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uecrm200711.web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110154"/>
            <a:ext cx="7766936" cy="915020"/>
          </a:xfrm>
        </p:spPr>
        <p:txBody>
          <a:bodyPr/>
          <a:lstStyle/>
          <a:p>
            <a:r>
              <a:rPr lang="ru-RU" dirty="0" smtClean="0"/>
              <a:t>Дипломная работа</a:t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Shadow accounting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3768027"/>
            <a:ext cx="7766936" cy="109689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Студент ИС-17 </a:t>
            </a:r>
          </a:p>
          <a:p>
            <a:r>
              <a:rPr lang="ru-RU" sz="2800" dirty="0" smtClean="0"/>
              <a:t>Ивановский И.П.</a:t>
            </a:r>
            <a:endParaRPr lang="ru-RU" sz="2800" dirty="0"/>
          </a:p>
        </p:txBody>
      </p:sp>
      <p:pic>
        <p:nvPicPr>
          <p:cNvPr id="4" name="Picture 2" descr="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84" y="3283014"/>
            <a:ext cx="1657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30084" y="5349939"/>
            <a:ext cx="82439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hlinkClick r:id="rId3"/>
              </a:rPr>
              <a:t>https://vuecrm200711.web.app/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8179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893"/>
            <a:ext cx="12192000" cy="542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2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0"/>
            <a:ext cx="10988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10060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51592"/>
            <a:ext cx="12192000" cy="57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3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51"/>
            <a:ext cx="12192000" cy="57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653"/>
            <a:ext cx="12192000" cy="473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444"/>
            <a:ext cx="12192000" cy="54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6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033"/>
            <a:ext cx="12192000" cy="552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3555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11</Words>
  <Application>Microsoft Office PowerPoint</Application>
  <PresentationFormat>Широкоэкранный</PresentationFormat>
  <Paragraphs>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Дипломная работа  Shadow accounting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domovikx</dc:creator>
  <cp:lastModifiedBy>domovikx</cp:lastModifiedBy>
  <cp:revision>13</cp:revision>
  <dcterms:created xsi:type="dcterms:W3CDTF">2020-08-07T07:56:27Z</dcterms:created>
  <dcterms:modified xsi:type="dcterms:W3CDTF">2020-08-17T15:01:21Z</dcterms:modified>
</cp:coreProperties>
</file>