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74"/>
    <p:restoredTop sz="94720"/>
  </p:normalViewPr>
  <p:slideViewPr>
    <p:cSldViewPr snapToGrid="0">
      <p:cViewPr>
        <p:scale>
          <a:sx n="217" d="100"/>
          <a:sy n="21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869A7-6B9B-68C5-5451-0FD6095D5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BC6CC1-7800-983B-D5E7-9329C9E72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A6EA1-76F8-9ABD-A9FB-EEC50CEB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3177-FF11-B449-98C7-4E097664DB54}" type="datetimeFigureOut">
              <a:rPr kumimoji="1" lang="ko-KR" altLang="en-US" smtClean="0"/>
              <a:t>2024. 10. 27.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2674E-9B4F-28F7-9EA2-60770E8E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E6CD8-8F68-396C-A04B-E4F08CBD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82E0-F4C4-CE49-B900-32312CC63C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01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1B7AE-971E-07EF-5C5F-535016F2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A00045-3D37-0976-6DFE-8380B6179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451EF-CC6A-B210-323E-1EC8A0AF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3177-FF11-B449-98C7-4E097664DB54}" type="datetimeFigureOut">
              <a:rPr kumimoji="1" lang="ko-KR" altLang="en-US" smtClean="0"/>
              <a:t>2024. 10. 27.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73D4D-2849-6281-1325-6177B709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A3826-6001-3BBD-9111-089B2E45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82E0-F4C4-CE49-B900-32312CC63C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49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0DFD54-981A-29BA-4560-D6DA5FB5B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7206F9-5B78-23DF-FA29-1C3E9629E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1DC60-01F8-99E7-2419-FD961BC4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3177-FF11-B449-98C7-4E097664DB54}" type="datetimeFigureOut">
              <a:rPr kumimoji="1" lang="ko-KR" altLang="en-US" smtClean="0"/>
              <a:t>2024. 10. 27.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AE24C-AD89-E303-EB21-42166C5D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D4A25-DF5E-098C-AACA-E21671D2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82E0-F4C4-CE49-B900-32312CC63C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059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D9DF9-7BF3-43DF-C4B4-664D246B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4EB4A-E4DB-E86A-A6AB-A37BEBC07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B7328-F8F0-1BE8-9593-10E395569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3177-FF11-B449-98C7-4E097664DB54}" type="datetimeFigureOut">
              <a:rPr kumimoji="1" lang="ko-KR" altLang="en-US" smtClean="0"/>
              <a:t>2024. 10. 27.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D7AC3-97DF-9D73-3FDB-F7EB868A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6D69F-E1FC-AD4B-F78B-AEEDA67C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82E0-F4C4-CE49-B900-32312CC63C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879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38E63-7138-8D41-1737-330601C2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8CB83-507F-2F92-614E-DE0F9D483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59E46-2AC8-AC80-FC02-1CE8E16A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3177-FF11-B449-98C7-4E097664DB54}" type="datetimeFigureOut">
              <a:rPr kumimoji="1" lang="ko-KR" altLang="en-US" smtClean="0"/>
              <a:t>2024. 10. 27.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F48A51-C8AE-2142-2AB8-AC0AB72E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E1525-7744-48D7-728F-16242C48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82E0-F4C4-CE49-B900-32312CC63C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440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8FD9-BC4A-6093-C898-40F72DF6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9E47D-E8F6-41E1-DF82-6A693D563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9BCB24-56B2-DFF4-C926-80756ED8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07F397-39C4-3B1B-D3F4-38324B5D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3177-FF11-B449-98C7-4E097664DB54}" type="datetimeFigureOut">
              <a:rPr kumimoji="1" lang="ko-KR" altLang="en-US" smtClean="0"/>
              <a:t>2024. 10. 27.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C9D1FA-6F35-BE55-D628-140DD557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52E4B-8CFD-B235-5E02-2819CE50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82E0-F4C4-CE49-B900-32312CC63C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546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58167-5E24-947D-2EA3-1483B88F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878A68-A004-7E22-14D5-BA084A87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7C4AFD-BD6A-4533-2E49-D95758EFE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921922-701F-98D1-6F1C-9797A74DC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16DE0D-2FE9-133A-CA58-6D4DD344E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82F901-5ADB-6102-BF43-CFB4EF23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3177-FF11-B449-98C7-4E097664DB54}" type="datetimeFigureOut">
              <a:rPr kumimoji="1" lang="ko-KR" altLang="en-US" smtClean="0"/>
              <a:t>2024. 10. 27.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2ECD77-A572-ACBA-CD05-996010BB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B2DCFF-8560-1B58-A608-023F5A02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82E0-F4C4-CE49-B900-32312CC63C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736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B696F-3126-1CD6-31D8-D02B5406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CD8D66-3506-D899-696D-C7D605BA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3177-FF11-B449-98C7-4E097664DB54}" type="datetimeFigureOut">
              <a:rPr kumimoji="1" lang="ko-KR" altLang="en-US" smtClean="0"/>
              <a:t>2024. 10. 27.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984ADE-48C1-E85D-0E65-74EDC06E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ADD088-F610-FE53-A607-A0E57F72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82E0-F4C4-CE49-B900-32312CC63C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151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D9D317-E5C2-C27A-8C4F-47A09755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3177-FF11-B449-98C7-4E097664DB54}" type="datetimeFigureOut">
              <a:rPr kumimoji="1" lang="ko-KR" altLang="en-US" smtClean="0"/>
              <a:t>2024. 10. 27.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D1C17-4489-7B20-A403-92F9F24E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F19B17-07AD-9FCE-14CA-FD459874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82E0-F4C4-CE49-B900-32312CC63C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134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B552C-631F-8FFB-C71B-A32053A7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4EB39-29DC-EC03-106E-1BC243A04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10678D-87F0-C353-FF82-99EE64ECB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2FA7E9-D0DC-E65B-8889-2D1D7C57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3177-FF11-B449-98C7-4E097664DB54}" type="datetimeFigureOut">
              <a:rPr kumimoji="1" lang="ko-KR" altLang="en-US" smtClean="0"/>
              <a:t>2024. 10. 27.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B9A9D9-CDB4-F3F1-DAF8-69565F7E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B077C-419A-7189-9E2D-DB90BC1C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82E0-F4C4-CE49-B900-32312CC63C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113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71248-C235-584A-343B-E895BDD9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22F165-72C7-AFD3-3A6D-F48967443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58BEE-EA2B-8AF8-0AC3-E191A6255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FBD8AC-A7FF-26E0-A058-8A1BCF2C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3177-FF11-B449-98C7-4E097664DB54}" type="datetimeFigureOut">
              <a:rPr kumimoji="1" lang="ko-KR" altLang="en-US" smtClean="0"/>
              <a:t>2024. 10. 27.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A30C6-4E4F-7BED-BC8E-DBBF968E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E539A8-08DB-082E-E110-AA27796D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82E0-F4C4-CE49-B900-32312CC63C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428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8BDCF8-9EF3-E99F-D0A5-6E4D9706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DCF74-DD89-E90E-422D-0FC1EF5BD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76540-EBE8-8829-A281-D02834BA3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5E3177-FF11-B449-98C7-4E097664DB54}" type="datetimeFigureOut">
              <a:rPr kumimoji="1" lang="ko-KR" altLang="en-US" smtClean="0"/>
              <a:t>2024. 10. 27.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76813-D103-615D-37CF-3405604FE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854B1-E677-9294-1C17-897B03B38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F982E0-F4C4-CE49-B900-32312CC63C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983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모서리가 둥근 직사각형 134">
            <a:extLst>
              <a:ext uri="{FF2B5EF4-FFF2-40B4-BE49-F238E27FC236}">
                <a16:creationId xmlns:a16="http://schemas.microsoft.com/office/drawing/2014/main" id="{2BF2271F-2AD6-96EB-D87B-B630DFE488EC}"/>
              </a:ext>
            </a:extLst>
          </p:cNvPr>
          <p:cNvSpPr/>
          <p:nvPr/>
        </p:nvSpPr>
        <p:spPr>
          <a:xfrm>
            <a:off x="413722" y="398472"/>
            <a:ext cx="11376296" cy="759058"/>
          </a:xfrm>
          <a:prstGeom prst="roundRect">
            <a:avLst/>
          </a:prstGeom>
          <a:solidFill>
            <a:schemeClr val="bg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1080000" rtlCol="0" anchor="b" anchorCtr="1"/>
          <a:lstStyle/>
          <a:p>
            <a:pPr algn="ctr"/>
            <a:endParaRPr kumimoji="1" lang="ko-KR" altLang="en-US"/>
          </a:p>
        </p:txBody>
      </p: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08E86223-952B-B2A0-3AC5-D1633CE5E4C9}"/>
              </a:ext>
            </a:extLst>
          </p:cNvPr>
          <p:cNvSpPr/>
          <p:nvPr/>
        </p:nvSpPr>
        <p:spPr>
          <a:xfrm>
            <a:off x="5072125" y="1558527"/>
            <a:ext cx="6739289" cy="3163999"/>
          </a:xfrm>
          <a:prstGeom prst="roundRect">
            <a:avLst/>
          </a:prstGeom>
          <a:solidFill>
            <a:schemeClr val="bg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7" name="모서리가 둥근 직사각형 126">
            <a:extLst>
              <a:ext uri="{FF2B5EF4-FFF2-40B4-BE49-F238E27FC236}">
                <a16:creationId xmlns:a16="http://schemas.microsoft.com/office/drawing/2014/main" id="{496857A5-40FC-E21B-4E2F-BC93CF43BD39}"/>
              </a:ext>
            </a:extLst>
          </p:cNvPr>
          <p:cNvSpPr/>
          <p:nvPr/>
        </p:nvSpPr>
        <p:spPr>
          <a:xfrm>
            <a:off x="413722" y="1558527"/>
            <a:ext cx="4267200" cy="3163999"/>
          </a:xfrm>
          <a:prstGeom prst="roundRect">
            <a:avLst/>
          </a:prstGeom>
          <a:solidFill>
            <a:schemeClr val="bg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2" name="꺾인 연결선[E] 47">
            <a:extLst>
              <a:ext uri="{FF2B5EF4-FFF2-40B4-BE49-F238E27FC236}">
                <a16:creationId xmlns:a16="http://schemas.microsoft.com/office/drawing/2014/main" id="{A9B36195-816E-4071-5699-0BD36158A9F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02965" y="2961063"/>
            <a:ext cx="1107515" cy="956720"/>
          </a:xfrm>
          <a:prstGeom prst="bentConnector3">
            <a:avLst>
              <a:gd name="adj1" fmla="val 7876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6C7161-18E1-EFF6-C5C1-C24EBCCCF4A4}"/>
              </a:ext>
            </a:extLst>
          </p:cNvPr>
          <p:cNvSpPr/>
          <p:nvPr/>
        </p:nvSpPr>
        <p:spPr>
          <a:xfrm>
            <a:off x="691700" y="1842948"/>
            <a:ext cx="1615440" cy="314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b="1" dirty="0"/>
              <a:t>Car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D7AC18-FAC7-410B-D34C-8F09E373022A}"/>
              </a:ext>
            </a:extLst>
          </p:cNvPr>
          <p:cNvSpPr/>
          <p:nvPr/>
        </p:nvSpPr>
        <p:spPr>
          <a:xfrm>
            <a:off x="691700" y="2558906"/>
            <a:ext cx="1615440" cy="314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b="1" dirty="0"/>
              <a:t>Lap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1E8AE9-A5BF-7E5A-B784-4F6E00BE26F3}"/>
              </a:ext>
            </a:extLst>
          </p:cNvPr>
          <p:cNvSpPr/>
          <p:nvPr/>
        </p:nvSpPr>
        <p:spPr>
          <a:xfrm>
            <a:off x="2698343" y="3274864"/>
            <a:ext cx="1615440" cy="314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b="1" dirty="0"/>
              <a:t>Race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A41F62-CD48-BAAE-890B-1F1FD37580F8}"/>
              </a:ext>
            </a:extLst>
          </p:cNvPr>
          <p:cNvSpPr/>
          <p:nvPr/>
        </p:nvSpPr>
        <p:spPr>
          <a:xfrm>
            <a:off x="2698343" y="3990822"/>
            <a:ext cx="1615440" cy="314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b="1" dirty="0"/>
              <a:t>RaceManager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78FA4C-1D68-DA49-5047-19732A25E17D}"/>
              </a:ext>
            </a:extLst>
          </p:cNvPr>
          <p:cNvSpPr/>
          <p:nvPr/>
        </p:nvSpPr>
        <p:spPr>
          <a:xfrm>
            <a:off x="8809326" y="1842948"/>
            <a:ext cx="1615440" cy="314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&lt;&lt;interface&gt;&gt;</a:t>
            </a:r>
            <a:br>
              <a:rPr kumimoji="1" lang="en-US" altLang="ko-KR" sz="1050" dirty="0"/>
            </a:br>
            <a:r>
              <a:rPr kumimoji="1" lang="en-US" altLang="ko-KR" sz="1050" b="1" dirty="0"/>
              <a:t>Reader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FE1D13-CF81-F2A0-0D6E-25BD0FC83D77}"/>
              </a:ext>
            </a:extLst>
          </p:cNvPr>
          <p:cNvSpPr/>
          <p:nvPr/>
        </p:nvSpPr>
        <p:spPr>
          <a:xfrm>
            <a:off x="6649035" y="1842948"/>
            <a:ext cx="1615440" cy="314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&lt;&lt;interface&gt;&gt;</a:t>
            </a:r>
          </a:p>
          <a:p>
            <a:pPr algn="ctr"/>
            <a:r>
              <a:rPr kumimoji="1" lang="en-US" altLang="ko-KR" sz="1050" b="1" dirty="0"/>
              <a:t>Writer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F1E371-E89E-DCAA-2755-8D9ECD90CAF1}"/>
              </a:ext>
            </a:extLst>
          </p:cNvPr>
          <p:cNvSpPr/>
          <p:nvPr/>
        </p:nvSpPr>
        <p:spPr>
          <a:xfrm>
            <a:off x="8809326" y="633071"/>
            <a:ext cx="1615440" cy="314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b="1" dirty="0" err="1"/>
              <a:t>MissionUtilsReader</a:t>
            </a:r>
            <a:endParaRPr kumimoji="1" lang="en-US" altLang="ko-KR" sz="105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A1E33C-FCBF-0F26-3285-B07824B0594A}"/>
              </a:ext>
            </a:extLst>
          </p:cNvPr>
          <p:cNvSpPr/>
          <p:nvPr/>
        </p:nvSpPr>
        <p:spPr>
          <a:xfrm>
            <a:off x="6649035" y="633071"/>
            <a:ext cx="1615440" cy="314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b="1" dirty="0"/>
              <a:t>SystemWriter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0A5BF1-9D3A-7A5B-F630-710E761F44FF}"/>
              </a:ext>
            </a:extLst>
          </p:cNvPr>
          <p:cNvSpPr/>
          <p:nvPr/>
        </p:nvSpPr>
        <p:spPr>
          <a:xfrm>
            <a:off x="2698343" y="1842948"/>
            <a:ext cx="1615440" cy="314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&lt;&lt;interface&gt;&gt;</a:t>
            </a:r>
          </a:p>
          <a:p>
            <a:pPr algn="ctr"/>
            <a:r>
              <a:rPr kumimoji="1" lang="en-US" altLang="ko-KR" sz="1050" b="1" dirty="0"/>
              <a:t>MoveProvider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7329934-C0D0-B2C0-AF08-E9A4C2D06893}"/>
              </a:ext>
            </a:extLst>
          </p:cNvPr>
          <p:cNvSpPr/>
          <p:nvPr/>
        </p:nvSpPr>
        <p:spPr>
          <a:xfrm>
            <a:off x="2698343" y="633071"/>
            <a:ext cx="1615440" cy="314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b="1" dirty="0"/>
              <a:t>RandomMoveProvider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B9D1191-B05E-9A16-BDDD-3C49B42E4FA1}"/>
              </a:ext>
            </a:extLst>
          </p:cNvPr>
          <p:cNvSpPr/>
          <p:nvPr/>
        </p:nvSpPr>
        <p:spPr>
          <a:xfrm>
            <a:off x="2698343" y="2558906"/>
            <a:ext cx="1615440" cy="314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b="1" dirty="0"/>
              <a:t>Referee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D84B1F9-9C75-0148-2A67-E6447635201D}"/>
              </a:ext>
            </a:extLst>
          </p:cNvPr>
          <p:cNvSpPr/>
          <p:nvPr/>
        </p:nvSpPr>
        <p:spPr>
          <a:xfrm>
            <a:off x="4313783" y="5265258"/>
            <a:ext cx="1615440" cy="314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b="1" dirty="0"/>
              <a:t>RaceGame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7CA7DE-EF35-CAC2-9390-39F02FA6DDCB}"/>
              </a:ext>
            </a:extLst>
          </p:cNvPr>
          <p:cNvSpPr/>
          <p:nvPr/>
        </p:nvSpPr>
        <p:spPr>
          <a:xfrm>
            <a:off x="4313783" y="6027778"/>
            <a:ext cx="1615440" cy="314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b="1" dirty="0"/>
              <a:t>Application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8593667-03BF-2DCF-0966-CD4ADB5FA67C}"/>
              </a:ext>
            </a:extLst>
          </p:cNvPr>
          <p:cNvSpPr/>
          <p:nvPr/>
        </p:nvSpPr>
        <p:spPr>
          <a:xfrm>
            <a:off x="8809326" y="3990822"/>
            <a:ext cx="1615440" cy="314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b="1" dirty="0"/>
              <a:t>RaceInputHandler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20EFAB6-5A82-F9C9-B6AD-88E849EDDD97}"/>
              </a:ext>
            </a:extLst>
          </p:cNvPr>
          <p:cNvSpPr/>
          <p:nvPr/>
        </p:nvSpPr>
        <p:spPr>
          <a:xfrm>
            <a:off x="6649035" y="3990822"/>
            <a:ext cx="1615440" cy="314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b="1" dirty="0"/>
              <a:t>RaceOutputHandler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8D332F7-967C-11EF-3FA4-54006C126570}"/>
              </a:ext>
            </a:extLst>
          </p:cNvPr>
          <p:cNvSpPr/>
          <p:nvPr/>
        </p:nvSpPr>
        <p:spPr>
          <a:xfrm>
            <a:off x="9845129" y="3274864"/>
            <a:ext cx="1615440" cy="314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b="1" dirty="0"/>
              <a:t>RaceInputValidator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F095F1-1118-5567-8030-648571D831FE}"/>
              </a:ext>
            </a:extLst>
          </p:cNvPr>
          <p:cNvSpPr/>
          <p:nvPr/>
        </p:nvSpPr>
        <p:spPr>
          <a:xfrm>
            <a:off x="5364569" y="3274864"/>
            <a:ext cx="1615440" cy="314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b="1" dirty="0"/>
              <a:t>RaceResultValidator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56BDC1-3701-C4DD-EF57-7B3AA71EE52C}"/>
              </a:ext>
            </a:extLst>
          </p:cNvPr>
          <p:cNvSpPr/>
          <p:nvPr/>
        </p:nvSpPr>
        <p:spPr>
          <a:xfrm>
            <a:off x="5364569" y="2558906"/>
            <a:ext cx="1615440" cy="314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b="1" dirty="0"/>
              <a:t>RaceResultParser</a:t>
            </a:r>
          </a:p>
        </p:txBody>
      </p: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79006DD5-0D9D-E353-DCD8-8F0932D620DA}"/>
              </a:ext>
            </a:extLst>
          </p:cNvPr>
          <p:cNvCxnSpPr>
            <a:cxnSpLocks/>
          </p:cNvCxnSpPr>
          <p:nvPr/>
        </p:nvCxnSpPr>
        <p:spPr>
          <a:xfrm flipV="1">
            <a:off x="1486720" y="2157908"/>
            <a:ext cx="12700" cy="40099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47">
            <a:extLst>
              <a:ext uri="{FF2B5EF4-FFF2-40B4-BE49-F238E27FC236}">
                <a16:creationId xmlns:a16="http://schemas.microsoft.com/office/drawing/2014/main" id="{606666F8-EE22-FB2F-830E-6CD7DF554DF0}"/>
              </a:ext>
            </a:extLst>
          </p:cNvPr>
          <p:cNvCxnSpPr>
            <a:cxnSpLocks/>
            <a:stCxn id="6" idx="0"/>
            <a:endCxn id="32" idx="2"/>
          </p:cNvCxnSpPr>
          <p:nvPr/>
        </p:nvCxnSpPr>
        <p:spPr>
          <a:xfrm flipV="1">
            <a:off x="3506063" y="2873866"/>
            <a:ext cx="0" cy="40099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[E] 47">
            <a:extLst>
              <a:ext uri="{FF2B5EF4-FFF2-40B4-BE49-F238E27FC236}">
                <a16:creationId xmlns:a16="http://schemas.microsoft.com/office/drawing/2014/main" id="{FB224E6C-05AE-7643-E407-CD76C96494A5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29402" y="2067106"/>
            <a:ext cx="400998" cy="2006643"/>
          </a:xfrm>
          <a:prstGeom prst="bentConnector3">
            <a:avLst>
              <a:gd name="adj1" fmla="val 3956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47">
            <a:extLst>
              <a:ext uri="{FF2B5EF4-FFF2-40B4-BE49-F238E27FC236}">
                <a16:creationId xmlns:a16="http://schemas.microsoft.com/office/drawing/2014/main" id="{B824A2ED-7F01-2F56-7617-C37152920F41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3506063" y="3589824"/>
            <a:ext cx="0" cy="40099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47">
            <a:extLst>
              <a:ext uri="{FF2B5EF4-FFF2-40B4-BE49-F238E27FC236}">
                <a16:creationId xmlns:a16="http://schemas.microsoft.com/office/drawing/2014/main" id="{D8C4726D-355C-F02D-69F3-639D547182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60410" y="1362958"/>
            <a:ext cx="400998" cy="2006643"/>
          </a:xfrm>
          <a:prstGeom prst="bentConnector3">
            <a:avLst>
              <a:gd name="adj1" fmla="val 4170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47">
            <a:extLst>
              <a:ext uri="{FF2B5EF4-FFF2-40B4-BE49-F238E27FC236}">
                <a16:creationId xmlns:a16="http://schemas.microsoft.com/office/drawing/2014/main" id="{5D0B10DC-9CD9-B55C-D971-16B35629A73D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02611" y="3977800"/>
            <a:ext cx="959476" cy="1615440"/>
          </a:xfrm>
          <a:prstGeom prst="bentConnector3">
            <a:avLst>
              <a:gd name="adj1" fmla="val 42525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47">
            <a:extLst>
              <a:ext uri="{FF2B5EF4-FFF2-40B4-BE49-F238E27FC236}">
                <a16:creationId xmlns:a16="http://schemas.microsoft.com/office/drawing/2014/main" id="{39FFBF83-8FC4-55D3-072A-5749E9F9F097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V="1">
            <a:off x="5121503" y="5580218"/>
            <a:ext cx="0" cy="4475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[E] 47">
            <a:extLst>
              <a:ext uri="{FF2B5EF4-FFF2-40B4-BE49-F238E27FC236}">
                <a16:creationId xmlns:a16="http://schemas.microsoft.com/office/drawing/2014/main" id="{A0183DF2-2294-5435-C463-DFAC6E2DA16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85793" y="3629693"/>
            <a:ext cx="959476" cy="2335252"/>
          </a:xfrm>
          <a:prstGeom prst="bentConnector3">
            <a:avLst>
              <a:gd name="adj1" fmla="val 49288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47">
            <a:extLst>
              <a:ext uri="{FF2B5EF4-FFF2-40B4-BE49-F238E27FC236}">
                <a16:creationId xmlns:a16="http://schemas.microsoft.com/office/drawing/2014/main" id="{92E6A647-DD31-74E6-74E9-CF3E2119404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78926" y="2537748"/>
            <a:ext cx="959476" cy="4495543"/>
          </a:xfrm>
          <a:prstGeom prst="bentConnector3">
            <a:avLst>
              <a:gd name="adj1" fmla="val 3760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47">
            <a:extLst>
              <a:ext uri="{FF2B5EF4-FFF2-40B4-BE49-F238E27FC236}">
                <a16:creationId xmlns:a16="http://schemas.microsoft.com/office/drawing/2014/main" id="{B0993E2F-940D-729D-166C-A70D26DB6CC8}"/>
              </a:ext>
            </a:extLst>
          </p:cNvPr>
          <p:cNvCxnSpPr>
            <a:cxnSpLocks/>
            <a:stCxn id="36" idx="1"/>
            <a:endCxn id="38" idx="2"/>
          </p:cNvCxnSpPr>
          <p:nvPr/>
        </p:nvCxnSpPr>
        <p:spPr>
          <a:xfrm rot="10800000">
            <a:off x="6172289" y="3589824"/>
            <a:ext cx="476746" cy="558478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[E] 47">
            <a:extLst>
              <a:ext uri="{FF2B5EF4-FFF2-40B4-BE49-F238E27FC236}">
                <a16:creationId xmlns:a16="http://schemas.microsoft.com/office/drawing/2014/main" id="{9DFFE062-F2A1-506F-6858-ACC4864CA1E2}"/>
              </a:ext>
            </a:extLst>
          </p:cNvPr>
          <p:cNvCxnSpPr>
            <a:cxnSpLocks/>
          </p:cNvCxnSpPr>
          <p:nvPr/>
        </p:nvCxnSpPr>
        <p:spPr>
          <a:xfrm flipV="1">
            <a:off x="7244379" y="2165781"/>
            <a:ext cx="0" cy="18329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[E] 47">
            <a:extLst>
              <a:ext uri="{FF2B5EF4-FFF2-40B4-BE49-F238E27FC236}">
                <a16:creationId xmlns:a16="http://schemas.microsoft.com/office/drawing/2014/main" id="{4FCCB847-FFE1-97CC-6CBD-532099768788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7456755" y="948031"/>
            <a:ext cx="0" cy="8949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[E] 47">
            <a:extLst>
              <a:ext uri="{FF2B5EF4-FFF2-40B4-BE49-F238E27FC236}">
                <a16:creationId xmlns:a16="http://schemas.microsoft.com/office/drawing/2014/main" id="{0066B488-8DD5-9115-5ECA-EE004314B47D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3506063" y="948031"/>
            <a:ext cx="0" cy="8949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[E] 47">
            <a:extLst>
              <a:ext uri="{FF2B5EF4-FFF2-40B4-BE49-F238E27FC236}">
                <a16:creationId xmlns:a16="http://schemas.microsoft.com/office/drawing/2014/main" id="{575CEA1D-3633-F1FF-E210-2680CEF98395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9617046" y="948031"/>
            <a:ext cx="0" cy="8949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[E] 47">
            <a:extLst>
              <a:ext uri="{FF2B5EF4-FFF2-40B4-BE49-F238E27FC236}">
                <a16:creationId xmlns:a16="http://schemas.microsoft.com/office/drawing/2014/main" id="{733938AD-03AF-56AE-FD70-10EE294B10C1}"/>
              </a:ext>
            </a:extLst>
          </p:cNvPr>
          <p:cNvCxnSpPr>
            <a:cxnSpLocks/>
            <a:stCxn id="35" idx="0"/>
            <a:endCxn id="8" idx="2"/>
          </p:cNvCxnSpPr>
          <p:nvPr/>
        </p:nvCxnSpPr>
        <p:spPr>
          <a:xfrm flipV="1">
            <a:off x="9617046" y="2157908"/>
            <a:ext cx="0" cy="18329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[E] 47">
            <a:extLst>
              <a:ext uri="{FF2B5EF4-FFF2-40B4-BE49-F238E27FC236}">
                <a16:creationId xmlns:a16="http://schemas.microsoft.com/office/drawing/2014/main" id="{36506AE4-681D-65FC-281F-115ED0D412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016506" y="3280294"/>
            <a:ext cx="400998" cy="10358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[E] 47">
            <a:extLst>
              <a:ext uri="{FF2B5EF4-FFF2-40B4-BE49-F238E27FC236}">
                <a16:creationId xmlns:a16="http://schemas.microsoft.com/office/drawing/2014/main" id="{BABF8571-B927-9D49-D705-0EC216EC0025}"/>
              </a:ext>
            </a:extLst>
          </p:cNvPr>
          <p:cNvCxnSpPr>
            <a:cxnSpLocks/>
          </p:cNvCxnSpPr>
          <p:nvPr/>
        </p:nvCxnSpPr>
        <p:spPr>
          <a:xfrm flipV="1">
            <a:off x="5121503" y="6342738"/>
            <a:ext cx="0" cy="2485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3434C9EC-EE44-BD3F-D2AA-01E0556AECD0}"/>
              </a:ext>
            </a:extLst>
          </p:cNvPr>
          <p:cNvSpPr txBox="1"/>
          <p:nvPr/>
        </p:nvSpPr>
        <p:spPr>
          <a:xfrm>
            <a:off x="497109" y="80953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/>
              <a:t>외부 의존성 영역</a:t>
            </a:r>
          </a:p>
        </p:txBody>
      </p:sp>
      <p:cxnSp>
        <p:nvCxnSpPr>
          <p:cNvPr id="142" name="꺾인 연결선[E] 47">
            <a:extLst>
              <a:ext uri="{FF2B5EF4-FFF2-40B4-BE49-F238E27FC236}">
                <a16:creationId xmlns:a16="http://schemas.microsoft.com/office/drawing/2014/main" id="{F1AB1E9D-61A2-E04D-AC70-965453D67752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3506063" y="232073"/>
            <a:ext cx="0" cy="40099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[E] 47">
            <a:extLst>
              <a:ext uri="{FF2B5EF4-FFF2-40B4-BE49-F238E27FC236}">
                <a16:creationId xmlns:a16="http://schemas.microsoft.com/office/drawing/2014/main" id="{143AF5A7-56DD-6DC9-AA6A-D99C96886EAD}"/>
              </a:ext>
            </a:extLst>
          </p:cNvPr>
          <p:cNvCxnSpPr>
            <a:cxnSpLocks/>
          </p:cNvCxnSpPr>
          <p:nvPr/>
        </p:nvCxnSpPr>
        <p:spPr>
          <a:xfrm flipV="1">
            <a:off x="7456755" y="212141"/>
            <a:ext cx="0" cy="41195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47">
            <a:extLst>
              <a:ext uri="{FF2B5EF4-FFF2-40B4-BE49-F238E27FC236}">
                <a16:creationId xmlns:a16="http://schemas.microsoft.com/office/drawing/2014/main" id="{58164B1B-171B-BFB6-7C10-B2F49B1B6582}"/>
              </a:ext>
            </a:extLst>
          </p:cNvPr>
          <p:cNvCxnSpPr>
            <a:cxnSpLocks/>
          </p:cNvCxnSpPr>
          <p:nvPr/>
        </p:nvCxnSpPr>
        <p:spPr>
          <a:xfrm flipV="1">
            <a:off x="9617046" y="212141"/>
            <a:ext cx="0" cy="41195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E4BAD-41CF-6D29-C207-48700C33C5AE}"/>
              </a:ext>
            </a:extLst>
          </p:cNvPr>
          <p:cNvSpPr txBox="1"/>
          <p:nvPr/>
        </p:nvSpPr>
        <p:spPr>
          <a:xfrm>
            <a:off x="573084" y="430412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/>
              <a:t>도메인 영역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FEE4434-CE79-3CF9-019F-0E6C4312A153}"/>
              </a:ext>
            </a:extLst>
          </p:cNvPr>
          <p:cNvSpPr txBox="1"/>
          <p:nvPr/>
        </p:nvSpPr>
        <p:spPr>
          <a:xfrm>
            <a:off x="5204454" y="4304127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/>
              <a:t>IO</a:t>
            </a:r>
            <a:r>
              <a:rPr kumimoji="1" lang="ko-KR" altLang="en-US" sz="1200" b="1"/>
              <a:t> 영역</a:t>
            </a: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B540C496-76B1-9FDE-8A9F-B171BFC727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2493" y="2000138"/>
            <a:ext cx="1832914" cy="21602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삼각형 192">
            <a:extLst>
              <a:ext uri="{FF2B5EF4-FFF2-40B4-BE49-F238E27FC236}">
                <a16:creationId xmlns:a16="http://schemas.microsoft.com/office/drawing/2014/main" id="{C01F7330-39A7-7146-1664-67A0FCDF5631}"/>
              </a:ext>
            </a:extLst>
          </p:cNvPr>
          <p:cNvSpPr/>
          <p:nvPr/>
        </p:nvSpPr>
        <p:spPr>
          <a:xfrm rot="10800000">
            <a:off x="3477712" y="1735780"/>
            <a:ext cx="60325" cy="60606"/>
          </a:xfrm>
          <a:prstGeom prst="triangle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4" name="삼각형 193">
            <a:extLst>
              <a:ext uri="{FF2B5EF4-FFF2-40B4-BE49-F238E27FC236}">
                <a16:creationId xmlns:a16="http://schemas.microsoft.com/office/drawing/2014/main" id="{69BE3970-5B80-A9D9-67FF-37F9B8E9F92F}"/>
              </a:ext>
            </a:extLst>
          </p:cNvPr>
          <p:cNvSpPr/>
          <p:nvPr/>
        </p:nvSpPr>
        <p:spPr>
          <a:xfrm rot="10800000">
            <a:off x="7426626" y="1738711"/>
            <a:ext cx="60325" cy="60606"/>
          </a:xfrm>
          <a:prstGeom prst="triangle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5" name="삼각형 194">
            <a:extLst>
              <a:ext uri="{FF2B5EF4-FFF2-40B4-BE49-F238E27FC236}">
                <a16:creationId xmlns:a16="http://schemas.microsoft.com/office/drawing/2014/main" id="{767369A8-229E-EC5B-BBF1-44F77BD0DECE}"/>
              </a:ext>
            </a:extLst>
          </p:cNvPr>
          <p:cNvSpPr/>
          <p:nvPr/>
        </p:nvSpPr>
        <p:spPr>
          <a:xfrm rot="10800000">
            <a:off x="9586883" y="1736751"/>
            <a:ext cx="60325" cy="60606"/>
          </a:xfrm>
          <a:prstGeom prst="triangle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880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35</Words>
  <Application>Microsoft Macintosh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이창근</dc:creator>
  <cp:lastModifiedBy>이창근</cp:lastModifiedBy>
  <cp:revision>1</cp:revision>
  <dcterms:created xsi:type="dcterms:W3CDTF">2024-10-27T13:45:00Z</dcterms:created>
  <dcterms:modified xsi:type="dcterms:W3CDTF">2024-10-27T14:48:50Z</dcterms:modified>
</cp:coreProperties>
</file>