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D_CF336859.xml" ContentType="application/vnd.ms-powerpoint.comments+xml"/>
  <Override PartName="/ppt/comments/modernComment_12C_C5E0020E.xml" ContentType="application/vnd.ms-powerpoint.comments+xml"/>
  <Override PartName="/ppt/comments/modernComment_112_72C30B0E.xml" ContentType="application/vnd.ms-powerpoint.comments+xml"/>
  <Override PartName="/ppt/comments/modernComment_11E_44CAE90A.xml" ContentType="application/vnd.ms-powerpoint.comments+xml"/>
  <Override PartName="/ppt/comments/modernComment_11D_5E6DEA1F.xml" ContentType="application/vnd.ms-powerpoint.comments+xml"/>
  <Override PartName="/ppt/comments/modernComment_113_2DC3B382.xml" ContentType="application/vnd.ms-powerpoint.comments+xml"/>
  <Override PartName="/ppt/comments/modernComment_116_F1CAED31.xml" ContentType="application/vnd.ms-powerpoint.comments+xml"/>
  <Override PartName="/ppt/comments/modernComment_114_6B798418.xml" ContentType="application/vnd.ms-powerpoint.comments+xml"/>
  <Override PartName="/ppt/comments/modernComment_128_AE8FD005.xml" ContentType="application/vnd.ms-powerpoint.comments+xml"/>
  <Override PartName="/ppt/comments/modernComment_115_4F79340A.xml" ContentType="application/vnd.ms-powerpoint.comments+xml"/>
  <Override PartName="/ppt/comments/modernComment_120_7EE24B27.xml" ContentType="application/vnd.ms-powerpoint.comments+xml"/>
  <Override PartName="/ppt/comments/modernComment_121_9C11F1F3.xml" ContentType="application/vnd.ms-powerpoint.comments+xml"/>
  <Override PartName="/ppt/comments/modernComment_123_FFB9D6AA.xml" ContentType="application/vnd.ms-powerpoint.comments+xml"/>
  <Override PartName="/ppt/comments/modernComment_122_4F0322DC.xml" ContentType="application/vnd.ms-powerpoint.comments+xml"/>
  <Override PartName="/ppt/comments/modernComment_124_7A736CB9.xml" ContentType="application/vnd.ms-powerpoint.comments+xml"/>
  <Override PartName="/ppt/comments/modernComment_125_9F672B49.xml" ContentType="application/vnd.ms-powerpoint.comments+xml"/>
  <Override PartName="/ppt/comments/modernComment_126_7AE80F45.xml" ContentType="application/vnd.ms-powerpoint.comments+xml"/>
  <Override PartName="/ppt/comments/modernComment_127_C22A80A4.xml" ContentType="application/vnd.ms-powerpoint.comments+xml"/>
  <Override PartName="/ppt/comments/modernComment_129_69DDBA10.xml" ContentType="application/vnd.ms-powerpoint.comments+xml"/>
  <Override PartName="/ppt/comments/modernComment_12A_6C0E9E7E.xml" ContentType="application/vnd.ms-powerpoint.comments+xml"/>
  <Override PartName="/ppt/comments/modernComment_117_419B18F7.xml" ContentType="application/vnd.ms-powerpoint.comments+xml"/>
  <Override PartName="/ppt/comments/modernComment_11F_4E1AC10A.xml" ContentType="application/vnd.ms-powerpoint.comments+xml"/>
  <Override PartName="/ppt/comments/modernComment_12D_7EFFF368.xml" ContentType="application/vnd.ms-powerpoint.comments+xml"/>
  <Override PartName="/ppt/comments/modernComment_12E_817E3325.xml" ContentType="application/vnd.ms-powerpoint.comments+xml"/>
  <Override PartName="/ppt/comments/modernComment_12F_4C635C56.xml" ContentType="application/vnd.ms-powerpoint.comments+xml"/>
  <Override PartName="/ppt/comments/modernComment_130_78273039.xml" ContentType="application/vnd.ms-powerpoint.comments+xml"/>
  <Override PartName="/ppt/comments/modernComment_131_7CA88AC8.xml" ContentType="application/vnd.ms-powerpoint.comments+xml"/>
  <Override PartName="/ppt/comments/modernComment_133_1AF2F0F9.xml" ContentType="application/vnd.ms-powerpoint.comments+xml"/>
  <Override PartName="/ppt/comments/modernComment_134_7B0338F0.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handoutMasterIdLst>
    <p:handoutMasterId r:id="rId42"/>
  </p:handoutMasterIdLst>
  <p:sldIdLst>
    <p:sldId id="257" r:id="rId5"/>
    <p:sldId id="269" r:id="rId6"/>
    <p:sldId id="300" r:id="rId7"/>
    <p:sldId id="273" r:id="rId8"/>
    <p:sldId id="274" r:id="rId9"/>
    <p:sldId id="286" r:id="rId10"/>
    <p:sldId id="285" r:id="rId11"/>
    <p:sldId id="275" r:id="rId12"/>
    <p:sldId id="278" r:id="rId13"/>
    <p:sldId id="276" r:id="rId14"/>
    <p:sldId id="296" r:id="rId15"/>
    <p:sldId id="277" r:id="rId16"/>
    <p:sldId id="288" r:id="rId17"/>
    <p:sldId id="289" r:id="rId18"/>
    <p:sldId id="291" r:id="rId19"/>
    <p:sldId id="290" r:id="rId20"/>
    <p:sldId id="292" r:id="rId21"/>
    <p:sldId id="293" r:id="rId22"/>
    <p:sldId id="294" r:id="rId23"/>
    <p:sldId id="295" r:id="rId24"/>
    <p:sldId id="297" r:id="rId25"/>
    <p:sldId id="298" r:id="rId26"/>
    <p:sldId id="299" r:id="rId27"/>
    <p:sldId id="279" r:id="rId28"/>
    <p:sldId id="280" r:id="rId29"/>
    <p:sldId id="282" r:id="rId30"/>
    <p:sldId id="283" r:id="rId31"/>
    <p:sldId id="284" r:id="rId32"/>
    <p:sldId id="287" r:id="rId33"/>
    <p:sldId id="301" r:id="rId34"/>
    <p:sldId id="302" r:id="rId35"/>
    <p:sldId id="303" r:id="rId36"/>
    <p:sldId id="304" r:id="rId37"/>
    <p:sldId id="305" r:id="rId38"/>
    <p:sldId id="307" r:id="rId39"/>
    <p:sldId id="308" r:id="rId40"/>
  </p:sldIdLst>
  <p:sldSz cx="12188825" cy="6858000"/>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1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1A21BB-A6F5-4ED2-5D74-133DF2DF45CA}" name="Do, Stacey (sdo1)" initials="DS(" userId="Do, Stacey (sdo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C4EC1B-8821-1F5D-88A8-6694D6FF5D13}" v="254" dt="2022-12-08T13:17:13.669"/>
    <p1510:client id="{5AA32EC8-94A7-A322-491E-A5AA450CE164}" v="42" dt="2022-12-08T17:29:39.613"/>
    <p1510:client id="{B14848A1-A69A-7C50-8AF2-0034441CC31A}" v="546" dt="2022-12-08T14:04:48.189"/>
    <p1510:client id="{B6E05DF3-1852-BCD2-73C4-DDEC124A5119}" v="2" dt="2022-12-11T15:55:39.777"/>
    <p1510:client id="{C809395F-868E-8B4C-18DE-7355797DE060}" v="43" dt="2022-12-08T14:40:12.814"/>
    <p1510:client id="{E40CC7FA-6FF6-4B1F-A691-6BDED787B499}" v="56" vWet="58" dt="2022-12-08T17:29:37.4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39"/>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enhein, Eric (erose3)" userId="S::erose3@brockport.edu::982844d6-e490-48eb-84bf-b5d09ac638a9" providerId="AD" clId="Web-{C809395F-868E-8B4C-18DE-7355797DE060}"/>
    <pc:docChg chg="addSld delSld modSld">
      <pc:chgData name="Rosenhein, Eric (erose3)" userId="S::erose3@brockport.edu::982844d6-e490-48eb-84bf-b5d09ac638a9" providerId="AD" clId="Web-{C809395F-868E-8B4C-18DE-7355797DE060}" dt="2022-12-08T14:40:12.814" v="45" actId="20577"/>
      <pc:docMkLst>
        <pc:docMk/>
      </pc:docMkLst>
      <pc:sldChg chg="addSp delSp modSp del">
        <pc:chgData name="Rosenhein, Eric (erose3)" userId="S::erose3@brockport.edu::982844d6-e490-48eb-84bf-b5d09ac638a9" providerId="AD" clId="Web-{C809395F-868E-8B4C-18DE-7355797DE060}" dt="2022-12-08T14:36:13.510" v="6"/>
        <pc:sldMkLst>
          <pc:docMk/>
          <pc:sldMk cId="1450491400" sldId="281"/>
        </pc:sldMkLst>
        <pc:spChg chg="del">
          <ac:chgData name="Rosenhein, Eric (erose3)" userId="S::erose3@brockport.edu::982844d6-e490-48eb-84bf-b5d09ac638a9" providerId="AD" clId="Web-{C809395F-868E-8B4C-18DE-7355797DE060}" dt="2022-12-08T14:34:26.553" v="0"/>
          <ac:spMkLst>
            <pc:docMk/>
            <pc:sldMk cId="1450491400" sldId="281"/>
            <ac:spMk id="2" creationId="{F8318D83-0AAD-E120-5167-F4660A588E08}"/>
          </ac:spMkLst>
        </pc:spChg>
        <pc:spChg chg="del">
          <ac:chgData name="Rosenhein, Eric (erose3)" userId="S::erose3@brockport.edu::982844d6-e490-48eb-84bf-b5d09ac638a9" providerId="AD" clId="Web-{C809395F-868E-8B4C-18DE-7355797DE060}" dt="2022-12-08T14:34:30.991" v="1"/>
          <ac:spMkLst>
            <pc:docMk/>
            <pc:sldMk cId="1450491400" sldId="281"/>
            <ac:spMk id="3" creationId="{6DED0B9E-43F3-DA6D-4B45-454FE8C82F10}"/>
          </ac:spMkLst>
        </pc:spChg>
        <pc:picChg chg="add del mod">
          <ac:chgData name="Rosenhein, Eric (erose3)" userId="S::erose3@brockport.edu::982844d6-e490-48eb-84bf-b5d09ac638a9" providerId="AD" clId="Web-{C809395F-868E-8B4C-18DE-7355797DE060}" dt="2022-12-08T14:35:56.259" v="4"/>
          <ac:picMkLst>
            <pc:docMk/>
            <pc:sldMk cId="1450491400" sldId="281"/>
            <ac:picMk id="4" creationId="{AE4FD21F-CD3D-334A-8F4F-F9C4299B94A6}"/>
          </ac:picMkLst>
        </pc:picChg>
      </pc:sldChg>
      <pc:sldChg chg="modSp">
        <pc:chgData name="Rosenhein, Eric (erose3)" userId="S::erose3@brockport.edu::982844d6-e490-48eb-84bf-b5d09ac638a9" providerId="AD" clId="Web-{C809395F-868E-8B4C-18DE-7355797DE060}" dt="2022-12-08T14:40:12.814" v="45" actId="20577"/>
        <pc:sldMkLst>
          <pc:docMk/>
          <pc:sldMk cId="1154148618" sldId="286"/>
        </pc:sldMkLst>
        <pc:spChg chg="mod">
          <ac:chgData name="Rosenhein, Eric (erose3)" userId="S::erose3@brockport.edu::982844d6-e490-48eb-84bf-b5d09ac638a9" providerId="AD" clId="Web-{C809395F-868E-8B4C-18DE-7355797DE060}" dt="2022-12-08T14:40:12.814" v="45" actId="20577"/>
          <ac:spMkLst>
            <pc:docMk/>
            <pc:sldMk cId="1154148618" sldId="286"/>
            <ac:spMk id="3" creationId="{E0F8263A-BDF6-CC4E-D736-B9636526DE52}"/>
          </ac:spMkLst>
        </pc:spChg>
      </pc:sldChg>
      <pc:sldChg chg="addSp delSp modSp new">
        <pc:chgData name="Rosenhein, Eric (erose3)" userId="S::erose3@brockport.edu::982844d6-e490-48eb-84bf-b5d09ac638a9" providerId="AD" clId="Web-{C809395F-868E-8B4C-18DE-7355797DE060}" dt="2022-12-08T14:36:50.277" v="12" actId="1076"/>
        <pc:sldMkLst>
          <pc:docMk/>
          <pc:sldMk cId="3319792142" sldId="300"/>
        </pc:sldMkLst>
        <pc:spChg chg="del">
          <ac:chgData name="Rosenhein, Eric (erose3)" userId="S::erose3@brockport.edu::982844d6-e490-48eb-84bf-b5d09ac638a9" providerId="AD" clId="Web-{C809395F-868E-8B4C-18DE-7355797DE060}" dt="2022-12-08T14:36:20.854" v="7"/>
          <ac:spMkLst>
            <pc:docMk/>
            <pc:sldMk cId="3319792142" sldId="300"/>
            <ac:spMk id="2" creationId="{4E517EE2-3D1C-BB03-43AE-626AA4F4D6C0}"/>
          </ac:spMkLst>
        </pc:spChg>
        <pc:spChg chg="del">
          <ac:chgData name="Rosenhein, Eric (erose3)" userId="S::erose3@brockport.edu::982844d6-e490-48eb-84bf-b5d09ac638a9" providerId="AD" clId="Web-{C809395F-868E-8B4C-18DE-7355797DE060}" dt="2022-12-08T14:36:22.823" v="8"/>
          <ac:spMkLst>
            <pc:docMk/>
            <pc:sldMk cId="3319792142" sldId="300"/>
            <ac:spMk id="3" creationId="{FBC9D1EE-6905-EB0D-FC0B-1186268AE962}"/>
          </ac:spMkLst>
        </pc:spChg>
        <pc:picChg chg="add mod">
          <ac:chgData name="Rosenhein, Eric (erose3)" userId="S::erose3@brockport.edu::982844d6-e490-48eb-84bf-b5d09ac638a9" providerId="AD" clId="Web-{C809395F-868E-8B4C-18DE-7355797DE060}" dt="2022-12-08T14:36:50.277" v="12" actId="1076"/>
          <ac:picMkLst>
            <pc:docMk/>
            <pc:sldMk cId="3319792142" sldId="300"/>
            <ac:picMk id="4" creationId="{EEE11137-BF68-C0CD-58FA-DF43A80A5635}"/>
          </ac:picMkLst>
        </pc:picChg>
      </pc:sldChg>
    </pc:docChg>
  </pc:docChgLst>
  <pc:docChgLst>
    <pc:chgData name="Rosenhein, Eric (erose3)" userId="S::erose3@brockport.edu::982844d6-e490-48eb-84bf-b5d09ac638a9" providerId="AD" clId="Web-{4BC4EC1B-8821-1F5D-88A8-6694D6FF5D13}"/>
    <pc:docChg chg="addSld delSld modSld">
      <pc:chgData name="Rosenhein, Eric (erose3)" userId="S::erose3@brockport.edu::982844d6-e490-48eb-84bf-b5d09ac638a9" providerId="AD" clId="Web-{4BC4EC1B-8821-1F5D-88A8-6694D6FF5D13}" dt="2022-12-08T13:17:13.669" v="276" actId="1076"/>
      <pc:docMkLst>
        <pc:docMk/>
      </pc:docMkLst>
      <pc:sldChg chg="del">
        <pc:chgData name="Rosenhein, Eric (erose3)" userId="S::erose3@brockport.edu::982844d6-e490-48eb-84bf-b5d09ac638a9" providerId="AD" clId="Web-{4BC4EC1B-8821-1F5D-88A8-6694D6FF5D13}" dt="2022-12-08T12:56:30.005" v="3"/>
        <pc:sldMkLst>
          <pc:docMk/>
          <pc:sldMk cId="2621346405" sldId="261"/>
        </pc:sldMkLst>
      </pc:sldChg>
      <pc:sldChg chg="del">
        <pc:chgData name="Rosenhein, Eric (erose3)" userId="S::erose3@brockport.edu::982844d6-e490-48eb-84bf-b5d09ac638a9" providerId="AD" clId="Web-{4BC4EC1B-8821-1F5D-88A8-6694D6FF5D13}" dt="2022-12-08T12:56:33.786" v="4"/>
        <pc:sldMkLst>
          <pc:docMk/>
          <pc:sldMk cId="3497384487" sldId="268"/>
        </pc:sldMkLst>
      </pc:sldChg>
      <pc:sldChg chg="del">
        <pc:chgData name="Rosenhein, Eric (erose3)" userId="S::erose3@brockport.edu::982844d6-e490-48eb-84bf-b5d09ac638a9" providerId="AD" clId="Web-{4BC4EC1B-8821-1F5D-88A8-6694D6FF5D13}" dt="2022-12-08T12:55:51.114" v="0"/>
        <pc:sldMkLst>
          <pc:docMk/>
          <pc:sldMk cId="3659774319" sldId="270"/>
        </pc:sldMkLst>
      </pc:sldChg>
      <pc:sldChg chg="del">
        <pc:chgData name="Rosenhein, Eric (erose3)" userId="S::erose3@brockport.edu::982844d6-e490-48eb-84bf-b5d09ac638a9" providerId="AD" clId="Web-{4BC4EC1B-8821-1F5D-88A8-6694D6FF5D13}" dt="2022-12-08T12:56:20.177" v="1"/>
        <pc:sldMkLst>
          <pc:docMk/>
          <pc:sldMk cId="2353637374" sldId="271"/>
        </pc:sldMkLst>
      </pc:sldChg>
      <pc:sldChg chg="del">
        <pc:chgData name="Rosenhein, Eric (erose3)" userId="S::erose3@brockport.edu::982844d6-e490-48eb-84bf-b5d09ac638a9" providerId="AD" clId="Web-{4BC4EC1B-8821-1F5D-88A8-6694D6FF5D13}" dt="2022-12-08T12:56:25.630" v="2"/>
        <pc:sldMkLst>
          <pc:docMk/>
          <pc:sldMk cId="437328311" sldId="272"/>
        </pc:sldMkLst>
      </pc:sldChg>
      <pc:sldChg chg="delSp modSp">
        <pc:chgData name="Rosenhein, Eric (erose3)" userId="S::erose3@brockport.edu::982844d6-e490-48eb-84bf-b5d09ac638a9" providerId="AD" clId="Web-{4BC4EC1B-8821-1F5D-88A8-6694D6FF5D13}" dt="2022-12-08T12:57:20.693" v="32" actId="20577"/>
        <pc:sldMkLst>
          <pc:docMk/>
          <pc:sldMk cId="3131521368" sldId="273"/>
        </pc:sldMkLst>
        <pc:spChg chg="mod">
          <ac:chgData name="Rosenhein, Eric (erose3)" userId="S::erose3@brockport.edu::982844d6-e490-48eb-84bf-b5d09ac638a9" providerId="AD" clId="Web-{4BC4EC1B-8821-1F5D-88A8-6694D6FF5D13}" dt="2022-12-08T12:57:20.693" v="32" actId="20577"/>
          <ac:spMkLst>
            <pc:docMk/>
            <pc:sldMk cId="3131521368" sldId="273"/>
            <ac:spMk id="2" creationId="{00000000-0000-0000-0000-000000000000}"/>
          </ac:spMkLst>
        </pc:spChg>
        <pc:spChg chg="del">
          <ac:chgData name="Rosenhein, Eric (erose3)" userId="S::erose3@brockport.edu::982844d6-e490-48eb-84bf-b5d09ac638a9" providerId="AD" clId="Web-{4BC4EC1B-8821-1F5D-88A8-6694D6FF5D13}" dt="2022-12-08T12:57:04.490" v="9"/>
          <ac:spMkLst>
            <pc:docMk/>
            <pc:sldMk cId="3131521368" sldId="273"/>
            <ac:spMk id="3" creationId="{00000000-0000-0000-0000-000000000000}"/>
          </ac:spMkLst>
        </pc:spChg>
      </pc:sldChg>
      <pc:sldChg chg="delSp modSp new">
        <pc:chgData name="Rosenhein, Eric (erose3)" userId="S::erose3@brockport.edu::982844d6-e490-48eb-84bf-b5d09ac638a9" providerId="AD" clId="Web-{4BC4EC1B-8821-1F5D-88A8-6694D6FF5D13}" dt="2022-12-08T13:02:01.948" v="118" actId="1076"/>
        <pc:sldMkLst>
          <pc:docMk/>
          <pc:sldMk cId="1925384974" sldId="274"/>
        </pc:sldMkLst>
        <pc:spChg chg="del">
          <ac:chgData name="Rosenhein, Eric (erose3)" userId="S::erose3@brockport.edu::982844d6-e490-48eb-84bf-b5d09ac638a9" providerId="AD" clId="Web-{4BC4EC1B-8821-1F5D-88A8-6694D6FF5D13}" dt="2022-12-08T12:58:55.883" v="46"/>
          <ac:spMkLst>
            <pc:docMk/>
            <pc:sldMk cId="1925384974" sldId="274"/>
            <ac:spMk id="2" creationId="{EB32E45D-DBB7-5F16-30A1-E329E1785D7A}"/>
          </ac:spMkLst>
        </pc:spChg>
        <pc:spChg chg="mod">
          <ac:chgData name="Rosenhein, Eric (erose3)" userId="S::erose3@brockport.edu::982844d6-e490-48eb-84bf-b5d09ac638a9" providerId="AD" clId="Web-{4BC4EC1B-8821-1F5D-88A8-6694D6FF5D13}" dt="2022-12-08T13:02:01.948" v="118" actId="1076"/>
          <ac:spMkLst>
            <pc:docMk/>
            <pc:sldMk cId="1925384974" sldId="274"/>
            <ac:spMk id="3" creationId="{A05154A8-DE7A-A69B-FAF7-1573DAB4B0A7}"/>
          </ac:spMkLst>
        </pc:spChg>
      </pc:sldChg>
      <pc:sldChg chg="del">
        <pc:chgData name="Rosenhein, Eric (erose3)" userId="S::erose3@brockport.edu::982844d6-e490-48eb-84bf-b5d09ac638a9" providerId="AD" clId="Web-{4BC4EC1B-8821-1F5D-88A8-6694D6FF5D13}" dt="2022-12-08T12:57:25.881" v="33"/>
        <pc:sldMkLst>
          <pc:docMk/>
          <pc:sldMk cId="2993182134" sldId="274"/>
        </pc:sldMkLst>
      </pc:sldChg>
      <pc:sldChg chg="delSp modSp new">
        <pc:chgData name="Rosenhein, Eric (erose3)" userId="S::erose3@brockport.edu::982844d6-e490-48eb-84bf-b5d09ac638a9" providerId="AD" clId="Web-{4BC4EC1B-8821-1F5D-88A8-6694D6FF5D13}" dt="2022-12-08T13:01:55.808" v="117" actId="1076"/>
        <pc:sldMkLst>
          <pc:docMk/>
          <pc:sldMk cId="767800194" sldId="275"/>
        </pc:sldMkLst>
        <pc:spChg chg="del">
          <ac:chgData name="Rosenhein, Eric (erose3)" userId="S::erose3@brockport.edu::982844d6-e490-48eb-84bf-b5d09ac638a9" providerId="AD" clId="Web-{4BC4EC1B-8821-1F5D-88A8-6694D6FF5D13}" dt="2022-12-08T13:01:15.010" v="92"/>
          <ac:spMkLst>
            <pc:docMk/>
            <pc:sldMk cId="767800194" sldId="275"/>
            <ac:spMk id="2" creationId="{6B3FD765-48CF-864E-B040-6C0F90C424B2}"/>
          </ac:spMkLst>
        </pc:spChg>
        <pc:spChg chg="mod">
          <ac:chgData name="Rosenhein, Eric (erose3)" userId="S::erose3@brockport.edu::982844d6-e490-48eb-84bf-b5d09ac638a9" providerId="AD" clId="Web-{4BC4EC1B-8821-1F5D-88A8-6694D6FF5D13}" dt="2022-12-08T13:01:55.808" v="117" actId="1076"/>
          <ac:spMkLst>
            <pc:docMk/>
            <pc:sldMk cId="767800194" sldId="275"/>
            <ac:spMk id="3" creationId="{F69D674D-879C-7F7B-E716-75836662CECA}"/>
          </ac:spMkLst>
        </pc:spChg>
      </pc:sldChg>
      <pc:sldChg chg="del">
        <pc:chgData name="Rosenhein, Eric (erose3)" userId="S::erose3@brockport.edu::982844d6-e490-48eb-84bf-b5d09ac638a9" providerId="AD" clId="Web-{4BC4EC1B-8821-1F5D-88A8-6694D6FF5D13}" dt="2022-12-08T12:57:28.225" v="34"/>
        <pc:sldMkLst>
          <pc:docMk/>
          <pc:sldMk cId="2626760323" sldId="275"/>
        </pc:sldMkLst>
      </pc:sldChg>
      <pc:sldChg chg="del">
        <pc:chgData name="Rosenhein, Eric (erose3)" userId="S::erose3@brockport.edu::982844d6-e490-48eb-84bf-b5d09ac638a9" providerId="AD" clId="Web-{4BC4EC1B-8821-1F5D-88A8-6694D6FF5D13}" dt="2022-12-08T12:57:32.600" v="35"/>
        <pc:sldMkLst>
          <pc:docMk/>
          <pc:sldMk cId="499273339" sldId="276"/>
        </pc:sldMkLst>
      </pc:sldChg>
      <pc:sldChg chg="delSp modSp new">
        <pc:chgData name="Rosenhein, Eric (erose3)" userId="S::erose3@brockport.edu::982844d6-e490-48eb-84bf-b5d09ac638a9" providerId="AD" clId="Web-{4BC4EC1B-8821-1F5D-88A8-6694D6FF5D13}" dt="2022-12-08T13:03:59.353" v="138" actId="20577"/>
        <pc:sldMkLst>
          <pc:docMk/>
          <pc:sldMk cId="1803125784" sldId="276"/>
        </pc:sldMkLst>
        <pc:spChg chg="del">
          <ac:chgData name="Rosenhein, Eric (erose3)" userId="S::erose3@brockport.edu::982844d6-e490-48eb-84bf-b5d09ac638a9" providerId="AD" clId="Web-{4BC4EC1B-8821-1F5D-88A8-6694D6FF5D13}" dt="2022-12-08T13:02:14.277" v="120"/>
          <ac:spMkLst>
            <pc:docMk/>
            <pc:sldMk cId="1803125784" sldId="276"/>
            <ac:spMk id="2" creationId="{C41BA391-0679-0879-CF96-0F7D6766284F}"/>
          </ac:spMkLst>
        </pc:spChg>
        <pc:spChg chg="mod">
          <ac:chgData name="Rosenhein, Eric (erose3)" userId="S::erose3@brockport.edu::982844d6-e490-48eb-84bf-b5d09ac638a9" providerId="AD" clId="Web-{4BC4EC1B-8821-1F5D-88A8-6694D6FF5D13}" dt="2022-12-08T13:03:59.353" v="138" actId="20577"/>
          <ac:spMkLst>
            <pc:docMk/>
            <pc:sldMk cId="1803125784" sldId="276"/>
            <ac:spMk id="3" creationId="{1F333B37-FB42-DAA7-13C8-74E38D499B75}"/>
          </ac:spMkLst>
        </pc:spChg>
      </pc:sldChg>
      <pc:sldChg chg="new">
        <pc:chgData name="Rosenhein, Eric (erose3)" userId="S::erose3@brockport.edu::982844d6-e490-48eb-84bf-b5d09ac638a9" providerId="AD" clId="Web-{4BC4EC1B-8821-1F5D-88A8-6694D6FF5D13}" dt="2022-12-08T13:05:03.277" v="139"/>
        <pc:sldMkLst>
          <pc:docMk/>
          <pc:sldMk cId="1333343242" sldId="277"/>
        </pc:sldMkLst>
      </pc:sldChg>
      <pc:sldChg chg="del">
        <pc:chgData name="Rosenhein, Eric (erose3)" userId="S::erose3@brockport.edu::982844d6-e490-48eb-84bf-b5d09ac638a9" providerId="AD" clId="Web-{4BC4EC1B-8821-1F5D-88A8-6694D6FF5D13}" dt="2022-12-08T12:57:34.522" v="36"/>
        <pc:sldMkLst>
          <pc:docMk/>
          <pc:sldMk cId="2882426888" sldId="277"/>
        </pc:sldMkLst>
      </pc:sldChg>
      <pc:sldChg chg="del">
        <pc:chgData name="Rosenhein, Eric (erose3)" userId="S::erose3@brockport.edu::982844d6-e490-48eb-84bf-b5d09ac638a9" providerId="AD" clId="Web-{4BC4EC1B-8821-1F5D-88A8-6694D6FF5D13}" dt="2022-12-08T12:57:37.194" v="37"/>
        <pc:sldMkLst>
          <pc:docMk/>
          <pc:sldMk cId="3370500543" sldId="278"/>
        </pc:sldMkLst>
      </pc:sldChg>
      <pc:sldChg chg="delSp modSp new">
        <pc:chgData name="Rosenhein, Eric (erose3)" userId="S::erose3@brockport.edu::982844d6-e490-48eb-84bf-b5d09ac638a9" providerId="AD" clId="Web-{4BC4EC1B-8821-1F5D-88A8-6694D6FF5D13}" dt="2022-12-08T13:17:13.669" v="276" actId="1076"/>
        <pc:sldMkLst>
          <pc:docMk/>
          <pc:sldMk cId="4056608049" sldId="278"/>
        </pc:sldMkLst>
        <pc:spChg chg="del">
          <ac:chgData name="Rosenhein, Eric (erose3)" userId="S::erose3@brockport.edu::982844d6-e490-48eb-84bf-b5d09ac638a9" providerId="AD" clId="Web-{4BC4EC1B-8821-1F5D-88A8-6694D6FF5D13}" dt="2022-12-08T13:17:03.857" v="274"/>
          <ac:spMkLst>
            <pc:docMk/>
            <pc:sldMk cId="4056608049" sldId="278"/>
            <ac:spMk id="2" creationId="{D141A997-6BC7-712B-83A2-F81A40670BF7}"/>
          </ac:spMkLst>
        </pc:spChg>
        <pc:spChg chg="mod">
          <ac:chgData name="Rosenhein, Eric (erose3)" userId="S::erose3@brockport.edu::982844d6-e490-48eb-84bf-b5d09ac638a9" providerId="AD" clId="Web-{4BC4EC1B-8821-1F5D-88A8-6694D6FF5D13}" dt="2022-12-08T13:17:13.669" v="276" actId="1076"/>
          <ac:spMkLst>
            <pc:docMk/>
            <pc:sldMk cId="4056608049" sldId="278"/>
            <ac:spMk id="3" creationId="{FEBEA648-DBE6-4269-BE89-91019090E308}"/>
          </ac:spMkLst>
        </pc:spChg>
      </pc:sldChg>
      <pc:sldChg chg="del">
        <pc:chgData name="Rosenhein, Eric (erose3)" userId="S::erose3@brockport.edu::982844d6-e490-48eb-84bf-b5d09ac638a9" providerId="AD" clId="Web-{4BC4EC1B-8821-1F5D-88A8-6694D6FF5D13}" dt="2022-12-08T12:57:38.928" v="38"/>
        <pc:sldMkLst>
          <pc:docMk/>
          <pc:sldMk cId="1166567350" sldId="279"/>
        </pc:sldMkLst>
      </pc:sldChg>
      <pc:sldChg chg="del">
        <pc:chgData name="Rosenhein, Eric (erose3)" userId="S::erose3@brockport.edu::982844d6-e490-48eb-84bf-b5d09ac638a9" providerId="AD" clId="Web-{4BC4EC1B-8821-1F5D-88A8-6694D6FF5D13}" dt="2022-12-08T12:56:42.302" v="5"/>
        <pc:sldMkLst>
          <pc:docMk/>
          <pc:sldMk cId="3404026685" sldId="280"/>
        </pc:sldMkLst>
      </pc:sldChg>
      <pc:sldChg chg="del">
        <pc:chgData name="Rosenhein, Eric (erose3)" userId="S::erose3@brockport.edu::982844d6-e490-48eb-84bf-b5d09ac638a9" providerId="AD" clId="Web-{4BC4EC1B-8821-1F5D-88A8-6694D6FF5D13}" dt="2022-12-08T12:57:43.303" v="39"/>
        <pc:sldMkLst>
          <pc:docMk/>
          <pc:sldMk cId="2503041945" sldId="281"/>
        </pc:sldMkLst>
      </pc:sldChg>
    </pc:docChg>
  </pc:docChgLst>
  <pc:docChgLst>
    <pc:chgData name="Rosenhein, Eric (erose3)" userId="S::erose3@brockport.edu::982844d6-e490-48eb-84bf-b5d09ac638a9" providerId="AD" clId="Web-{B6E05DF3-1852-BCD2-73C4-DDEC124A5119}"/>
    <pc:docChg chg="modSld">
      <pc:chgData name="Rosenhein, Eric (erose3)" userId="S::erose3@brockport.edu::982844d6-e490-48eb-84bf-b5d09ac638a9" providerId="AD" clId="Web-{B6E05DF3-1852-BCD2-73C4-DDEC124A5119}" dt="2022-12-11T15:55:39.777" v="1" actId="1076"/>
      <pc:docMkLst>
        <pc:docMk/>
      </pc:docMkLst>
      <pc:sldChg chg="modSp">
        <pc:chgData name="Rosenhein, Eric (erose3)" userId="S::erose3@brockport.edu::982844d6-e490-48eb-84bf-b5d09ac638a9" providerId="AD" clId="Web-{B6E05DF3-1852-BCD2-73C4-DDEC124A5119}" dt="2022-12-11T15:55:39.777" v="1" actId="1076"/>
        <pc:sldMkLst>
          <pc:docMk/>
          <pc:sldMk cId="2172531493" sldId="302"/>
        </pc:sldMkLst>
        <pc:spChg chg="mod">
          <ac:chgData name="Rosenhein, Eric (erose3)" userId="S::erose3@brockport.edu::982844d6-e490-48eb-84bf-b5d09ac638a9" providerId="AD" clId="Web-{B6E05DF3-1852-BCD2-73C4-DDEC124A5119}" dt="2022-12-11T15:55:39.777" v="1" actId="1076"/>
          <ac:spMkLst>
            <pc:docMk/>
            <pc:sldMk cId="2172531493" sldId="302"/>
            <ac:spMk id="4" creationId="{AEA35DA1-1994-719B-3846-14540B226AA1}"/>
          </ac:spMkLst>
        </pc:spChg>
      </pc:sldChg>
    </pc:docChg>
  </pc:docChgLst>
  <pc:docChgLst>
    <pc:chgData name="Do, Stacey (sdo1)" userId="8329fc6d-dd60-4332-b883-aa3da37692c2" providerId="ADAL" clId="{E40CC7FA-6FF6-4B1F-A691-6BDED787B499}"/>
    <pc:docChg chg="undo custSel addSld delSld modSld">
      <pc:chgData name="Do, Stacey (sdo1)" userId="8329fc6d-dd60-4332-b883-aa3da37692c2" providerId="ADAL" clId="{E40CC7FA-6FF6-4B1F-A691-6BDED787B499}" dt="2022-12-08T17:13:10.542" v="3362" actId="1035"/>
      <pc:docMkLst>
        <pc:docMk/>
      </pc:docMkLst>
      <pc:sldChg chg="modSp mod addCm modCm">
        <pc:chgData name="Do, Stacey (sdo1)" userId="8329fc6d-dd60-4332-b883-aa3da37692c2" providerId="ADAL" clId="{E40CC7FA-6FF6-4B1F-A691-6BDED787B499}" dt="2022-12-08T16:13:58.086" v="3351"/>
        <pc:sldMkLst>
          <pc:docMk/>
          <pc:sldMk cId="3476252761" sldId="269"/>
        </pc:sldMkLst>
        <pc:spChg chg="mod">
          <ac:chgData name="Do, Stacey (sdo1)" userId="8329fc6d-dd60-4332-b883-aa3da37692c2" providerId="ADAL" clId="{E40CC7FA-6FF6-4B1F-A691-6BDED787B499}" dt="2022-12-08T02:09:51.168" v="444" actId="20577"/>
          <ac:spMkLst>
            <pc:docMk/>
            <pc:sldMk cId="3476252761" sldId="269"/>
            <ac:spMk id="3" creationId="{00000000-0000-0000-0000-000000000000}"/>
          </ac:spMkLst>
        </pc:spChg>
      </pc:sldChg>
      <pc:sldChg chg="addSp delSp modSp mod">
        <pc:chgData name="Do, Stacey (sdo1)" userId="8329fc6d-dd60-4332-b883-aa3da37692c2" providerId="ADAL" clId="{E40CC7FA-6FF6-4B1F-A691-6BDED787B499}" dt="2022-12-08T03:20:56.740" v="780" actId="1076"/>
        <pc:sldMkLst>
          <pc:docMk/>
          <pc:sldMk cId="3659774319" sldId="270"/>
        </pc:sldMkLst>
        <pc:spChg chg="mod">
          <ac:chgData name="Do, Stacey (sdo1)" userId="8329fc6d-dd60-4332-b883-aa3da37692c2" providerId="ADAL" clId="{E40CC7FA-6FF6-4B1F-A691-6BDED787B499}" dt="2022-12-08T03:20:34.491" v="775" actId="1076"/>
          <ac:spMkLst>
            <pc:docMk/>
            <pc:sldMk cId="3659774319" sldId="270"/>
            <ac:spMk id="2" creationId="{00000000-0000-0000-0000-000000000000}"/>
          </ac:spMkLst>
        </pc:spChg>
        <pc:spChg chg="add del mod">
          <ac:chgData name="Do, Stacey (sdo1)" userId="8329fc6d-dd60-4332-b883-aa3da37692c2" providerId="ADAL" clId="{E40CC7FA-6FF6-4B1F-A691-6BDED787B499}" dt="2022-12-08T02:11:37.193" v="459" actId="478"/>
          <ac:spMkLst>
            <pc:docMk/>
            <pc:sldMk cId="3659774319" sldId="270"/>
            <ac:spMk id="4" creationId="{626D34E4-2320-708E-4757-FB9CB72F2381}"/>
          </ac:spMkLst>
        </pc:spChg>
        <pc:spChg chg="add del mod">
          <ac:chgData name="Do, Stacey (sdo1)" userId="8329fc6d-dd60-4332-b883-aa3da37692c2" providerId="ADAL" clId="{E40CC7FA-6FF6-4B1F-A691-6BDED787B499}" dt="2022-12-08T02:11:39.608" v="460" actId="478"/>
          <ac:spMkLst>
            <pc:docMk/>
            <pc:sldMk cId="3659774319" sldId="270"/>
            <ac:spMk id="7" creationId="{0DE7D2BD-1588-124A-363B-947A1246F2DB}"/>
          </ac:spMkLst>
        </pc:spChg>
        <pc:spChg chg="add del mod">
          <ac:chgData name="Do, Stacey (sdo1)" userId="8329fc6d-dd60-4332-b883-aa3da37692c2" providerId="ADAL" clId="{E40CC7FA-6FF6-4B1F-A691-6BDED787B499}" dt="2022-12-08T02:12:07.092" v="490"/>
          <ac:spMkLst>
            <pc:docMk/>
            <pc:sldMk cId="3659774319" sldId="270"/>
            <ac:spMk id="8" creationId="{0ABA854D-14EB-7C57-2DCE-2C08DF9AC97A}"/>
          </ac:spMkLst>
        </pc:spChg>
        <pc:spChg chg="add del mod">
          <ac:chgData name="Do, Stacey (sdo1)" userId="8329fc6d-dd60-4332-b883-aa3da37692c2" providerId="ADAL" clId="{E40CC7FA-6FF6-4B1F-A691-6BDED787B499}" dt="2022-12-08T02:13:11.138" v="496"/>
          <ac:spMkLst>
            <pc:docMk/>
            <pc:sldMk cId="3659774319" sldId="270"/>
            <ac:spMk id="9" creationId="{C33F17F4-24B3-2127-FE47-418EF9D1CFB1}"/>
          </ac:spMkLst>
        </pc:spChg>
        <pc:spChg chg="add del mod">
          <ac:chgData name="Do, Stacey (sdo1)" userId="8329fc6d-dd60-4332-b883-aa3da37692c2" providerId="ADAL" clId="{E40CC7FA-6FF6-4B1F-A691-6BDED787B499}" dt="2022-12-08T02:38:01.078" v="546"/>
          <ac:spMkLst>
            <pc:docMk/>
            <pc:sldMk cId="3659774319" sldId="270"/>
            <ac:spMk id="13" creationId="{D327F15A-E712-E93D-616E-9A217C84BF0A}"/>
          </ac:spMkLst>
        </pc:spChg>
        <pc:spChg chg="add mod">
          <ac:chgData name="Do, Stacey (sdo1)" userId="8329fc6d-dd60-4332-b883-aa3da37692c2" providerId="ADAL" clId="{E40CC7FA-6FF6-4B1F-A691-6BDED787B499}" dt="2022-12-08T02:49:52.576" v="712" actId="1076"/>
          <ac:spMkLst>
            <pc:docMk/>
            <pc:sldMk cId="3659774319" sldId="270"/>
            <ac:spMk id="14" creationId="{1226487A-18AD-1F1A-CAFE-A78718079F2B}"/>
          </ac:spMkLst>
        </pc:spChg>
        <pc:spChg chg="add mod">
          <ac:chgData name="Do, Stacey (sdo1)" userId="8329fc6d-dd60-4332-b883-aa3da37692c2" providerId="ADAL" clId="{E40CC7FA-6FF6-4B1F-A691-6BDED787B499}" dt="2022-12-08T02:50:01.206" v="714" actId="1076"/>
          <ac:spMkLst>
            <pc:docMk/>
            <pc:sldMk cId="3659774319" sldId="270"/>
            <ac:spMk id="16" creationId="{F9CE35C1-18EA-7A13-2390-5DB3EB17FE0A}"/>
          </ac:spMkLst>
        </pc:spChg>
        <pc:spChg chg="add mod">
          <ac:chgData name="Do, Stacey (sdo1)" userId="8329fc6d-dd60-4332-b883-aa3da37692c2" providerId="ADAL" clId="{E40CC7FA-6FF6-4B1F-A691-6BDED787B499}" dt="2022-12-08T02:51:21.015" v="736" actId="1076"/>
          <ac:spMkLst>
            <pc:docMk/>
            <pc:sldMk cId="3659774319" sldId="270"/>
            <ac:spMk id="17" creationId="{4D012623-3C60-7C35-50E0-3DAD64012DC0}"/>
          </ac:spMkLst>
        </pc:spChg>
        <pc:spChg chg="add mod">
          <ac:chgData name="Do, Stacey (sdo1)" userId="8329fc6d-dd60-4332-b883-aa3da37692c2" providerId="ADAL" clId="{E40CC7FA-6FF6-4B1F-A691-6BDED787B499}" dt="2022-12-08T02:51:06.086" v="733" actId="1076"/>
          <ac:spMkLst>
            <pc:docMk/>
            <pc:sldMk cId="3659774319" sldId="270"/>
            <ac:spMk id="19" creationId="{2396F159-E1AE-369C-2887-7419BCCC7D8D}"/>
          </ac:spMkLst>
        </pc:spChg>
        <pc:spChg chg="add mod">
          <ac:chgData name="Do, Stacey (sdo1)" userId="8329fc6d-dd60-4332-b883-aa3da37692c2" providerId="ADAL" clId="{E40CC7FA-6FF6-4B1F-A691-6BDED787B499}" dt="2022-12-08T02:51:27.822" v="738" actId="1076"/>
          <ac:spMkLst>
            <pc:docMk/>
            <pc:sldMk cId="3659774319" sldId="270"/>
            <ac:spMk id="21" creationId="{53EE04E1-7D2A-9F6E-DB02-71DA1C9B732C}"/>
          </ac:spMkLst>
        </pc:spChg>
        <pc:spChg chg="add mod">
          <ac:chgData name="Do, Stacey (sdo1)" userId="8329fc6d-dd60-4332-b883-aa3da37692c2" providerId="ADAL" clId="{E40CC7FA-6FF6-4B1F-A691-6BDED787B499}" dt="2022-12-08T02:51:32.500" v="740" actId="1076"/>
          <ac:spMkLst>
            <pc:docMk/>
            <pc:sldMk cId="3659774319" sldId="270"/>
            <ac:spMk id="23" creationId="{93A20C4A-6AB1-4C00-A5B2-0EEC292473DE}"/>
          </ac:spMkLst>
        </pc:spChg>
        <pc:spChg chg="add mod">
          <ac:chgData name="Do, Stacey (sdo1)" userId="8329fc6d-dd60-4332-b883-aa3da37692c2" providerId="ADAL" clId="{E40CC7FA-6FF6-4B1F-A691-6BDED787B499}" dt="2022-12-08T02:50:08.481" v="716" actId="1076"/>
          <ac:spMkLst>
            <pc:docMk/>
            <pc:sldMk cId="3659774319" sldId="270"/>
            <ac:spMk id="25" creationId="{D49A555F-9A42-B37C-3261-DE3D5C7BF984}"/>
          </ac:spMkLst>
        </pc:spChg>
        <pc:spChg chg="add mod">
          <ac:chgData name="Do, Stacey (sdo1)" userId="8329fc6d-dd60-4332-b883-aa3da37692c2" providerId="ADAL" clId="{E40CC7FA-6FF6-4B1F-A691-6BDED787B499}" dt="2022-12-08T02:51:37.259" v="742" actId="1076"/>
          <ac:spMkLst>
            <pc:docMk/>
            <pc:sldMk cId="3659774319" sldId="270"/>
            <ac:spMk id="28" creationId="{3B0CDB3A-940C-9650-D887-E2F49F19F575}"/>
          </ac:spMkLst>
        </pc:spChg>
        <pc:spChg chg="add mod">
          <ac:chgData name="Do, Stacey (sdo1)" userId="8329fc6d-dd60-4332-b883-aa3da37692c2" providerId="ADAL" clId="{E40CC7FA-6FF6-4B1F-A691-6BDED787B499}" dt="2022-12-08T03:18:32.231" v="754" actId="20577"/>
          <ac:spMkLst>
            <pc:docMk/>
            <pc:sldMk cId="3659774319" sldId="270"/>
            <ac:spMk id="31" creationId="{851267CC-E7C7-07CF-CAEA-BCF39C77E71B}"/>
          </ac:spMkLst>
        </pc:spChg>
        <pc:spChg chg="add mod">
          <ac:chgData name="Do, Stacey (sdo1)" userId="8329fc6d-dd60-4332-b883-aa3da37692c2" providerId="ADAL" clId="{E40CC7FA-6FF6-4B1F-A691-6BDED787B499}" dt="2022-12-08T03:20:10.911" v="773" actId="20577"/>
          <ac:spMkLst>
            <pc:docMk/>
            <pc:sldMk cId="3659774319" sldId="270"/>
            <ac:spMk id="33" creationId="{C405C83D-F44A-24A7-07F4-4F4C3EF63F4B}"/>
          </ac:spMkLst>
        </pc:spChg>
        <pc:graphicFrameChg chg="del">
          <ac:chgData name="Do, Stacey (sdo1)" userId="8329fc6d-dd60-4332-b883-aa3da37692c2" providerId="ADAL" clId="{E40CC7FA-6FF6-4B1F-A691-6BDED787B499}" dt="2022-12-08T02:10:57.780" v="451" actId="478"/>
          <ac:graphicFrameMkLst>
            <pc:docMk/>
            <pc:sldMk cId="3659774319" sldId="270"/>
            <ac:graphicFrameMk id="6" creationId="{00000000-0000-0000-0000-000000000000}"/>
          </ac:graphicFrameMkLst>
        </pc:graphicFrameChg>
        <pc:graphicFrameChg chg="add mod modGraphic">
          <ac:chgData name="Do, Stacey (sdo1)" userId="8329fc6d-dd60-4332-b883-aa3da37692c2" providerId="ADAL" clId="{E40CC7FA-6FF6-4B1F-A691-6BDED787B499}" dt="2022-12-08T02:49:56.215" v="713" actId="1076"/>
          <ac:graphicFrameMkLst>
            <pc:docMk/>
            <pc:sldMk cId="3659774319" sldId="270"/>
            <ac:graphicFrameMk id="10" creationId="{37CED30E-7078-FE86-B30D-4F348F1A8794}"/>
          </ac:graphicFrameMkLst>
        </pc:graphicFrameChg>
        <pc:graphicFrameChg chg="add mod modGraphic">
          <ac:chgData name="Do, Stacey (sdo1)" userId="8329fc6d-dd60-4332-b883-aa3da37692c2" providerId="ADAL" clId="{E40CC7FA-6FF6-4B1F-A691-6BDED787B499}" dt="2022-12-08T02:51:08.799" v="734" actId="1076"/>
          <ac:graphicFrameMkLst>
            <pc:docMk/>
            <pc:sldMk cId="3659774319" sldId="270"/>
            <ac:graphicFrameMk id="11" creationId="{62C134C1-99A6-FBBE-0004-9BB494FBADC1}"/>
          </ac:graphicFrameMkLst>
        </pc:graphicFrameChg>
        <pc:graphicFrameChg chg="add mod modGraphic">
          <ac:chgData name="Do, Stacey (sdo1)" userId="8329fc6d-dd60-4332-b883-aa3da37692c2" providerId="ADAL" clId="{E40CC7FA-6FF6-4B1F-A691-6BDED787B499}" dt="2022-12-08T02:51:23.939" v="737" actId="1076"/>
          <ac:graphicFrameMkLst>
            <pc:docMk/>
            <pc:sldMk cId="3659774319" sldId="270"/>
            <ac:graphicFrameMk id="12" creationId="{274030D8-4F8A-23B5-D5A4-7FC655E71C0D}"/>
          </ac:graphicFrameMkLst>
        </pc:graphicFrameChg>
        <pc:graphicFrameChg chg="add mod modGraphic">
          <ac:chgData name="Do, Stacey (sdo1)" userId="8329fc6d-dd60-4332-b883-aa3da37692c2" providerId="ADAL" clId="{E40CC7FA-6FF6-4B1F-A691-6BDED787B499}" dt="2022-12-08T02:50:04.542" v="715" actId="1076"/>
          <ac:graphicFrameMkLst>
            <pc:docMk/>
            <pc:sldMk cId="3659774319" sldId="270"/>
            <ac:graphicFrameMk id="18" creationId="{A4F61E9F-C498-93FA-1C5C-23A601F55E17}"/>
          </ac:graphicFrameMkLst>
        </pc:graphicFrameChg>
        <pc:graphicFrameChg chg="add mod modGraphic">
          <ac:chgData name="Do, Stacey (sdo1)" userId="8329fc6d-dd60-4332-b883-aa3da37692c2" providerId="ADAL" clId="{E40CC7FA-6FF6-4B1F-A691-6BDED787B499}" dt="2022-12-08T02:51:29.892" v="739" actId="1076"/>
          <ac:graphicFrameMkLst>
            <pc:docMk/>
            <pc:sldMk cId="3659774319" sldId="270"/>
            <ac:graphicFrameMk id="20" creationId="{26F2D7D3-4538-69A0-C43A-900CE177B8EC}"/>
          </ac:graphicFrameMkLst>
        </pc:graphicFrameChg>
        <pc:graphicFrameChg chg="add mod modGraphic">
          <ac:chgData name="Do, Stacey (sdo1)" userId="8329fc6d-dd60-4332-b883-aa3da37692c2" providerId="ADAL" clId="{E40CC7FA-6FF6-4B1F-A691-6BDED787B499}" dt="2022-12-08T02:51:34.876" v="741" actId="1076"/>
          <ac:graphicFrameMkLst>
            <pc:docMk/>
            <pc:sldMk cId="3659774319" sldId="270"/>
            <ac:graphicFrameMk id="22" creationId="{2B79BBB0-BFBF-A914-AF1D-09E89F02057C}"/>
          </ac:graphicFrameMkLst>
        </pc:graphicFrameChg>
        <pc:graphicFrameChg chg="add mod modGraphic">
          <ac:chgData name="Do, Stacey (sdo1)" userId="8329fc6d-dd60-4332-b883-aa3da37692c2" providerId="ADAL" clId="{E40CC7FA-6FF6-4B1F-A691-6BDED787B499}" dt="2022-12-08T02:50:11.805" v="717" actId="1076"/>
          <ac:graphicFrameMkLst>
            <pc:docMk/>
            <pc:sldMk cId="3659774319" sldId="270"/>
            <ac:graphicFrameMk id="24" creationId="{7876C5D7-DA0B-A702-7CEB-31F28AD5813C}"/>
          </ac:graphicFrameMkLst>
        </pc:graphicFrameChg>
        <pc:graphicFrameChg chg="add mod modGraphic">
          <ac:chgData name="Do, Stacey (sdo1)" userId="8329fc6d-dd60-4332-b883-aa3da37692c2" providerId="ADAL" clId="{E40CC7FA-6FF6-4B1F-A691-6BDED787B499}" dt="2022-12-08T02:51:38.989" v="743" actId="1076"/>
          <ac:graphicFrameMkLst>
            <pc:docMk/>
            <pc:sldMk cId="3659774319" sldId="270"/>
            <ac:graphicFrameMk id="26" creationId="{CE87322F-11B8-022D-1346-C761B1A590CC}"/>
          </ac:graphicFrameMkLst>
        </pc:graphicFrameChg>
        <pc:graphicFrameChg chg="add mod modGraphic">
          <ac:chgData name="Do, Stacey (sdo1)" userId="8329fc6d-dd60-4332-b883-aa3da37692c2" providerId="ADAL" clId="{E40CC7FA-6FF6-4B1F-A691-6BDED787B499}" dt="2022-12-08T03:19:37.822" v="762" actId="14100"/>
          <ac:graphicFrameMkLst>
            <pc:docMk/>
            <pc:sldMk cId="3659774319" sldId="270"/>
            <ac:graphicFrameMk id="29" creationId="{D39F35A6-2F60-F087-4887-B37355E9AAFA}"/>
          </ac:graphicFrameMkLst>
        </pc:graphicFrameChg>
        <pc:graphicFrameChg chg="add mod modGraphic">
          <ac:chgData name="Do, Stacey (sdo1)" userId="8329fc6d-dd60-4332-b883-aa3da37692c2" providerId="ADAL" clId="{E40CC7FA-6FF6-4B1F-A691-6BDED787B499}" dt="2022-12-08T03:20:05.820" v="767" actId="1076"/>
          <ac:graphicFrameMkLst>
            <pc:docMk/>
            <pc:sldMk cId="3659774319" sldId="270"/>
            <ac:graphicFrameMk id="32" creationId="{8343FBC1-E2FD-608A-A559-7146DC199A46}"/>
          </ac:graphicFrameMkLst>
        </pc:graphicFrameChg>
        <pc:picChg chg="add mod">
          <ac:chgData name="Do, Stacey (sdo1)" userId="8329fc6d-dd60-4332-b883-aa3da37692c2" providerId="ADAL" clId="{E40CC7FA-6FF6-4B1F-A691-6BDED787B499}" dt="2022-12-08T03:20:56.740" v="780" actId="1076"/>
          <ac:picMkLst>
            <pc:docMk/>
            <pc:sldMk cId="3659774319" sldId="270"/>
            <ac:picMk id="34" creationId="{05621EBD-AD81-4E5D-42CD-A21C4409D900}"/>
          </ac:picMkLst>
        </pc:picChg>
      </pc:sldChg>
      <pc:sldChg chg="modSp mod">
        <pc:chgData name="Do, Stacey (sdo1)" userId="8329fc6d-dd60-4332-b883-aa3da37692c2" providerId="ADAL" clId="{E40CC7FA-6FF6-4B1F-A691-6BDED787B499}" dt="2022-12-08T03:25:15.638" v="817" actId="20577"/>
        <pc:sldMkLst>
          <pc:docMk/>
          <pc:sldMk cId="2353637374" sldId="271"/>
        </pc:sldMkLst>
        <pc:spChg chg="mod">
          <ac:chgData name="Do, Stacey (sdo1)" userId="8329fc6d-dd60-4332-b883-aa3da37692c2" providerId="ADAL" clId="{E40CC7FA-6FF6-4B1F-A691-6BDED787B499}" dt="2022-12-08T03:25:15.638" v="817" actId="20577"/>
          <ac:spMkLst>
            <pc:docMk/>
            <pc:sldMk cId="2353637374" sldId="271"/>
            <ac:spMk id="4" creationId="{00000000-0000-0000-0000-000000000000}"/>
          </ac:spMkLst>
        </pc:spChg>
      </pc:sldChg>
      <pc:sldChg chg="addCm">
        <pc:chgData name="Do, Stacey (sdo1)" userId="8329fc6d-dd60-4332-b883-aa3da37692c2" providerId="ADAL" clId="{E40CC7FA-6FF6-4B1F-A691-6BDED787B499}" dt="2022-12-08T16:06:48.231" v="3279"/>
        <pc:sldMkLst>
          <pc:docMk/>
          <pc:sldMk cId="1925384974" sldId="274"/>
        </pc:sldMkLst>
      </pc:sldChg>
      <pc:sldChg chg="addCm">
        <pc:chgData name="Do, Stacey (sdo1)" userId="8329fc6d-dd60-4332-b883-aa3da37692c2" providerId="ADAL" clId="{E40CC7FA-6FF6-4B1F-A691-6BDED787B499}" dt="2022-12-08T16:07:15.687" v="3282"/>
        <pc:sldMkLst>
          <pc:docMk/>
          <pc:sldMk cId="767800194" sldId="275"/>
        </pc:sldMkLst>
      </pc:sldChg>
      <pc:sldChg chg="addCm">
        <pc:chgData name="Do, Stacey (sdo1)" userId="8329fc6d-dd60-4332-b883-aa3da37692c2" providerId="ADAL" clId="{E40CC7FA-6FF6-4B1F-A691-6BDED787B499}" dt="2022-12-08T16:07:36.863" v="3284"/>
        <pc:sldMkLst>
          <pc:docMk/>
          <pc:sldMk cId="1803125784" sldId="276"/>
        </pc:sldMkLst>
      </pc:sldChg>
      <pc:sldChg chg="addCm">
        <pc:chgData name="Do, Stacey (sdo1)" userId="8329fc6d-dd60-4332-b883-aa3da37692c2" providerId="ADAL" clId="{E40CC7FA-6FF6-4B1F-A691-6BDED787B499}" dt="2022-12-08T16:07:55.192" v="3286"/>
        <pc:sldMkLst>
          <pc:docMk/>
          <pc:sldMk cId="1333343242" sldId="277"/>
        </pc:sldMkLst>
      </pc:sldChg>
      <pc:sldChg chg="addSp modSp mod addCm">
        <pc:chgData name="Do, Stacey (sdo1)" userId="8329fc6d-dd60-4332-b883-aa3da37692c2" providerId="ADAL" clId="{E40CC7FA-6FF6-4B1F-A691-6BDED787B499}" dt="2022-12-08T16:07:23.541" v="3283"/>
        <pc:sldMkLst>
          <pc:docMk/>
          <pc:sldMk cId="4056608049" sldId="278"/>
        </pc:sldMkLst>
        <pc:spChg chg="add mod">
          <ac:chgData name="Do, Stacey (sdo1)" userId="8329fc6d-dd60-4332-b883-aa3da37692c2" providerId="ADAL" clId="{E40CC7FA-6FF6-4B1F-A691-6BDED787B499}" dt="2022-12-08T15:09:06.633" v="1030" actId="1076"/>
          <ac:spMkLst>
            <pc:docMk/>
            <pc:sldMk cId="4056608049" sldId="278"/>
            <ac:spMk id="4" creationId="{2377999E-512A-B0A2-A609-D8A2E70DE64A}"/>
          </ac:spMkLst>
        </pc:spChg>
      </pc:sldChg>
      <pc:sldChg chg="addCm">
        <pc:chgData name="Do, Stacey (sdo1)" userId="8329fc6d-dd60-4332-b883-aa3da37692c2" providerId="ADAL" clId="{E40CC7FA-6FF6-4B1F-A691-6BDED787B499}" dt="2022-12-08T16:10:55.461" v="3339"/>
        <pc:sldMkLst>
          <pc:docMk/>
          <pc:sldMk cId="1100683511" sldId="279"/>
        </pc:sldMkLst>
      </pc:sldChg>
      <pc:sldChg chg="modSp mod">
        <pc:chgData name="Do, Stacey (sdo1)" userId="8329fc6d-dd60-4332-b883-aa3da37692c2" providerId="ADAL" clId="{E40CC7FA-6FF6-4B1F-A691-6BDED787B499}" dt="2022-12-08T15:12:36.259" v="1084"/>
        <pc:sldMkLst>
          <pc:docMk/>
          <pc:sldMk cId="2001714783" sldId="280"/>
        </pc:sldMkLst>
        <pc:spChg chg="mod">
          <ac:chgData name="Do, Stacey (sdo1)" userId="8329fc6d-dd60-4332-b883-aa3da37692c2" providerId="ADAL" clId="{E40CC7FA-6FF6-4B1F-A691-6BDED787B499}" dt="2022-12-08T15:12:36.259" v="1084"/>
          <ac:spMkLst>
            <pc:docMk/>
            <pc:sldMk cId="2001714783" sldId="280"/>
            <ac:spMk id="3" creationId="{11F40659-F4C2-C615-5AD0-2F8FF22E2070}"/>
          </ac:spMkLst>
        </pc:spChg>
      </pc:sldChg>
      <pc:sldChg chg="addCm">
        <pc:chgData name="Do, Stacey (sdo1)" userId="8329fc6d-dd60-4332-b883-aa3da37692c2" providerId="ADAL" clId="{E40CC7FA-6FF6-4B1F-A691-6BDED787B499}" dt="2022-12-08T16:07:06.762" v="3281"/>
        <pc:sldMkLst>
          <pc:docMk/>
          <pc:sldMk cId="1584261663" sldId="285"/>
        </pc:sldMkLst>
      </pc:sldChg>
      <pc:sldChg chg="addCm">
        <pc:chgData name="Do, Stacey (sdo1)" userId="8329fc6d-dd60-4332-b883-aa3da37692c2" providerId="ADAL" clId="{E40CC7FA-6FF6-4B1F-A691-6BDED787B499}" dt="2022-12-08T16:06:57.222" v="3280"/>
        <pc:sldMkLst>
          <pc:docMk/>
          <pc:sldMk cId="1154148618" sldId="286"/>
        </pc:sldMkLst>
      </pc:sldChg>
      <pc:sldChg chg="addSp modSp mod addCm">
        <pc:chgData name="Do, Stacey (sdo1)" userId="8329fc6d-dd60-4332-b883-aa3da37692c2" providerId="ADAL" clId="{E40CC7FA-6FF6-4B1F-A691-6BDED787B499}" dt="2022-12-08T16:11:51.258" v="3340"/>
        <pc:sldMkLst>
          <pc:docMk/>
          <pc:sldMk cId="1310376202" sldId="287"/>
        </pc:sldMkLst>
        <pc:spChg chg="mod">
          <ac:chgData name="Do, Stacey (sdo1)" userId="8329fc6d-dd60-4332-b883-aa3da37692c2" providerId="ADAL" clId="{E40CC7FA-6FF6-4B1F-A691-6BDED787B499}" dt="2022-12-08T15:15:52.591" v="1212" actId="27636"/>
          <ac:spMkLst>
            <pc:docMk/>
            <pc:sldMk cId="1310376202" sldId="287"/>
            <ac:spMk id="3" creationId="{90451283-83F4-CBB0-6693-061862127E2C}"/>
          </ac:spMkLst>
        </pc:spChg>
        <pc:spChg chg="add mod">
          <ac:chgData name="Do, Stacey (sdo1)" userId="8329fc6d-dd60-4332-b883-aa3da37692c2" providerId="ADAL" clId="{E40CC7FA-6FF6-4B1F-A691-6BDED787B499}" dt="2022-12-08T15:15:54.718" v="1213"/>
          <ac:spMkLst>
            <pc:docMk/>
            <pc:sldMk cId="1310376202" sldId="287"/>
            <ac:spMk id="4" creationId="{AEA35DA1-1994-719B-3846-14540B226AA1}"/>
          </ac:spMkLst>
        </pc:spChg>
      </pc:sldChg>
      <pc:sldChg chg="addSp delSp modSp mod addCm">
        <pc:chgData name="Do, Stacey (sdo1)" userId="8329fc6d-dd60-4332-b883-aa3da37692c2" providerId="ADAL" clId="{E40CC7FA-6FF6-4B1F-A691-6BDED787B499}" dt="2022-12-08T16:08:03.047" v="3287"/>
        <pc:sldMkLst>
          <pc:docMk/>
          <pc:sldMk cId="2128759591" sldId="288"/>
        </pc:sldMkLst>
        <pc:spChg chg="del">
          <ac:chgData name="Do, Stacey (sdo1)" userId="8329fc6d-dd60-4332-b883-aa3da37692c2" providerId="ADAL" clId="{E40CC7FA-6FF6-4B1F-A691-6BDED787B499}" dt="2022-12-08T15:03:48.442" v="846" actId="478"/>
          <ac:spMkLst>
            <pc:docMk/>
            <pc:sldMk cId="2128759591" sldId="288"/>
            <ac:spMk id="2" creationId="{62FE5B29-EFAD-38D0-0ADE-A2C31015D84C}"/>
          </ac:spMkLst>
        </pc:spChg>
        <pc:spChg chg="del">
          <ac:chgData name="Do, Stacey (sdo1)" userId="8329fc6d-dd60-4332-b883-aa3da37692c2" providerId="ADAL" clId="{E40CC7FA-6FF6-4B1F-A691-6BDED787B499}" dt="2022-12-08T15:03:49.793" v="847" actId="478"/>
          <ac:spMkLst>
            <pc:docMk/>
            <pc:sldMk cId="2128759591" sldId="288"/>
            <ac:spMk id="3" creationId="{3C968A77-7A58-D712-7E4B-D41BA5ACBD37}"/>
          </ac:spMkLst>
        </pc:spChg>
        <pc:spChg chg="add mod">
          <ac:chgData name="Do, Stacey (sdo1)" userId="8329fc6d-dd60-4332-b883-aa3da37692c2" providerId="ADAL" clId="{E40CC7FA-6FF6-4B1F-A691-6BDED787B499}" dt="2022-12-08T15:04:57.930" v="855" actId="1076"/>
          <ac:spMkLst>
            <pc:docMk/>
            <pc:sldMk cId="2128759591" sldId="288"/>
            <ac:spMk id="5" creationId="{84B11CD1-F475-7AC2-36A0-70F3C45640F5}"/>
          </ac:spMkLst>
        </pc:spChg>
        <pc:spChg chg="add mod">
          <ac:chgData name="Do, Stacey (sdo1)" userId="8329fc6d-dd60-4332-b883-aa3da37692c2" providerId="ADAL" clId="{E40CC7FA-6FF6-4B1F-A691-6BDED787B499}" dt="2022-12-08T15:08:24.296" v="1005" actId="1076"/>
          <ac:spMkLst>
            <pc:docMk/>
            <pc:sldMk cId="2128759591" sldId="288"/>
            <ac:spMk id="6" creationId="{61D8DC53-AC6A-2BCA-78D0-50A02D8CB291}"/>
          </ac:spMkLst>
        </pc:spChg>
      </pc:sldChg>
      <pc:sldChg chg="modSp mod addCm">
        <pc:chgData name="Do, Stacey (sdo1)" userId="8329fc6d-dd60-4332-b883-aa3da37692c2" providerId="ADAL" clId="{E40CC7FA-6FF6-4B1F-A691-6BDED787B499}" dt="2022-12-08T16:08:13.424" v="3288"/>
        <pc:sldMkLst>
          <pc:docMk/>
          <pc:sldMk cId="2618421747" sldId="289"/>
        </pc:sldMkLst>
        <pc:spChg chg="mod">
          <ac:chgData name="Do, Stacey (sdo1)" userId="8329fc6d-dd60-4332-b883-aa3da37692c2" providerId="ADAL" clId="{E40CC7FA-6FF6-4B1F-A691-6BDED787B499}" dt="2022-12-08T15:05:06.166" v="858" actId="1076"/>
          <ac:spMkLst>
            <pc:docMk/>
            <pc:sldMk cId="2618421747" sldId="289"/>
            <ac:spMk id="3" creationId="{722B9A39-070C-DE44-74C2-6FFE549A4823}"/>
          </ac:spMkLst>
        </pc:spChg>
      </pc:sldChg>
      <pc:sldChg chg="addCm">
        <pc:chgData name="Do, Stacey (sdo1)" userId="8329fc6d-dd60-4332-b883-aa3da37692c2" providerId="ADAL" clId="{E40CC7FA-6FF6-4B1F-A691-6BDED787B499}" dt="2022-12-08T16:08:42.510" v="3292"/>
        <pc:sldMkLst>
          <pc:docMk/>
          <pc:sldMk cId="1325605596" sldId="290"/>
        </pc:sldMkLst>
      </pc:sldChg>
      <pc:sldChg chg="addSp delSp modSp mod addCm">
        <pc:chgData name="Do, Stacey (sdo1)" userId="8329fc6d-dd60-4332-b883-aa3da37692c2" providerId="ADAL" clId="{E40CC7FA-6FF6-4B1F-A691-6BDED787B499}" dt="2022-12-08T16:08:19.258" v="3289"/>
        <pc:sldMkLst>
          <pc:docMk/>
          <pc:sldMk cId="4290369194" sldId="291"/>
        </pc:sldMkLst>
        <pc:spChg chg="del">
          <ac:chgData name="Do, Stacey (sdo1)" userId="8329fc6d-dd60-4332-b883-aa3da37692c2" providerId="ADAL" clId="{E40CC7FA-6FF6-4B1F-A691-6BDED787B499}" dt="2022-12-08T15:05:26.042" v="859" actId="478"/>
          <ac:spMkLst>
            <pc:docMk/>
            <pc:sldMk cId="4290369194" sldId="291"/>
            <ac:spMk id="2" creationId="{55D1C35C-557C-083A-45F9-874362026FCB}"/>
          </ac:spMkLst>
        </pc:spChg>
        <pc:spChg chg="del">
          <ac:chgData name="Do, Stacey (sdo1)" userId="8329fc6d-dd60-4332-b883-aa3da37692c2" providerId="ADAL" clId="{E40CC7FA-6FF6-4B1F-A691-6BDED787B499}" dt="2022-12-08T15:05:27.794" v="860" actId="478"/>
          <ac:spMkLst>
            <pc:docMk/>
            <pc:sldMk cId="4290369194" sldId="291"/>
            <ac:spMk id="3" creationId="{5DE3D91F-C10C-8C6A-1D7D-1A5799CA47C6}"/>
          </ac:spMkLst>
        </pc:spChg>
        <pc:spChg chg="add del mod">
          <ac:chgData name="Do, Stacey (sdo1)" userId="8329fc6d-dd60-4332-b883-aa3da37692c2" providerId="ADAL" clId="{E40CC7FA-6FF6-4B1F-A691-6BDED787B499}" dt="2022-12-08T15:06:26.890" v="937" actId="20577"/>
          <ac:spMkLst>
            <pc:docMk/>
            <pc:sldMk cId="4290369194" sldId="291"/>
            <ac:spMk id="5" creationId="{09533510-AF1E-CD57-1844-FA43BB55BA53}"/>
          </ac:spMkLst>
        </pc:spChg>
        <pc:spChg chg="add mod">
          <ac:chgData name="Do, Stacey (sdo1)" userId="8329fc6d-dd60-4332-b883-aa3da37692c2" providerId="ADAL" clId="{E40CC7FA-6FF6-4B1F-A691-6BDED787B499}" dt="2022-12-08T15:07:58.900" v="993" actId="1076"/>
          <ac:spMkLst>
            <pc:docMk/>
            <pc:sldMk cId="4290369194" sldId="291"/>
            <ac:spMk id="7" creationId="{F9B6664A-DEB6-F32E-85E7-53E780D67838}"/>
          </ac:spMkLst>
        </pc:spChg>
        <pc:picChg chg="add del mod">
          <ac:chgData name="Do, Stacey (sdo1)" userId="8329fc6d-dd60-4332-b883-aa3da37692c2" providerId="ADAL" clId="{E40CC7FA-6FF6-4B1F-A691-6BDED787B499}" dt="2022-12-08T15:07:44.706" v="973"/>
          <ac:picMkLst>
            <pc:docMk/>
            <pc:sldMk cId="4290369194" sldId="291"/>
            <ac:picMk id="6" creationId="{CE266C76-7689-4D4F-6049-A2CF27A1DA24}"/>
          </ac:picMkLst>
        </pc:picChg>
      </pc:sldChg>
      <pc:sldChg chg="modSp mod addCm">
        <pc:chgData name="Do, Stacey (sdo1)" userId="8329fc6d-dd60-4332-b883-aa3da37692c2" providerId="ADAL" clId="{E40CC7FA-6FF6-4B1F-A691-6BDED787B499}" dt="2022-12-08T17:13:10.542" v="3362" actId="1035"/>
        <pc:sldMkLst>
          <pc:docMk/>
          <pc:sldMk cId="2054384825" sldId="292"/>
        </pc:sldMkLst>
        <pc:spChg chg="mod">
          <ac:chgData name="Do, Stacey (sdo1)" userId="8329fc6d-dd60-4332-b883-aa3da37692c2" providerId="ADAL" clId="{E40CC7FA-6FF6-4B1F-A691-6BDED787B499}" dt="2022-12-08T17:12:12.662" v="3354" actId="14100"/>
          <ac:spMkLst>
            <pc:docMk/>
            <pc:sldMk cId="2054384825" sldId="292"/>
            <ac:spMk id="6" creationId="{115C2796-C8A5-6C73-AD9C-BF59B26F74D1}"/>
          </ac:spMkLst>
        </pc:spChg>
        <pc:graphicFrameChg chg="mod modGraphic">
          <ac:chgData name="Do, Stacey (sdo1)" userId="8329fc6d-dd60-4332-b883-aa3da37692c2" providerId="ADAL" clId="{E40CC7FA-6FF6-4B1F-A691-6BDED787B499}" dt="2022-12-08T17:13:10.542" v="3362" actId="1035"/>
          <ac:graphicFrameMkLst>
            <pc:docMk/>
            <pc:sldMk cId="2054384825" sldId="292"/>
            <ac:graphicFrameMk id="5" creationId="{F161CF4F-681A-6863-ACBA-3FEF58C99E40}"/>
          </ac:graphicFrameMkLst>
        </pc:graphicFrameChg>
      </pc:sldChg>
      <pc:sldChg chg="addSp delSp modSp mod addCm">
        <pc:chgData name="Do, Stacey (sdo1)" userId="8329fc6d-dd60-4332-b883-aa3da37692c2" providerId="ADAL" clId="{E40CC7FA-6FF6-4B1F-A691-6BDED787B499}" dt="2022-12-08T16:09:01.855" v="3294"/>
        <pc:sldMkLst>
          <pc:docMk/>
          <pc:sldMk cId="2674338633" sldId="293"/>
        </pc:sldMkLst>
        <pc:picChg chg="add del mod">
          <ac:chgData name="Do, Stacey (sdo1)" userId="8329fc6d-dd60-4332-b883-aa3da37692c2" providerId="ADAL" clId="{E40CC7FA-6FF6-4B1F-A691-6BDED787B499}" dt="2022-12-08T15:07:30.264" v="971" actId="478"/>
          <ac:picMkLst>
            <pc:docMk/>
            <pc:sldMk cId="2674338633" sldId="293"/>
            <ac:picMk id="2" creationId="{36C94165-B0C0-D4C7-BFE1-907B4D03D4A1}"/>
          </ac:picMkLst>
        </pc:picChg>
      </pc:sldChg>
      <pc:sldChg chg="addCm">
        <pc:chgData name="Do, Stacey (sdo1)" userId="8329fc6d-dd60-4332-b883-aa3da37692c2" providerId="ADAL" clId="{E40CC7FA-6FF6-4B1F-A691-6BDED787B499}" dt="2022-12-08T16:09:07.604" v="3295"/>
        <pc:sldMkLst>
          <pc:docMk/>
          <pc:sldMk cId="2062028613" sldId="294"/>
        </pc:sldMkLst>
      </pc:sldChg>
      <pc:sldChg chg="addCm">
        <pc:chgData name="Do, Stacey (sdo1)" userId="8329fc6d-dd60-4332-b883-aa3da37692c2" providerId="ADAL" clId="{E40CC7FA-6FF6-4B1F-A691-6BDED787B499}" dt="2022-12-08T16:09:17.052" v="3296"/>
        <pc:sldMkLst>
          <pc:docMk/>
          <pc:sldMk cId="3257565348" sldId="295"/>
        </pc:sldMkLst>
      </pc:sldChg>
      <pc:sldChg chg="addSp delSp modSp add del mod addCm">
        <pc:chgData name="Do, Stacey (sdo1)" userId="8329fc6d-dd60-4332-b883-aa3da37692c2" providerId="ADAL" clId="{E40CC7FA-6FF6-4B1F-A691-6BDED787B499}" dt="2022-12-08T16:07:45.777" v="3285"/>
        <pc:sldMkLst>
          <pc:docMk/>
          <pc:sldMk cId="2928660485" sldId="296"/>
        </pc:sldMkLst>
        <pc:spChg chg="del">
          <ac:chgData name="Do, Stacey (sdo1)" userId="8329fc6d-dd60-4332-b883-aa3da37692c2" providerId="ADAL" clId="{E40CC7FA-6FF6-4B1F-A691-6BDED787B499}" dt="2022-12-08T15:02:35.330" v="820" actId="478"/>
          <ac:spMkLst>
            <pc:docMk/>
            <pc:sldMk cId="2928660485" sldId="296"/>
            <ac:spMk id="2" creationId="{8490A023-C457-180D-4106-588AC9E8ADA8}"/>
          </ac:spMkLst>
        </pc:spChg>
        <pc:spChg chg="del">
          <ac:chgData name="Do, Stacey (sdo1)" userId="8329fc6d-dd60-4332-b883-aa3da37692c2" providerId="ADAL" clId="{E40CC7FA-6FF6-4B1F-A691-6BDED787B499}" dt="2022-12-08T15:02:36.314" v="821" actId="478"/>
          <ac:spMkLst>
            <pc:docMk/>
            <pc:sldMk cId="2928660485" sldId="296"/>
            <ac:spMk id="3" creationId="{4D5301C1-61A3-13CB-778F-4A3AD857B175}"/>
          </ac:spMkLst>
        </pc:spChg>
        <pc:spChg chg="add mod">
          <ac:chgData name="Do, Stacey (sdo1)" userId="8329fc6d-dd60-4332-b883-aa3da37692c2" providerId="ADAL" clId="{E40CC7FA-6FF6-4B1F-A691-6BDED787B499}" dt="2022-12-08T15:03:17.972" v="845" actId="20577"/>
          <ac:spMkLst>
            <pc:docMk/>
            <pc:sldMk cId="2928660485" sldId="296"/>
            <ac:spMk id="5" creationId="{9C72704C-F578-820F-FA43-41188E78F44C}"/>
          </ac:spMkLst>
        </pc:spChg>
        <pc:spChg chg="add mod">
          <ac:chgData name="Do, Stacey (sdo1)" userId="8329fc6d-dd60-4332-b883-aa3da37692c2" providerId="ADAL" clId="{E40CC7FA-6FF6-4B1F-A691-6BDED787B499}" dt="2022-12-08T15:08:50.545" v="1017" actId="1076"/>
          <ac:spMkLst>
            <pc:docMk/>
            <pc:sldMk cId="2928660485" sldId="296"/>
            <ac:spMk id="7" creationId="{24C488F0-E43A-A003-9C54-DEB29B78C83B}"/>
          </ac:spMkLst>
        </pc:spChg>
        <pc:picChg chg="add del mod">
          <ac:chgData name="Do, Stacey (sdo1)" userId="8329fc6d-dd60-4332-b883-aa3da37692c2" providerId="ADAL" clId="{E40CC7FA-6FF6-4B1F-A691-6BDED787B499}" dt="2022-12-08T15:08:44.377" v="1010" actId="478"/>
          <ac:picMkLst>
            <pc:docMk/>
            <pc:sldMk cId="2928660485" sldId="296"/>
            <ac:picMk id="6" creationId="{65F0E3DD-57E4-191D-709B-201D64B63296}"/>
          </ac:picMkLst>
        </pc:picChg>
      </pc:sldChg>
      <pc:sldChg chg="modSp mod addCm">
        <pc:chgData name="Do, Stacey (sdo1)" userId="8329fc6d-dd60-4332-b883-aa3da37692c2" providerId="ADAL" clId="{E40CC7FA-6FF6-4B1F-A691-6BDED787B499}" dt="2022-12-08T16:09:25.108" v="3297"/>
        <pc:sldMkLst>
          <pc:docMk/>
          <pc:sldMk cId="1776138768" sldId="297"/>
        </pc:sldMkLst>
        <pc:spChg chg="mod">
          <ac:chgData name="Do, Stacey (sdo1)" userId="8329fc6d-dd60-4332-b883-aa3da37692c2" providerId="ADAL" clId="{E40CC7FA-6FF6-4B1F-A691-6BDED787B499}" dt="2022-12-08T15:06:50.792" v="964" actId="20577"/>
          <ac:spMkLst>
            <pc:docMk/>
            <pc:sldMk cId="1776138768" sldId="297"/>
            <ac:spMk id="2" creationId="{F4800793-C56C-0C61-3608-25F9911231C2}"/>
          </ac:spMkLst>
        </pc:spChg>
        <pc:spChg chg="mod">
          <ac:chgData name="Do, Stacey (sdo1)" userId="8329fc6d-dd60-4332-b883-aa3da37692c2" providerId="ADAL" clId="{E40CC7FA-6FF6-4B1F-A691-6BDED787B499}" dt="2022-12-08T15:07:14.172" v="968" actId="2711"/>
          <ac:spMkLst>
            <pc:docMk/>
            <pc:sldMk cId="1776138768" sldId="297"/>
            <ac:spMk id="3" creationId="{96154E91-4C6F-731D-49BB-01034B082363}"/>
          </ac:spMkLst>
        </pc:spChg>
      </pc:sldChg>
      <pc:sldChg chg="modSp mod addCm modCm">
        <pc:chgData name="Do, Stacey (sdo1)" userId="8329fc6d-dd60-4332-b883-aa3da37692c2" providerId="ADAL" clId="{E40CC7FA-6FF6-4B1F-A691-6BDED787B499}" dt="2022-12-08T16:10:45.105" v="3338" actId="20577"/>
        <pc:sldMkLst>
          <pc:docMk/>
          <pc:sldMk cId="1812897406" sldId="298"/>
        </pc:sldMkLst>
        <pc:spChg chg="mod">
          <ac:chgData name="Do, Stacey (sdo1)" userId="8329fc6d-dd60-4332-b883-aa3da37692c2" providerId="ADAL" clId="{E40CC7FA-6FF6-4B1F-A691-6BDED787B499}" dt="2022-12-08T16:10:45.105" v="3338" actId="20577"/>
          <ac:spMkLst>
            <pc:docMk/>
            <pc:sldMk cId="1812897406" sldId="298"/>
            <ac:spMk id="3" creationId="{17C068D7-8093-BAAA-29B7-59ADFA5C9D72}"/>
          </ac:spMkLst>
        </pc:spChg>
      </pc:sldChg>
      <pc:sldChg chg="modSp mod">
        <pc:chgData name="Do, Stacey (sdo1)" userId="8329fc6d-dd60-4332-b883-aa3da37692c2" providerId="ADAL" clId="{E40CC7FA-6FF6-4B1F-A691-6BDED787B499}" dt="2022-12-08T15:09:43.696" v="1053" actId="20577"/>
        <pc:sldMkLst>
          <pc:docMk/>
          <pc:sldMk cId="2652866828" sldId="299"/>
        </pc:sldMkLst>
        <pc:spChg chg="mod">
          <ac:chgData name="Do, Stacey (sdo1)" userId="8329fc6d-dd60-4332-b883-aa3da37692c2" providerId="ADAL" clId="{E40CC7FA-6FF6-4B1F-A691-6BDED787B499}" dt="2022-12-08T15:09:43.696" v="1053" actId="20577"/>
          <ac:spMkLst>
            <pc:docMk/>
            <pc:sldMk cId="2652866828" sldId="299"/>
            <ac:spMk id="2" creationId="{BE928DAA-2535-3EEA-81B2-DED36E8AA670}"/>
          </ac:spMkLst>
        </pc:spChg>
        <pc:spChg chg="mod">
          <ac:chgData name="Do, Stacey (sdo1)" userId="8329fc6d-dd60-4332-b883-aa3da37692c2" providerId="ADAL" clId="{E40CC7FA-6FF6-4B1F-A691-6BDED787B499}" dt="2022-12-08T15:09:37.931" v="1033" actId="2711"/>
          <ac:spMkLst>
            <pc:docMk/>
            <pc:sldMk cId="2652866828" sldId="299"/>
            <ac:spMk id="3" creationId="{D8CA764A-37A8-7896-4230-8FF27776814F}"/>
          </ac:spMkLst>
        </pc:spChg>
      </pc:sldChg>
      <pc:sldChg chg="addCm">
        <pc:chgData name="Do, Stacey (sdo1)" userId="8329fc6d-dd60-4332-b883-aa3da37692c2" providerId="ADAL" clId="{E40CC7FA-6FF6-4B1F-A691-6BDED787B499}" dt="2022-12-08T16:06:24.280" v="3278"/>
        <pc:sldMkLst>
          <pc:docMk/>
          <pc:sldMk cId="3319792142" sldId="300"/>
        </pc:sldMkLst>
      </pc:sldChg>
      <pc:sldChg chg="modSp add mod addCm">
        <pc:chgData name="Do, Stacey (sdo1)" userId="8329fc6d-dd60-4332-b883-aa3da37692c2" providerId="ADAL" clId="{E40CC7FA-6FF6-4B1F-A691-6BDED787B499}" dt="2022-12-08T16:12:03.982" v="3341"/>
        <pc:sldMkLst>
          <pc:docMk/>
          <pc:sldMk cId="2130703208" sldId="301"/>
        </pc:sldMkLst>
        <pc:spChg chg="mod">
          <ac:chgData name="Do, Stacey (sdo1)" userId="8329fc6d-dd60-4332-b883-aa3da37692c2" providerId="ADAL" clId="{E40CC7FA-6FF6-4B1F-A691-6BDED787B499}" dt="2022-12-08T15:16:28.650" v="1222" actId="255"/>
          <ac:spMkLst>
            <pc:docMk/>
            <pc:sldMk cId="2130703208" sldId="301"/>
            <ac:spMk id="3" creationId="{90451283-83F4-CBB0-6693-061862127E2C}"/>
          </ac:spMkLst>
        </pc:spChg>
        <pc:spChg chg="mod">
          <ac:chgData name="Do, Stacey (sdo1)" userId="8329fc6d-dd60-4332-b883-aa3da37692c2" providerId="ADAL" clId="{E40CC7FA-6FF6-4B1F-A691-6BDED787B499}" dt="2022-12-08T15:19:01.863" v="1391" actId="20577"/>
          <ac:spMkLst>
            <pc:docMk/>
            <pc:sldMk cId="2130703208" sldId="301"/>
            <ac:spMk id="4" creationId="{AEA35DA1-1994-719B-3846-14540B226AA1}"/>
          </ac:spMkLst>
        </pc:spChg>
      </pc:sldChg>
      <pc:sldChg chg="modSp add mod addCm">
        <pc:chgData name="Do, Stacey (sdo1)" userId="8329fc6d-dd60-4332-b883-aa3da37692c2" providerId="ADAL" clId="{E40CC7FA-6FF6-4B1F-A691-6BDED787B499}" dt="2022-12-08T16:12:13.959" v="3342"/>
        <pc:sldMkLst>
          <pc:docMk/>
          <pc:sldMk cId="2172531493" sldId="302"/>
        </pc:sldMkLst>
        <pc:spChg chg="mod">
          <ac:chgData name="Do, Stacey (sdo1)" userId="8329fc6d-dd60-4332-b883-aa3da37692c2" providerId="ADAL" clId="{E40CC7FA-6FF6-4B1F-A691-6BDED787B499}" dt="2022-12-08T15:29:22.302" v="1521" actId="20577"/>
          <ac:spMkLst>
            <pc:docMk/>
            <pc:sldMk cId="2172531493" sldId="302"/>
            <ac:spMk id="3" creationId="{90451283-83F4-CBB0-6693-061862127E2C}"/>
          </ac:spMkLst>
        </pc:spChg>
        <pc:spChg chg="mod">
          <ac:chgData name="Do, Stacey (sdo1)" userId="8329fc6d-dd60-4332-b883-aa3da37692c2" providerId="ADAL" clId="{E40CC7FA-6FF6-4B1F-A691-6BDED787B499}" dt="2022-12-08T15:19:53.448" v="1477" actId="20577"/>
          <ac:spMkLst>
            <pc:docMk/>
            <pc:sldMk cId="2172531493" sldId="302"/>
            <ac:spMk id="4" creationId="{AEA35DA1-1994-719B-3846-14540B226AA1}"/>
          </ac:spMkLst>
        </pc:spChg>
      </pc:sldChg>
      <pc:sldChg chg="modSp add mod addCm">
        <pc:chgData name="Do, Stacey (sdo1)" userId="8329fc6d-dd60-4332-b883-aa3da37692c2" providerId="ADAL" clId="{E40CC7FA-6FF6-4B1F-A691-6BDED787B499}" dt="2022-12-08T16:12:20.033" v="3343"/>
        <pc:sldMkLst>
          <pc:docMk/>
          <pc:sldMk cId="1281580118" sldId="303"/>
        </pc:sldMkLst>
        <pc:spChg chg="mod">
          <ac:chgData name="Do, Stacey (sdo1)" userId="8329fc6d-dd60-4332-b883-aa3da37692c2" providerId="ADAL" clId="{E40CC7FA-6FF6-4B1F-A691-6BDED787B499}" dt="2022-12-08T15:33:06.411" v="1598"/>
          <ac:spMkLst>
            <pc:docMk/>
            <pc:sldMk cId="1281580118" sldId="303"/>
            <ac:spMk id="3" creationId="{90451283-83F4-CBB0-6693-061862127E2C}"/>
          </ac:spMkLst>
        </pc:spChg>
        <pc:spChg chg="mod">
          <ac:chgData name="Do, Stacey (sdo1)" userId="8329fc6d-dd60-4332-b883-aa3da37692c2" providerId="ADAL" clId="{E40CC7FA-6FF6-4B1F-A691-6BDED787B499}" dt="2022-12-08T15:33:20.525" v="1647" actId="20577"/>
          <ac:spMkLst>
            <pc:docMk/>
            <pc:sldMk cId="1281580118" sldId="303"/>
            <ac:spMk id="4" creationId="{AEA35DA1-1994-719B-3846-14540B226AA1}"/>
          </ac:spMkLst>
        </pc:spChg>
      </pc:sldChg>
      <pc:sldChg chg="addSp delSp modSp new mod addCm">
        <pc:chgData name="Do, Stacey (sdo1)" userId="8329fc6d-dd60-4332-b883-aa3da37692c2" providerId="ADAL" clId="{E40CC7FA-6FF6-4B1F-A691-6BDED787B499}" dt="2022-12-08T16:12:30.102" v="3344"/>
        <pc:sldMkLst>
          <pc:docMk/>
          <pc:sldMk cId="2015834169" sldId="304"/>
        </pc:sldMkLst>
        <pc:spChg chg="mod">
          <ac:chgData name="Do, Stacey (sdo1)" userId="8329fc6d-dd60-4332-b883-aa3da37692c2" providerId="ADAL" clId="{E40CC7FA-6FF6-4B1F-A691-6BDED787B499}" dt="2022-12-08T15:45:54.038" v="2415" actId="255"/>
          <ac:spMkLst>
            <pc:docMk/>
            <pc:sldMk cId="2015834169" sldId="304"/>
            <ac:spMk id="2" creationId="{10AF44D3-EEB9-BE41-0E93-9B53C585C988}"/>
          </ac:spMkLst>
        </pc:spChg>
        <pc:spChg chg="del">
          <ac:chgData name="Do, Stacey (sdo1)" userId="8329fc6d-dd60-4332-b883-aa3da37692c2" providerId="ADAL" clId="{E40CC7FA-6FF6-4B1F-A691-6BDED787B499}" dt="2022-12-08T15:35:52.381" v="1676" actId="478"/>
          <ac:spMkLst>
            <pc:docMk/>
            <pc:sldMk cId="2015834169" sldId="304"/>
            <ac:spMk id="3" creationId="{15D456CB-8595-7C90-BF8E-7C4EEC4AB02A}"/>
          </ac:spMkLst>
        </pc:spChg>
        <pc:spChg chg="add del">
          <ac:chgData name="Do, Stacey (sdo1)" userId="8329fc6d-dd60-4332-b883-aa3da37692c2" providerId="ADAL" clId="{E40CC7FA-6FF6-4B1F-A691-6BDED787B499}" dt="2022-12-08T15:37:43.517" v="1704" actId="478"/>
          <ac:spMkLst>
            <pc:docMk/>
            <pc:sldMk cId="2015834169" sldId="304"/>
            <ac:spMk id="4" creationId="{04C11E96-E27B-0CA8-3891-4D443E2628E3}"/>
          </ac:spMkLst>
        </pc:spChg>
        <pc:spChg chg="del">
          <ac:chgData name="Do, Stacey (sdo1)" userId="8329fc6d-dd60-4332-b883-aa3da37692c2" providerId="ADAL" clId="{E40CC7FA-6FF6-4B1F-A691-6BDED787B499}" dt="2022-12-08T15:37:38.060" v="1703" actId="478"/>
          <ac:spMkLst>
            <pc:docMk/>
            <pc:sldMk cId="2015834169" sldId="304"/>
            <ac:spMk id="5" creationId="{8DF8A79B-2EA1-F837-B367-5216E7447AC8}"/>
          </ac:spMkLst>
        </pc:spChg>
        <pc:spChg chg="del">
          <ac:chgData name="Do, Stacey (sdo1)" userId="8329fc6d-dd60-4332-b883-aa3da37692c2" providerId="ADAL" clId="{E40CC7FA-6FF6-4B1F-A691-6BDED787B499}" dt="2022-12-08T15:37:36.070" v="1702" actId="478"/>
          <ac:spMkLst>
            <pc:docMk/>
            <pc:sldMk cId="2015834169" sldId="304"/>
            <ac:spMk id="6" creationId="{FB84479C-3831-FA89-AD4E-567FC6802823}"/>
          </ac:spMkLst>
        </pc:spChg>
        <pc:spChg chg="add mod">
          <ac:chgData name="Do, Stacey (sdo1)" userId="8329fc6d-dd60-4332-b883-aa3da37692c2" providerId="ADAL" clId="{E40CC7FA-6FF6-4B1F-A691-6BDED787B499}" dt="2022-12-08T15:39:32.021" v="1955" actId="20577"/>
          <ac:spMkLst>
            <pc:docMk/>
            <pc:sldMk cId="2015834169" sldId="304"/>
            <ac:spMk id="8" creationId="{988F4BA9-3E51-99F0-C5D9-EF51DCCAE88D}"/>
          </ac:spMkLst>
        </pc:spChg>
      </pc:sldChg>
      <pc:sldChg chg="addSp delSp modSp add mod addCm">
        <pc:chgData name="Do, Stacey (sdo1)" userId="8329fc6d-dd60-4332-b883-aa3da37692c2" providerId="ADAL" clId="{E40CC7FA-6FF6-4B1F-A691-6BDED787B499}" dt="2022-12-08T16:12:45.814" v="3345"/>
        <pc:sldMkLst>
          <pc:docMk/>
          <pc:sldMk cId="2091420360" sldId="305"/>
        </pc:sldMkLst>
        <pc:spChg chg="mod">
          <ac:chgData name="Do, Stacey (sdo1)" userId="8329fc6d-dd60-4332-b883-aa3da37692c2" providerId="ADAL" clId="{E40CC7FA-6FF6-4B1F-A691-6BDED787B499}" dt="2022-12-08T15:41:40.662" v="2122" actId="14100"/>
          <ac:spMkLst>
            <pc:docMk/>
            <pc:sldMk cId="2091420360" sldId="305"/>
            <ac:spMk id="2" creationId="{10AF44D3-EEB9-BE41-0E93-9B53C585C988}"/>
          </ac:spMkLst>
        </pc:spChg>
        <pc:spChg chg="add mod">
          <ac:chgData name="Do, Stacey (sdo1)" userId="8329fc6d-dd60-4332-b883-aa3da37692c2" providerId="ADAL" clId="{E40CC7FA-6FF6-4B1F-A691-6BDED787B499}" dt="2022-12-08T15:45:39.521" v="2414" actId="1076"/>
          <ac:spMkLst>
            <pc:docMk/>
            <pc:sldMk cId="2091420360" sldId="305"/>
            <ac:spMk id="4" creationId="{06F28EF3-767B-746B-3847-6D45E7EBF821}"/>
          </ac:spMkLst>
        </pc:spChg>
        <pc:spChg chg="add mod">
          <ac:chgData name="Do, Stacey (sdo1)" userId="8329fc6d-dd60-4332-b883-aa3da37692c2" providerId="ADAL" clId="{E40CC7FA-6FF6-4B1F-A691-6BDED787B499}" dt="2022-12-08T15:55:51.076" v="2839" actId="20577"/>
          <ac:spMkLst>
            <pc:docMk/>
            <pc:sldMk cId="2091420360" sldId="305"/>
            <ac:spMk id="5" creationId="{942A5F69-ED8A-65E2-954D-732BADF327D3}"/>
          </ac:spMkLst>
        </pc:spChg>
        <pc:spChg chg="mod">
          <ac:chgData name="Do, Stacey (sdo1)" userId="8329fc6d-dd60-4332-b883-aa3da37692c2" providerId="ADAL" clId="{E40CC7FA-6FF6-4B1F-A691-6BDED787B499}" dt="2022-12-08T15:45:31.210" v="2412" actId="255"/>
          <ac:spMkLst>
            <pc:docMk/>
            <pc:sldMk cId="2091420360" sldId="305"/>
            <ac:spMk id="8" creationId="{988F4BA9-3E51-99F0-C5D9-EF51DCCAE88D}"/>
          </ac:spMkLst>
        </pc:spChg>
        <pc:picChg chg="add del mod">
          <ac:chgData name="Do, Stacey (sdo1)" userId="8329fc6d-dd60-4332-b883-aa3da37692c2" providerId="ADAL" clId="{E40CC7FA-6FF6-4B1F-A691-6BDED787B499}" dt="2022-12-08T15:41:55.069" v="2124"/>
          <ac:picMkLst>
            <pc:docMk/>
            <pc:sldMk cId="2091420360" sldId="305"/>
            <ac:picMk id="3" creationId="{052748FF-B027-7651-1A0C-64FC8B4E2037}"/>
          </ac:picMkLst>
        </pc:picChg>
      </pc:sldChg>
      <pc:sldChg chg="new del">
        <pc:chgData name="Do, Stacey (sdo1)" userId="8329fc6d-dd60-4332-b883-aa3da37692c2" providerId="ADAL" clId="{E40CC7FA-6FF6-4B1F-A691-6BDED787B499}" dt="2022-12-08T15:45:19.129" v="2410" actId="680"/>
        <pc:sldMkLst>
          <pc:docMk/>
          <pc:sldMk cId="493331478" sldId="306"/>
        </pc:sldMkLst>
      </pc:sldChg>
      <pc:sldChg chg="modSp add del mod">
        <pc:chgData name="Do, Stacey (sdo1)" userId="8329fc6d-dd60-4332-b883-aa3da37692c2" providerId="ADAL" clId="{E40CC7FA-6FF6-4B1F-A691-6BDED787B499}" dt="2022-12-08T15:52:27.734" v="2782" actId="47"/>
        <pc:sldMkLst>
          <pc:docMk/>
          <pc:sldMk cId="1887098213" sldId="306"/>
        </pc:sldMkLst>
        <pc:spChg chg="mod">
          <ac:chgData name="Do, Stacey (sdo1)" userId="8329fc6d-dd60-4332-b883-aa3da37692c2" providerId="ADAL" clId="{E40CC7FA-6FF6-4B1F-A691-6BDED787B499}" dt="2022-12-08T15:46:33.228" v="2426" actId="20577"/>
          <ac:spMkLst>
            <pc:docMk/>
            <pc:sldMk cId="1887098213" sldId="306"/>
            <ac:spMk id="2" creationId="{10AF44D3-EEB9-BE41-0E93-9B53C585C988}"/>
          </ac:spMkLst>
        </pc:spChg>
        <pc:spChg chg="mod">
          <ac:chgData name="Do, Stacey (sdo1)" userId="8329fc6d-dd60-4332-b883-aa3da37692c2" providerId="ADAL" clId="{E40CC7FA-6FF6-4B1F-A691-6BDED787B499}" dt="2022-12-08T15:48:28.748" v="2515" actId="20577"/>
          <ac:spMkLst>
            <pc:docMk/>
            <pc:sldMk cId="1887098213" sldId="306"/>
            <ac:spMk id="4" creationId="{06F28EF3-767B-746B-3847-6D45E7EBF821}"/>
          </ac:spMkLst>
        </pc:spChg>
        <pc:spChg chg="mod">
          <ac:chgData name="Do, Stacey (sdo1)" userId="8329fc6d-dd60-4332-b883-aa3da37692c2" providerId="ADAL" clId="{E40CC7FA-6FF6-4B1F-A691-6BDED787B499}" dt="2022-12-08T15:48:50.836" v="2526" actId="20577"/>
          <ac:spMkLst>
            <pc:docMk/>
            <pc:sldMk cId="1887098213" sldId="306"/>
            <ac:spMk id="5" creationId="{942A5F69-ED8A-65E2-954D-732BADF327D3}"/>
          </ac:spMkLst>
        </pc:spChg>
        <pc:spChg chg="mod">
          <ac:chgData name="Do, Stacey (sdo1)" userId="8329fc6d-dd60-4332-b883-aa3da37692c2" providerId="ADAL" clId="{E40CC7FA-6FF6-4B1F-A691-6BDED787B499}" dt="2022-12-08T15:48:06.708" v="2505" actId="1076"/>
          <ac:spMkLst>
            <pc:docMk/>
            <pc:sldMk cId="1887098213" sldId="306"/>
            <ac:spMk id="8" creationId="{988F4BA9-3E51-99F0-C5D9-EF51DCCAE88D}"/>
          </ac:spMkLst>
        </pc:spChg>
      </pc:sldChg>
      <pc:sldChg chg="addSp delSp new del mod">
        <pc:chgData name="Do, Stacey (sdo1)" userId="8329fc6d-dd60-4332-b883-aa3da37692c2" providerId="ADAL" clId="{E40CC7FA-6FF6-4B1F-A691-6BDED787B499}" dt="2022-12-08T15:46:26.344" v="2423" actId="2696"/>
        <pc:sldMkLst>
          <pc:docMk/>
          <pc:sldMk cId="3262059583" sldId="306"/>
        </pc:sldMkLst>
        <pc:spChg chg="add del">
          <ac:chgData name="Do, Stacey (sdo1)" userId="8329fc6d-dd60-4332-b883-aa3da37692c2" providerId="ADAL" clId="{E40CC7FA-6FF6-4B1F-A691-6BDED787B499}" dt="2022-12-08T15:46:23.582" v="2422" actId="478"/>
          <ac:spMkLst>
            <pc:docMk/>
            <pc:sldMk cId="3262059583" sldId="306"/>
            <ac:spMk id="4" creationId="{467296E9-8CB7-7CFD-1FBE-9430724BA9D8}"/>
          </ac:spMkLst>
        </pc:spChg>
        <pc:spChg chg="add del">
          <ac:chgData name="Do, Stacey (sdo1)" userId="8329fc6d-dd60-4332-b883-aa3da37692c2" providerId="ADAL" clId="{E40CC7FA-6FF6-4B1F-A691-6BDED787B499}" dt="2022-12-08T15:46:23.334" v="2421" actId="478"/>
          <ac:spMkLst>
            <pc:docMk/>
            <pc:sldMk cId="3262059583" sldId="306"/>
            <ac:spMk id="5" creationId="{FC342014-8259-B73C-B27F-71F2F7B4E760}"/>
          </ac:spMkLst>
        </pc:spChg>
        <pc:spChg chg="add del">
          <ac:chgData name="Do, Stacey (sdo1)" userId="8329fc6d-dd60-4332-b883-aa3da37692c2" providerId="ADAL" clId="{E40CC7FA-6FF6-4B1F-A691-6BDED787B499}" dt="2022-12-08T15:46:23.037" v="2420" actId="478"/>
          <ac:spMkLst>
            <pc:docMk/>
            <pc:sldMk cId="3262059583" sldId="306"/>
            <ac:spMk id="6" creationId="{CD645E8A-8C81-1D5F-FA2A-5FA116A3E921}"/>
          </ac:spMkLst>
        </pc:spChg>
      </pc:sldChg>
      <pc:sldChg chg="modSp add mod addCm">
        <pc:chgData name="Do, Stacey (sdo1)" userId="8329fc6d-dd60-4332-b883-aa3da37692c2" providerId="ADAL" clId="{E40CC7FA-6FF6-4B1F-A691-6BDED787B499}" dt="2022-12-08T16:13:07.275" v="3346"/>
        <pc:sldMkLst>
          <pc:docMk/>
          <pc:sldMk cId="452129017" sldId="307"/>
        </pc:sldMkLst>
        <pc:spChg chg="mod">
          <ac:chgData name="Do, Stacey (sdo1)" userId="8329fc6d-dd60-4332-b883-aa3da37692c2" providerId="ADAL" clId="{E40CC7FA-6FF6-4B1F-A691-6BDED787B499}" dt="2022-12-08T15:52:31.715" v="2784" actId="20577"/>
          <ac:spMkLst>
            <pc:docMk/>
            <pc:sldMk cId="452129017" sldId="307"/>
            <ac:spMk id="2" creationId="{10AF44D3-EEB9-BE41-0E93-9B53C585C988}"/>
          </ac:spMkLst>
        </pc:spChg>
        <pc:spChg chg="mod">
          <ac:chgData name="Do, Stacey (sdo1)" userId="8329fc6d-dd60-4332-b883-aa3da37692c2" providerId="ADAL" clId="{E40CC7FA-6FF6-4B1F-A691-6BDED787B499}" dt="2022-12-08T15:52:34.491" v="2786" actId="20577"/>
          <ac:spMkLst>
            <pc:docMk/>
            <pc:sldMk cId="452129017" sldId="307"/>
            <ac:spMk id="4" creationId="{06F28EF3-767B-746B-3847-6D45E7EBF821}"/>
          </ac:spMkLst>
        </pc:spChg>
        <pc:spChg chg="mod">
          <ac:chgData name="Do, Stacey (sdo1)" userId="8329fc6d-dd60-4332-b883-aa3da37692c2" providerId="ADAL" clId="{E40CC7FA-6FF6-4B1F-A691-6BDED787B499}" dt="2022-12-08T15:55:41.739" v="2812" actId="20577"/>
          <ac:spMkLst>
            <pc:docMk/>
            <pc:sldMk cId="452129017" sldId="307"/>
            <ac:spMk id="5" creationId="{942A5F69-ED8A-65E2-954D-732BADF327D3}"/>
          </ac:spMkLst>
        </pc:spChg>
        <pc:spChg chg="mod">
          <ac:chgData name="Do, Stacey (sdo1)" userId="8329fc6d-dd60-4332-b883-aa3da37692c2" providerId="ADAL" clId="{E40CC7FA-6FF6-4B1F-A691-6BDED787B499}" dt="2022-12-08T15:55:38.867" v="2803" actId="20577"/>
          <ac:spMkLst>
            <pc:docMk/>
            <pc:sldMk cId="452129017" sldId="307"/>
            <ac:spMk id="8" creationId="{988F4BA9-3E51-99F0-C5D9-EF51DCCAE88D}"/>
          </ac:spMkLst>
        </pc:spChg>
      </pc:sldChg>
      <pc:sldChg chg="addSp delSp modSp add mod addCm">
        <pc:chgData name="Do, Stacey (sdo1)" userId="8329fc6d-dd60-4332-b883-aa3da37692c2" providerId="ADAL" clId="{E40CC7FA-6FF6-4B1F-A691-6BDED787B499}" dt="2022-12-08T16:13:37.021" v="3350"/>
        <pc:sldMkLst>
          <pc:docMk/>
          <pc:sldMk cId="2063808752" sldId="308"/>
        </pc:sldMkLst>
        <pc:spChg chg="mod">
          <ac:chgData name="Do, Stacey (sdo1)" userId="8329fc6d-dd60-4332-b883-aa3da37692c2" providerId="ADAL" clId="{E40CC7FA-6FF6-4B1F-A691-6BDED787B499}" dt="2022-12-08T15:53:40.667" v="2792" actId="20577"/>
          <ac:spMkLst>
            <pc:docMk/>
            <pc:sldMk cId="2063808752" sldId="308"/>
            <ac:spMk id="2" creationId="{10AF44D3-EEB9-BE41-0E93-9B53C585C988}"/>
          </ac:spMkLst>
        </pc:spChg>
        <pc:spChg chg="add del mod">
          <ac:chgData name="Do, Stacey (sdo1)" userId="8329fc6d-dd60-4332-b883-aa3da37692c2" providerId="ADAL" clId="{E40CC7FA-6FF6-4B1F-A691-6BDED787B499}" dt="2022-12-08T16:13:26.249" v="3349" actId="478"/>
          <ac:spMkLst>
            <pc:docMk/>
            <pc:sldMk cId="2063808752" sldId="308"/>
            <ac:spMk id="3" creationId="{6BFEFF3D-9773-76C8-AF15-EF042C74F958}"/>
          </ac:spMkLst>
        </pc:spChg>
        <pc:spChg chg="mod">
          <ac:chgData name="Do, Stacey (sdo1)" userId="8329fc6d-dd60-4332-b883-aa3da37692c2" providerId="ADAL" clId="{E40CC7FA-6FF6-4B1F-A691-6BDED787B499}" dt="2022-12-08T15:53:43.523" v="2794" actId="20577"/>
          <ac:spMkLst>
            <pc:docMk/>
            <pc:sldMk cId="2063808752" sldId="308"/>
            <ac:spMk id="4" creationId="{06F28EF3-767B-746B-3847-6D45E7EBF821}"/>
          </ac:spMkLst>
        </pc:spChg>
        <pc:spChg chg="mod">
          <ac:chgData name="Do, Stacey (sdo1)" userId="8329fc6d-dd60-4332-b883-aa3da37692c2" providerId="ADAL" clId="{E40CC7FA-6FF6-4B1F-A691-6BDED787B499}" dt="2022-12-08T16:02:48.162" v="3276" actId="20577"/>
          <ac:spMkLst>
            <pc:docMk/>
            <pc:sldMk cId="2063808752" sldId="308"/>
            <ac:spMk id="5" creationId="{942A5F69-ED8A-65E2-954D-732BADF327D3}"/>
          </ac:spMkLst>
        </pc:spChg>
        <pc:spChg chg="mod">
          <ac:chgData name="Do, Stacey (sdo1)" userId="8329fc6d-dd60-4332-b883-aa3da37692c2" providerId="ADAL" clId="{E40CC7FA-6FF6-4B1F-A691-6BDED787B499}" dt="2022-12-08T15:59:03.162" v="3034" actId="20577"/>
          <ac:spMkLst>
            <pc:docMk/>
            <pc:sldMk cId="2063808752" sldId="308"/>
            <ac:spMk id="8" creationId="{988F4BA9-3E51-99F0-C5D9-EF51DCCAE88D}"/>
          </ac:spMkLst>
        </pc:spChg>
      </pc:sldChg>
      <pc:sldChg chg="modSp add del mod">
        <pc:chgData name="Do, Stacey (sdo1)" userId="8329fc6d-dd60-4332-b883-aa3da37692c2" providerId="ADAL" clId="{E40CC7FA-6FF6-4B1F-A691-6BDED787B499}" dt="2022-12-08T16:00:55.644" v="3045" actId="47"/>
        <pc:sldMkLst>
          <pc:docMk/>
          <pc:sldMk cId="3827173174" sldId="309"/>
        </pc:sldMkLst>
        <pc:spChg chg="mod">
          <ac:chgData name="Do, Stacey (sdo1)" userId="8329fc6d-dd60-4332-b883-aa3da37692c2" providerId="ADAL" clId="{E40CC7FA-6FF6-4B1F-A691-6BDED787B499}" dt="2022-12-08T15:53:29.323" v="2790" actId="20577"/>
          <ac:spMkLst>
            <pc:docMk/>
            <pc:sldMk cId="3827173174" sldId="309"/>
            <ac:spMk id="2" creationId="{10AF44D3-EEB9-BE41-0E93-9B53C585C988}"/>
          </ac:spMkLst>
        </pc:spChg>
        <pc:spChg chg="mod">
          <ac:chgData name="Do, Stacey (sdo1)" userId="8329fc6d-dd60-4332-b883-aa3da37692c2" providerId="ADAL" clId="{E40CC7FA-6FF6-4B1F-A691-6BDED787B499}" dt="2022-12-08T15:56:00.419" v="2841" actId="20577"/>
          <ac:spMkLst>
            <pc:docMk/>
            <pc:sldMk cId="3827173174" sldId="309"/>
            <ac:spMk id="4" creationId="{06F28EF3-767B-746B-3847-6D45E7EBF821}"/>
          </ac:spMkLst>
        </pc:spChg>
      </pc:sldChg>
    </pc:docChg>
  </pc:docChgLst>
  <pc:docChgLst>
    <pc:chgData name="Rosenhein, Eric (erose3)" userId="S::erose3@brockport.edu::982844d6-e490-48eb-84bf-b5d09ac638a9" providerId="AD" clId="Web-{B14848A1-A69A-7C50-8AF2-0034441CC31A}"/>
    <pc:docChg chg="addSld modSld">
      <pc:chgData name="Rosenhein, Eric (erose3)" userId="S::erose3@brockport.edu::982844d6-e490-48eb-84bf-b5d09ac638a9" providerId="AD" clId="Web-{B14848A1-A69A-7C50-8AF2-0034441CC31A}" dt="2022-12-08T14:04:48.189" v="508" actId="20577"/>
      <pc:docMkLst>
        <pc:docMk/>
      </pc:docMkLst>
      <pc:sldChg chg="modSp">
        <pc:chgData name="Rosenhein, Eric (erose3)" userId="S::erose3@brockport.edu::982844d6-e490-48eb-84bf-b5d09ac638a9" providerId="AD" clId="Web-{B14848A1-A69A-7C50-8AF2-0034441CC31A}" dt="2022-12-08T13:47:42.509" v="263" actId="1076"/>
        <pc:sldMkLst>
          <pc:docMk/>
          <pc:sldMk cId="767800194" sldId="275"/>
        </pc:sldMkLst>
        <pc:spChg chg="mod">
          <ac:chgData name="Rosenhein, Eric (erose3)" userId="S::erose3@brockport.edu::982844d6-e490-48eb-84bf-b5d09ac638a9" providerId="AD" clId="Web-{B14848A1-A69A-7C50-8AF2-0034441CC31A}" dt="2022-12-08T13:47:42.509" v="263" actId="1076"/>
          <ac:spMkLst>
            <pc:docMk/>
            <pc:sldMk cId="767800194" sldId="275"/>
            <ac:spMk id="3" creationId="{F69D674D-879C-7F7B-E716-75836662CECA}"/>
          </ac:spMkLst>
        </pc:spChg>
      </pc:sldChg>
      <pc:sldChg chg="delSp modSp">
        <pc:chgData name="Rosenhein, Eric (erose3)" userId="S::erose3@brockport.edu::982844d6-e490-48eb-84bf-b5d09ac638a9" providerId="AD" clId="Web-{B14848A1-A69A-7C50-8AF2-0034441CC31A}" dt="2022-12-08T13:49:55.949" v="284" actId="20577"/>
        <pc:sldMkLst>
          <pc:docMk/>
          <pc:sldMk cId="1333343242" sldId="277"/>
        </pc:sldMkLst>
        <pc:spChg chg="del">
          <ac:chgData name="Rosenhein, Eric (erose3)" userId="S::erose3@brockport.edu::982844d6-e490-48eb-84bf-b5d09ac638a9" providerId="AD" clId="Web-{B14848A1-A69A-7C50-8AF2-0034441CC31A}" dt="2022-12-08T13:49:33.496" v="273"/>
          <ac:spMkLst>
            <pc:docMk/>
            <pc:sldMk cId="1333343242" sldId="277"/>
            <ac:spMk id="2" creationId="{7713FAAC-7A4F-F89B-E0BA-31790BD28184}"/>
          </ac:spMkLst>
        </pc:spChg>
        <pc:spChg chg="mod">
          <ac:chgData name="Rosenhein, Eric (erose3)" userId="S::erose3@brockport.edu::982844d6-e490-48eb-84bf-b5d09ac638a9" providerId="AD" clId="Web-{B14848A1-A69A-7C50-8AF2-0034441CC31A}" dt="2022-12-08T13:49:55.949" v="284" actId="20577"/>
          <ac:spMkLst>
            <pc:docMk/>
            <pc:sldMk cId="1333343242" sldId="277"/>
            <ac:spMk id="3" creationId="{8B96E017-29F2-412C-C579-78337E490A13}"/>
          </ac:spMkLst>
        </pc:spChg>
      </pc:sldChg>
      <pc:sldChg chg="modSp new">
        <pc:chgData name="Rosenhein, Eric (erose3)" userId="S::erose3@brockport.edu::982844d6-e490-48eb-84bf-b5d09ac638a9" providerId="AD" clId="Web-{B14848A1-A69A-7C50-8AF2-0034441CC31A}" dt="2022-12-08T13:30:19.500" v="136" actId="20577"/>
        <pc:sldMkLst>
          <pc:docMk/>
          <pc:sldMk cId="1100683511" sldId="279"/>
        </pc:sldMkLst>
        <pc:spChg chg="mod">
          <ac:chgData name="Rosenhein, Eric (erose3)" userId="S::erose3@brockport.edu::982844d6-e490-48eb-84bf-b5d09ac638a9" providerId="AD" clId="Web-{B14848A1-A69A-7C50-8AF2-0034441CC31A}" dt="2022-12-08T13:27:28.996" v="7" actId="20577"/>
          <ac:spMkLst>
            <pc:docMk/>
            <pc:sldMk cId="1100683511" sldId="279"/>
            <ac:spMk id="2" creationId="{EDDA2EDE-83D4-4F94-A48A-6C7327CA9515}"/>
          </ac:spMkLst>
        </pc:spChg>
        <pc:spChg chg="mod">
          <ac:chgData name="Rosenhein, Eric (erose3)" userId="S::erose3@brockport.edu::982844d6-e490-48eb-84bf-b5d09ac638a9" providerId="AD" clId="Web-{B14848A1-A69A-7C50-8AF2-0034441CC31A}" dt="2022-12-08T13:30:19.500" v="136" actId="20577"/>
          <ac:spMkLst>
            <pc:docMk/>
            <pc:sldMk cId="1100683511" sldId="279"/>
            <ac:spMk id="3" creationId="{9941A57A-AEB3-61A1-33E5-CD5576B983DF}"/>
          </ac:spMkLst>
        </pc:spChg>
      </pc:sldChg>
      <pc:sldChg chg="delSp modSp new">
        <pc:chgData name="Rosenhein, Eric (erose3)" userId="S::erose3@brockport.edu::982844d6-e490-48eb-84bf-b5d09ac638a9" providerId="AD" clId="Web-{B14848A1-A69A-7C50-8AF2-0034441CC31A}" dt="2022-12-08T13:35:17.788" v="188" actId="20577"/>
        <pc:sldMkLst>
          <pc:docMk/>
          <pc:sldMk cId="2001714783" sldId="280"/>
        </pc:sldMkLst>
        <pc:spChg chg="del">
          <ac:chgData name="Rosenhein, Eric (erose3)" userId="S::erose3@brockport.edu::982844d6-e490-48eb-84bf-b5d09ac638a9" providerId="AD" clId="Web-{B14848A1-A69A-7C50-8AF2-0034441CC31A}" dt="2022-12-08T13:30:44.469" v="141"/>
          <ac:spMkLst>
            <pc:docMk/>
            <pc:sldMk cId="2001714783" sldId="280"/>
            <ac:spMk id="2" creationId="{01502411-B936-6C5F-7080-5C0F8703643A}"/>
          </ac:spMkLst>
        </pc:spChg>
        <pc:spChg chg="mod">
          <ac:chgData name="Rosenhein, Eric (erose3)" userId="S::erose3@brockport.edu::982844d6-e490-48eb-84bf-b5d09ac638a9" providerId="AD" clId="Web-{B14848A1-A69A-7C50-8AF2-0034441CC31A}" dt="2022-12-08T13:35:17.788" v="188" actId="20577"/>
          <ac:spMkLst>
            <pc:docMk/>
            <pc:sldMk cId="2001714783" sldId="280"/>
            <ac:spMk id="3" creationId="{11F40659-F4C2-C615-5AD0-2F8FF22E2070}"/>
          </ac:spMkLst>
        </pc:spChg>
      </pc:sldChg>
      <pc:sldChg chg="new">
        <pc:chgData name="Rosenhein, Eric (erose3)" userId="S::erose3@brockport.edu::982844d6-e490-48eb-84bf-b5d09ac638a9" providerId="AD" clId="Web-{B14848A1-A69A-7C50-8AF2-0034441CC31A}" dt="2022-12-08T13:30:31.797" v="138"/>
        <pc:sldMkLst>
          <pc:docMk/>
          <pc:sldMk cId="1450491400" sldId="281"/>
        </pc:sldMkLst>
      </pc:sldChg>
      <pc:sldChg chg="delSp modSp new">
        <pc:chgData name="Rosenhein, Eric (erose3)" userId="S::erose3@brockport.edu::982844d6-e490-48eb-84bf-b5d09ac638a9" providerId="AD" clId="Web-{B14848A1-A69A-7C50-8AF2-0034441CC31A}" dt="2022-12-08T13:32:41.550" v="168" actId="1076"/>
        <pc:sldMkLst>
          <pc:docMk/>
          <pc:sldMk cId="1828899495" sldId="282"/>
        </pc:sldMkLst>
        <pc:spChg chg="del">
          <ac:chgData name="Rosenhein, Eric (erose3)" userId="S::erose3@brockport.edu::982844d6-e490-48eb-84bf-b5d09ac638a9" providerId="AD" clId="Web-{B14848A1-A69A-7C50-8AF2-0034441CC31A}" dt="2022-12-08T13:31:57.018" v="157"/>
          <ac:spMkLst>
            <pc:docMk/>
            <pc:sldMk cId="1828899495" sldId="282"/>
            <ac:spMk id="2" creationId="{910D2BFA-0EA6-B326-9BFB-07C570858D66}"/>
          </ac:spMkLst>
        </pc:spChg>
        <pc:spChg chg="mod">
          <ac:chgData name="Rosenhein, Eric (erose3)" userId="S::erose3@brockport.edu::982844d6-e490-48eb-84bf-b5d09ac638a9" providerId="AD" clId="Web-{B14848A1-A69A-7C50-8AF2-0034441CC31A}" dt="2022-12-08T13:32:41.550" v="168" actId="1076"/>
          <ac:spMkLst>
            <pc:docMk/>
            <pc:sldMk cId="1828899495" sldId="282"/>
            <ac:spMk id="3" creationId="{EF90C447-C550-B8AC-4C80-427EF730DC6B}"/>
          </ac:spMkLst>
        </pc:spChg>
      </pc:sldChg>
      <pc:sldChg chg="delSp modSp new">
        <pc:chgData name="Rosenhein, Eric (erose3)" userId="S::erose3@brockport.edu::982844d6-e490-48eb-84bf-b5d09ac638a9" providerId="AD" clId="Web-{B14848A1-A69A-7C50-8AF2-0034441CC31A}" dt="2022-12-08T13:42:28.392" v="201" actId="20577"/>
        <pc:sldMkLst>
          <pc:docMk/>
          <pc:sldMk cId="3154735238" sldId="283"/>
        </pc:sldMkLst>
        <pc:spChg chg="del">
          <ac:chgData name="Rosenhein, Eric (erose3)" userId="S::erose3@brockport.edu::982844d6-e490-48eb-84bf-b5d09ac638a9" providerId="AD" clId="Web-{B14848A1-A69A-7C50-8AF2-0034441CC31A}" dt="2022-12-08T13:41:55.719" v="189"/>
          <ac:spMkLst>
            <pc:docMk/>
            <pc:sldMk cId="3154735238" sldId="283"/>
            <ac:spMk id="2" creationId="{7D5DE742-ADD3-2E76-601B-E25EC1458179}"/>
          </ac:spMkLst>
        </pc:spChg>
        <pc:spChg chg="mod">
          <ac:chgData name="Rosenhein, Eric (erose3)" userId="S::erose3@brockport.edu::982844d6-e490-48eb-84bf-b5d09ac638a9" providerId="AD" clId="Web-{B14848A1-A69A-7C50-8AF2-0034441CC31A}" dt="2022-12-08T13:42:28.392" v="201" actId="20577"/>
          <ac:spMkLst>
            <pc:docMk/>
            <pc:sldMk cId="3154735238" sldId="283"/>
            <ac:spMk id="3" creationId="{2638E380-B511-B498-1BC5-C6D0AF0C3138}"/>
          </ac:spMkLst>
        </pc:spChg>
      </pc:sldChg>
      <pc:sldChg chg="delSp modSp new">
        <pc:chgData name="Rosenhein, Eric (erose3)" userId="S::erose3@brockport.edu::982844d6-e490-48eb-84bf-b5d09ac638a9" providerId="AD" clId="Web-{B14848A1-A69A-7C50-8AF2-0034441CC31A}" dt="2022-12-08T13:43:11.440" v="212" actId="1076"/>
        <pc:sldMkLst>
          <pc:docMk/>
          <pc:sldMk cId="676014157" sldId="284"/>
        </pc:sldMkLst>
        <pc:spChg chg="del">
          <ac:chgData name="Rosenhein, Eric (erose3)" userId="S::erose3@brockport.edu::982844d6-e490-48eb-84bf-b5d09ac638a9" providerId="AD" clId="Web-{B14848A1-A69A-7C50-8AF2-0034441CC31A}" dt="2022-12-08T13:42:33.876" v="203"/>
          <ac:spMkLst>
            <pc:docMk/>
            <pc:sldMk cId="676014157" sldId="284"/>
            <ac:spMk id="2" creationId="{53313C72-967F-4F4E-5405-C1C20EB54F93}"/>
          </ac:spMkLst>
        </pc:spChg>
        <pc:spChg chg="mod">
          <ac:chgData name="Rosenhein, Eric (erose3)" userId="S::erose3@brockport.edu::982844d6-e490-48eb-84bf-b5d09ac638a9" providerId="AD" clId="Web-{B14848A1-A69A-7C50-8AF2-0034441CC31A}" dt="2022-12-08T13:43:11.440" v="212" actId="1076"/>
          <ac:spMkLst>
            <pc:docMk/>
            <pc:sldMk cId="676014157" sldId="284"/>
            <ac:spMk id="3" creationId="{E9D36063-2708-3DA0-8029-383C2663A6E6}"/>
          </ac:spMkLst>
        </pc:spChg>
      </pc:sldChg>
      <pc:sldChg chg="delSp modSp new">
        <pc:chgData name="Rosenhein, Eric (erose3)" userId="S::erose3@brockport.edu::982844d6-e490-48eb-84bf-b5d09ac638a9" providerId="AD" clId="Web-{B14848A1-A69A-7C50-8AF2-0034441CC31A}" dt="2022-12-08T13:47:14.977" v="261" actId="14100"/>
        <pc:sldMkLst>
          <pc:docMk/>
          <pc:sldMk cId="1584261663" sldId="285"/>
        </pc:sldMkLst>
        <pc:spChg chg="del">
          <ac:chgData name="Rosenhein, Eric (erose3)" userId="S::erose3@brockport.edu::982844d6-e490-48eb-84bf-b5d09ac638a9" providerId="AD" clId="Web-{B14848A1-A69A-7C50-8AF2-0034441CC31A}" dt="2022-12-08T13:44:39.551" v="214"/>
          <ac:spMkLst>
            <pc:docMk/>
            <pc:sldMk cId="1584261663" sldId="285"/>
            <ac:spMk id="2" creationId="{2E5048A6-0B1B-BE4C-4595-B51FF23DF755}"/>
          </ac:spMkLst>
        </pc:spChg>
        <pc:spChg chg="mod">
          <ac:chgData name="Rosenhein, Eric (erose3)" userId="S::erose3@brockport.edu::982844d6-e490-48eb-84bf-b5d09ac638a9" providerId="AD" clId="Web-{B14848A1-A69A-7C50-8AF2-0034441CC31A}" dt="2022-12-08T13:47:14.977" v="261" actId="14100"/>
          <ac:spMkLst>
            <pc:docMk/>
            <pc:sldMk cId="1584261663" sldId="285"/>
            <ac:spMk id="3" creationId="{A1E84479-9B04-ED95-E563-AF65E204EC03}"/>
          </ac:spMkLst>
        </pc:spChg>
      </pc:sldChg>
      <pc:sldChg chg="delSp modSp new">
        <pc:chgData name="Rosenhein, Eric (erose3)" userId="S::erose3@brockport.edu::982844d6-e490-48eb-84bf-b5d09ac638a9" providerId="AD" clId="Web-{B14848A1-A69A-7C50-8AF2-0034441CC31A}" dt="2022-12-08T14:04:48.189" v="508" actId="20577"/>
        <pc:sldMkLst>
          <pc:docMk/>
          <pc:sldMk cId="1154148618" sldId="286"/>
        </pc:sldMkLst>
        <pc:spChg chg="del">
          <ac:chgData name="Rosenhein, Eric (erose3)" userId="S::erose3@brockport.edu::982844d6-e490-48eb-84bf-b5d09ac638a9" providerId="AD" clId="Web-{B14848A1-A69A-7C50-8AF2-0034441CC31A}" dt="2022-12-08T14:03:37.047" v="500"/>
          <ac:spMkLst>
            <pc:docMk/>
            <pc:sldMk cId="1154148618" sldId="286"/>
            <ac:spMk id="2" creationId="{B89C2C4D-A6B1-066D-215C-C712158E2620}"/>
          </ac:spMkLst>
        </pc:spChg>
        <pc:spChg chg="mod">
          <ac:chgData name="Rosenhein, Eric (erose3)" userId="S::erose3@brockport.edu::982844d6-e490-48eb-84bf-b5d09ac638a9" providerId="AD" clId="Web-{B14848A1-A69A-7C50-8AF2-0034441CC31A}" dt="2022-12-08T14:04:48.189" v="508" actId="20577"/>
          <ac:spMkLst>
            <pc:docMk/>
            <pc:sldMk cId="1154148618" sldId="286"/>
            <ac:spMk id="3" creationId="{E0F8263A-BDF6-CC4E-D736-B9636526DE52}"/>
          </ac:spMkLst>
        </pc:spChg>
      </pc:sldChg>
      <pc:sldChg chg="modSp new">
        <pc:chgData name="Rosenhein, Eric (erose3)" userId="S::erose3@brockport.edu::982844d6-e490-48eb-84bf-b5d09ac638a9" providerId="AD" clId="Web-{B14848A1-A69A-7C50-8AF2-0034441CC31A}" dt="2022-12-08T13:48:45.541" v="272" actId="20577"/>
        <pc:sldMkLst>
          <pc:docMk/>
          <pc:sldMk cId="1310376202" sldId="287"/>
        </pc:sldMkLst>
        <pc:spChg chg="mod">
          <ac:chgData name="Rosenhein, Eric (erose3)" userId="S::erose3@brockport.edu::982844d6-e490-48eb-84bf-b5d09ac638a9" providerId="AD" clId="Web-{B14848A1-A69A-7C50-8AF2-0034441CC31A}" dt="2022-12-08T13:48:45.541" v="272" actId="20577"/>
          <ac:spMkLst>
            <pc:docMk/>
            <pc:sldMk cId="1310376202" sldId="287"/>
            <ac:spMk id="2" creationId="{B9E94A9A-9CD3-C3C7-3095-ABA03B592DCB}"/>
          </ac:spMkLst>
        </pc:spChg>
      </pc:sldChg>
      <pc:sldChg chg="new">
        <pc:chgData name="Rosenhein, Eric (erose3)" userId="S::erose3@brockport.edu::982844d6-e490-48eb-84bf-b5d09ac638a9" providerId="AD" clId="Web-{B14848A1-A69A-7C50-8AF2-0034441CC31A}" dt="2022-12-08T13:50:10.543" v="285"/>
        <pc:sldMkLst>
          <pc:docMk/>
          <pc:sldMk cId="2128759591" sldId="288"/>
        </pc:sldMkLst>
      </pc:sldChg>
      <pc:sldChg chg="delSp modSp new">
        <pc:chgData name="Rosenhein, Eric (erose3)" userId="S::erose3@brockport.edu::982844d6-e490-48eb-84bf-b5d09ac638a9" providerId="AD" clId="Web-{B14848A1-A69A-7C50-8AF2-0034441CC31A}" dt="2022-12-08T13:52:47.939" v="327" actId="1076"/>
        <pc:sldMkLst>
          <pc:docMk/>
          <pc:sldMk cId="2618421747" sldId="289"/>
        </pc:sldMkLst>
        <pc:spChg chg="del">
          <ac:chgData name="Rosenhein, Eric (erose3)" userId="S::erose3@brockport.edu::982844d6-e490-48eb-84bf-b5d09ac638a9" providerId="AD" clId="Web-{B14848A1-A69A-7C50-8AF2-0034441CC31A}" dt="2022-12-08T13:52:24.578" v="321"/>
          <ac:spMkLst>
            <pc:docMk/>
            <pc:sldMk cId="2618421747" sldId="289"/>
            <ac:spMk id="2" creationId="{B2512755-0BEE-6C2F-9EC4-18EDAE2AA78A}"/>
          </ac:spMkLst>
        </pc:spChg>
        <pc:spChg chg="mod">
          <ac:chgData name="Rosenhein, Eric (erose3)" userId="S::erose3@brockport.edu::982844d6-e490-48eb-84bf-b5d09ac638a9" providerId="AD" clId="Web-{B14848A1-A69A-7C50-8AF2-0034441CC31A}" dt="2022-12-08T13:52:47.939" v="327" actId="1076"/>
          <ac:spMkLst>
            <pc:docMk/>
            <pc:sldMk cId="2618421747" sldId="289"/>
            <ac:spMk id="3" creationId="{722B9A39-070C-DE44-74C2-6FFE549A4823}"/>
          </ac:spMkLst>
        </pc:spChg>
      </pc:sldChg>
      <pc:sldChg chg="delSp modSp new">
        <pc:chgData name="Rosenhein, Eric (erose3)" userId="S::erose3@brockport.edu::982844d6-e490-48eb-84bf-b5d09ac638a9" providerId="AD" clId="Web-{B14848A1-A69A-7C50-8AF2-0034441CC31A}" dt="2022-12-08T13:52:55.485" v="329" actId="1076"/>
        <pc:sldMkLst>
          <pc:docMk/>
          <pc:sldMk cId="1325605596" sldId="290"/>
        </pc:sldMkLst>
        <pc:spChg chg="del">
          <ac:chgData name="Rosenhein, Eric (erose3)" userId="S::erose3@brockport.edu::982844d6-e490-48eb-84bf-b5d09ac638a9" providerId="AD" clId="Web-{B14848A1-A69A-7C50-8AF2-0034441CC31A}" dt="2022-12-08T13:50:54.232" v="304"/>
          <ac:spMkLst>
            <pc:docMk/>
            <pc:sldMk cId="1325605596" sldId="290"/>
            <ac:spMk id="2" creationId="{3F7BB6FA-E37C-8A7E-9DBA-57744F9CC63D}"/>
          </ac:spMkLst>
        </pc:spChg>
        <pc:spChg chg="mod">
          <ac:chgData name="Rosenhein, Eric (erose3)" userId="S::erose3@brockport.edu::982844d6-e490-48eb-84bf-b5d09ac638a9" providerId="AD" clId="Web-{B14848A1-A69A-7C50-8AF2-0034441CC31A}" dt="2022-12-08T13:52:55.485" v="329" actId="1076"/>
          <ac:spMkLst>
            <pc:docMk/>
            <pc:sldMk cId="1325605596" sldId="290"/>
            <ac:spMk id="3" creationId="{A9AE7A70-9830-4985-7B4F-A92F470BB82E}"/>
          </ac:spMkLst>
        </pc:spChg>
      </pc:sldChg>
      <pc:sldChg chg="new">
        <pc:chgData name="Rosenhein, Eric (erose3)" userId="S::erose3@brockport.edu::982844d6-e490-48eb-84bf-b5d09ac638a9" providerId="AD" clId="Web-{B14848A1-A69A-7C50-8AF2-0034441CC31A}" dt="2022-12-08T13:53:01.298" v="330"/>
        <pc:sldMkLst>
          <pc:docMk/>
          <pc:sldMk cId="4290369194" sldId="291"/>
        </pc:sldMkLst>
      </pc:sldChg>
      <pc:sldChg chg="addSp delSp modSp new">
        <pc:chgData name="Rosenhein, Eric (erose3)" userId="S::erose3@brockport.edu::982844d6-e490-48eb-84bf-b5d09ac638a9" providerId="AD" clId="Web-{B14848A1-A69A-7C50-8AF2-0034441CC31A}" dt="2022-12-08T14:00:28.402" v="480" actId="1076"/>
        <pc:sldMkLst>
          <pc:docMk/>
          <pc:sldMk cId="2054384825" sldId="292"/>
        </pc:sldMkLst>
        <pc:spChg chg="del mod">
          <ac:chgData name="Rosenhein, Eric (erose3)" userId="S::erose3@brockport.edu::982844d6-e490-48eb-84bf-b5d09ac638a9" providerId="AD" clId="Web-{B14848A1-A69A-7C50-8AF2-0034441CC31A}" dt="2022-12-08T13:59:41.573" v="466"/>
          <ac:spMkLst>
            <pc:docMk/>
            <pc:sldMk cId="2054384825" sldId="292"/>
            <ac:spMk id="2" creationId="{89565078-B43F-68F6-F68C-09580B65BA87}"/>
          </ac:spMkLst>
        </pc:spChg>
        <pc:spChg chg="del">
          <ac:chgData name="Rosenhein, Eric (erose3)" userId="S::erose3@brockport.edu::982844d6-e490-48eb-84bf-b5d09ac638a9" providerId="AD" clId="Web-{B14848A1-A69A-7C50-8AF2-0034441CC31A}" dt="2022-12-08T13:59:27.635" v="465"/>
          <ac:spMkLst>
            <pc:docMk/>
            <pc:sldMk cId="2054384825" sldId="292"/>
            <ac:spMk id="3" creationId="{261C4103-9AD4-6DF2-511C-B89E0E8075E0}"/>
          </ac:spMkLst>
        </pc:spChg>
        <pc:spChg chg="add mod">
          <ac:chgData name="Rosenhein, Eric (erose3)" userId="S::erose3@brockport.edu::982844d6-e490-48eb-84bf-b5d09ac638a9" providerId="AD" clId="Web-{B14848A1-A69A-7C50-8AF2-0034441CC31A}" dt="2022-12-08T14:00:28.402" v="480" actId="1076"/>
          <ac:spMkLst>
            <pc:docMk/>
            <pc:sldMk cId="2054384825" sldId="292"/>
            <ac:spMk id="6" creationId="{115C2796-C8A5-6C73-AD9C-BF59B26F74D1}"/>
          </ac:spMkLst>
        </pc:spChg>
        <pc:graphicFrameChg chg="add mod modGraphic">
          <ac:chgData name="Rosenhein, Eric (erose3)" userId="S::erose3@brockport.edu::982844d6-e490-48eb-84bf-b5d09ac638a9" providerId="AD" clId="Web-{B14848A1-A69A-7C50-8AF2-0034441CC31A}" dt="2022-12-08T14:00:24.620" v="479" actId="1076"/>
          <ac:graphicFrameMkLst>
            <pc:docMk/>
            <pc:sldMk cId="2054384825" sldId="292"/>
            <ac:graphicFrameMk id="5" creationId="{F161CF4F-681A-6863-ACBA-3FEF58C99E40}"/>
          </ac:graphicFrameMkLst>
        </pc:graphicFrameChg>
      </pc:sldChg>
      <pc:sldChg chg="delSp modSp new">
        <pc:chgData name="Rosenhein, Eric (erose3)" userId="S::erose3@brockport.edu::982844d6-e490-48eb-84bf-b5d09ac638a9" providerId="AD" clId="Web-{B14848A1-A69A-7C50-8AF2-0034441CC31A}" dt="2022-12-08T13:53:50.877" v="360" actId="20577"/>
        <pc:sldMkLst>
          <pc:docMk/>
          <pc:sldMk cId="2674338633" sldId="293"/>
        </pc:sldMkLst>
        <pc:spChg chg="del">
          <ac:chgData name="Rosenhein, Eric (erose3)" userId="S::erose3@brockport.edu::982844d6-e490-48eb-84bf-b5d09ac638a9" providerId="AD" clId="Web-{B14848A1-A69A-7C50-8AF2-0034441CC31A}" dt="2022-12-08T13:53:20.610" v="333"/>
          <ac:spMkLst>
            <pc:docMk/>
            <pc:sldMk cId="2674338633" sldId="293"/>
            <ac:spMk id="2" creationId="{053A6165-E435-031E-9A31-C45468662ED9}"/>
          </ac:spMkLst>
        </pc:spChg>
        <pc:spChg chg="mod">
          <ac:chgData name="Rosenhein, Eric (erose3)" userId="S::erose3@brockport.edu::982844d6-e490-48eb-84bf-b5d09ac638a9" providerId="AD" clId="Web-{B14848A1-A69A-7C50-8AF2-0034441CC31A}" dt="2022-12-08T13:53:50.877" v="360" actId="20577"/>
          <ac:spMkLst>
            <pc:docMk/>
            <pc:sldMk cId="2674338633" sldId="293"/>
            <ac:spMk id="3" creationId="{B5992D16-E13B-4664-8635-F88D86A4B3EB}"/>
          </ac:spMkLst>
        </pc:spChg>
      </pc:sldChg>
      <pc:sldChg chg="addSp delSp modSp new">
        <pc:chgData name="Rosenhein, Eric (erose3)" userId="S::erose3@brockport.edu::982844d6-e490-48eb-84bf-b5d09ac638a9" providerId="AD" clId="Web-{B14848A1-A69A-7C50-8AF2-0034441CC31A}" dt="2022-12-08T14:02:11.936" v="499" actId="1076"/>
        <pc:sldMkLst>
          <pc:docMk/>
          <pc:sldMk cId="2062028613" sldId="294"/>
        </pc:sldMkLst>
        <pc:spChg chg="del">
          <ac:chgData name="Rosenhein, Eric (erose3)" userId="S::erose3@brockport.edu::982844d6-e490-48eb-84bf-b5d09ac638a9" providerId="AD" clId="Web-{B14848A1-A69A-7C50-8AF2-0034441CC31A}" dt="2022-12-08T14:01:40.216" v="481"/>
          <ac:spMkLst>
            <pc:docMk/>
            <pc:sldMk cId="2062028613" sldId="294"/>
            <ac:spMk id="2" creationId="{8CCE1575-DF79-F4B8-D90A-DBE0C2DD9050}"/>
          </ac:spMkLst>
        </pc:spChg>
        <pc:spChg chg="del">
          <ac:chgData name="Rosenhein, Eric (erose3)" userId="S::erose3@brockport.edu::982844d6-e490-48eb-84bf-b5d09ac638a9" providerId="AD" clId="Web-{B14848A1-A69A-7C50-8AF2-0034441CC31A}" dt="2022-12-08T14:01:44.091" v="482"/>
          <ac:spMkLst>
            <pc:docMk/>
            <pc:sldMk cId="2062028613" sldId="294"/>
            <ac:spMk id="3" creationId="{A654332E-F196-BB83-7B24-93EC07657D45}"/>
          </ac:spMkLst>
        </pc:spChg>
        <pc:spChg chg="add mod">
          <ac:chgData name="Rosenhein, Eric (erose3)" userId="S::erose3@brockport.edu::982844d6-e490-48eb-84bf-b5d09ac638a9" providerId="AD" clId="Web-{B14848A1-A69A-7C50-8AF2-0034441CC31A}" dt="2022-12-08T14:02:04.763" v="498" actId="1076"/>
          <ac:spMkLst>
            <pc:docMk/>
            <pc:sldMk cId="2062028613" sldId="294"/>
            <ac:spMk id="6" creationId="{8627F61A-EE48-3ECC-C367-6C8404A04CE2}"/>
          </ac:spMkLst>
        </pc:spChg>
        <pc:graphicFrameChg chg="add mod">
          <ac:chgData name="Rosenhein, Eric (erose3)" userId="S::erose3@brockport.edu::982844d6-e490-48eb-84bf-b5d09ac638a9" providerId="AD" clId="Web-{B14848A1-A69A-7C50-8AF2-0034441CC31A}" dt="2022-12-08T14:02:11.936" v="499" actId="1076"/>
          <ac:graphicFrameMkLst>
            <pc:docMk/>
            <pc:sldMk cId="2062028613" sldId="294"/>
            <ac:graphicFrameMk id="5" creationId="{C36D4147-5CD8-8E60-12AC-9F6E7950FCE5}"/>
          </ac:graphicFrameMkLst>
        </pc:graphicFrameChg>
      </pc:sldChg>
      <pc:sldChg chg="delSp modSp new">
        <pc:chgData name="Rosenhein, Eric (erose3)" userId="S::erose3@brockport.edu::982844d6-e490-48eb-84bf-b5d09ac638a9" providerId="AD" clId="Web-{B14848A1-A69A-7C50-8AF2-0034441CC31A}" dt="2022-12-08T13:55:43.817" v="383" actId="1076"/>
        <pc:sldMkLst>
          <pc:docMk/>
          <pc:sldMk cId="3257565348" sldId="295"/>
        </pc:sldMkLst>
        <pc:spChg chg="del">
          <ac:chgData name="Rosenhein, Eric (erose3)" userId="S::erose3@brockport.edu::982844d6-e490-48eb-84bf-b5d09ac638a9" providerId="AD" clId="Web-{B14848A1-A69A-7C50-8AF2-0034441CC31A}" dt="2022-12-08T13:55:32.817" v="380"/>
          <ac:spMkLst>
            <pc:docMk/>
            <pc:sldMk cId="3257565348" sldId="295"/>
            <ac:spMk id="2" creationId="{43B76A16-572A-110B-BFEF-179796AE7698}"/>
          </ac:spMkLst>
        </pc:spChg>
        <pc:spChg chg="mod">
          <ac:chgData name="Rosenhein, Eric (erose3)" userId="S::erose3@brockport.edu::982844d6-e490-48eb-84bf-b5d09ac638a9" providerId="AD" clId="Web-{B14848A1-A69A-7C50-8AF2-0034441CC31A}" dt="2022-12-08T13:55:43.817" v="383" actId="1076"/>
          <ac:spMkLst>
            <pc:docMk/>
            <pc:sldMk cId="3257565348" sldId="295"/>
            <ac:spMk id="3" creationId="{504AE9C4-FF8D-E7AB-85D9-1062F622FB4A}"/>
          </ac:spMkLst>
        </pc:spChg>
      </pc:sldChg>
      <pc:sldChg chg="new">
        <pc:chgData name="Rosenhein, Eric (erose3)" userId="S::erose3@brockport.edu::982844d6-e490-48eb-84bf-b5d09ac638a9" providerId="AD" clId="Web-{B14848A1-A69A-7C50-8AF2-0034441CC31A}" dt="2022-12-08T13:54:49.253" v="363"/>
        <pc:sldMkLst>
          <pc:docMk/>
          <pc:sldMk cId="2928660485" sldId="296"/>
        </pc:sldMkLst>
      </pc:sldChg>
      <pc:sldChg chg="new">
        <pc:chgData name="Rosenhein, Eric (erose3)" userId="S::erose3@brockport.edu::982844d6-e490-48eb-84bf-b5d09ac638a9" providerId="AD" clId="Web-{B14848A1-A69A-7C50-8AF2-0034441CC31A}" dt="2022-12-08T13:55:52.755" v="384"/>
        <pc:sldMkLst>
          <pc:docMk/>
          <pc:sldMk cId="1776138768" sldId="297"/>
        </pc:sldMkLst>
      </pc:sldChg>
      <pc:sldChg chg="delSp modSp new">
        <pc:chgData name="Rosenhein, Eric (erose3)" userId="S::erose3@brockport.edu::982844d6-e490-48eb-84bf-b5d09ac638a9" providerId="AD" clId="Web-{B14848A1-A69A-7C50-8AF2-0034441CC31A}" dt="2022-12-08T13:58:32.649" v="463" actId="1076"/>
        <pc:sldMkLst>
          <pc:docMk/>
          <pc:sldMk cId="1812897406" sldId="298"/>
        </pc:sldMkLst>
        <pc:spChg chg="del">
          <ac:chgData name="Rosenhein, Eric (erose3)" userId="S::erose3@brockport.edu::982844d6-e490-48eb-84bf-b5d09ac638a9" providerId="AD" clId="Web-{B14848A1-A69A-7C50-8AF2-0034441CC31A}" dt="2022-12-08T13:56:05.552" v="386"/>
          <ac:spMkLst>
            <pc:docMk/>
            <pc:sldMk cId="1812897406" sldId="298"/>
            <ac:spMk id="2" creationId="{27184D83-1639-F7F8-47D2-308EAB0D7A19}"/>
          </ac:spMkLst>
        </pc:spChg>
        <pc:spChg chg="mod">
          <ac:chgData name="Rosenhein, Eric (erose3)" userId="S::erose3@brockport.edu::982844d6-e490-48eb-84bf-b5d09ac638a9" providerId="AD" clId="Web-{B14848A1-A69A-7C50-8AF2-0034441CC31A}" dt="2022-12-08T13:58:32.649" v="463" actId="1076"/>
          <ac:spMkLst>
            <pc:docMk/>
            <pc:sldMk cId="1812897406" sldId="298"/>
            <ac:spMk id="3" creationId="{17C068D7-8093-BAAA-29B7-59ADFA5C9D72}"/>
          </ac:spMkLst>
        </pc:spChg>
      </pc:sldChg>
      <pc:sldChg chg="new">
        <pc:chgData name="Rosenhein, Eric (erose3)" userId="S::erose3@brockport.edu::982844d6-e490-48eb-84bf-b5d09ac638a9" providerId="AD" clId="Web-{B14848A1-A69A-7C50-8AF2-0034441CC31A}" dt="2022-12-08T13:58:44.415" v="464"/>
        <pc:sldMkLst>
          <pc:docMk/>
          <pc:sldMk cId="2652866828" sldId="299"/>
        </pc:sldMkLst>
      </pc:sldChg>
    </pc:docChg>
  </pc:docChgLst>
  <pc:docChgLst>
    <pc:chgData name="Rosenhein, Eric (erose3)" userId="S::erose3@brockport.edu::982844d6-e490-48eb-84bf-b5d09ac638a9" providerId="AD" clId="Web-{5AA32EC8-94A7-A322-491E-A5AA450CE164}"/>
    <pc:docChg chg="modSld">
      <pc:chgData name="Rosenhein, Eric (erose3)" userId="S::erose3@brockport.edu::982844d6-e490-48eb-84bf-b5d09ac638a9" providerId="AD" clId="Web-{5AA32EC8-94A7-A322-491E-A5AA450CE164}" dt="2022-12-08T17:29:37.019" v="39" actId="20577"/>
      <pc:docMkLst>
        <pc:docMk/>
      </pc:docMkLst>
      <pc:sldChg chg="modSp">
        <pc:chgData name="Rosenhein, Eric (erose3)" userId="S::erose3@brockport.edu::982844d6-e490-48eb-84bf-b5d09ac638a9" providerId="AD" clId="Web-{5AA32EC8-94A7-A322-491E-A5AA450CE164}" dt="2022-12-08T17:29:37.019" v="39" actId="20577"/>
        <pc:sldMkLst>
          <pc:docMk/>
          <pc:sldMk cId="3073818965" sldId="257"/>
        </pc:sldMkLst>
        <pc:spChg chg="mod">
          <ac:chgData name="Rosenhein, Eric (erose3)" userId="S::erose3@brockport.edu::982844d6-e490-48eb-84bf-b5d09ac638a9" providerId="AD" clId="Web-{5AA32EC8-94A7-A322-491E-A5AA450CE164}" dt="2022-12-08T17:29:37.019" v="39" actId="20577"/>
          <ac:spMkLst>
            <pc:docMk/>
            <pc:sldMk cId="3073818965" sldId="257"/>
            <ac:spMk id="5" creationId="{00000000-0000-0000-0000-000000000000}"/>
          </ac:spMkLst>
        </pc:spChg>
      </pc:sldChg>
      <pc:sldChg chg="modSp">
        <pc:chgData name="Rosenhein, Eric (erose3)" userId="S::erose3@brockport.edu::982844d6-e490-48eb-84bf-b5d09ac638a9" providerId="AD" clId="Web-{5AA32EC8-94A7-A322-491E-A5AA450CE164}" dt="2022-12-08T17:01:13.376" v="29" actId="1076"/>
        <pc:sldMkLst>
          <pc:docMk/>
          <pc:sldMk cId="4056608049" sldId="278"/>
        </pc:sldMkLst>
        <pc:spChg chg="mod">
          <ac:chgData name="Rosenhein, Eric (erose3)" userId="S::erose3@brockport.edu::982844d6-e490-48eb-84bf-b5d09ac638a9" providerId="AD" clId="Web-{5AA32EC8-94A7-A322-491E-A5AA450CE164}" dt="2022-12-08T17:01:13.376" v="29" actId="1076"/>
          <ac:spMkLst>
            <pc:docMk/>
            <pc:sldMk cId="4056608049" sldId="278"/>
            <ac:spMk id="4" creationId="{2377999E-512A-B0A2-A609-D8A2E70DE64A}"/>
          </ac:spMkLst>
        </pc:spChg>
      </pc:sldChg>
      <pc:sldChg chg="modSp">
        <pc:chgData name="Rosenhein, Eric (erose3)" userId="S::erose3@brockport.edu::982844d6-e490-48eb-84bf-b5d09ac638a9" providerId="AD" clId="Web-{5AA32EC8-94A7-A322-491E-A5AA450CE164}" dt="2022-12-08T17:03:00.644" v="32" actId="20577"/>
        <pc:sldMkLst>
          <pc:docMk/>
          <pc:sldMk cId="4290369194" sldId="291"/>
        </pc:sldMkLst>
        <pc:spChg chg="mod">
          <ac:chgData name="Rosenhein, Eric (erose3)" userId="S::erose3@brockport.edu::982844d6-e490-48eb-84bf-b5d09ac638a9" providerId="AD" clId="Web-{5AA32EC8-94A7-A322-491E-A5AA450CE164}" dt="2022-12-08T17:03:00.644" v="32" actId="20577"/>
          <ac:spMkLst>
            <pc:docMk/>
            <pc:sldMk cId="4290369194" sldId="291"/>
            <ac:spMk id="7" creationId="{F9B6664A-DEB6-F32E-85E7-53E780D67838}"/>
          </ac:spMkLst>
        </pc:spChg>
      </pc:sldChg>
      <pc:sldChg chg="modSp">
        <pc:chgData name="Rosenhein, Eric (erose3)" userId="S::erose3@brockport.edu::982844d6-e490-48eb-84bf-b5d09ac638a9" providerId="AD" clId="Web-{5AA32EC8-94A7-A322-491E-A5AA450CE164}" dt="2022-12-08T17:03:38.379" v="38" actId="20577"/>
        <pc:sldMkLst>
          <pc:docMk/>
          <pc:sldMk cId="2652866828" sldId="299"/>
        </pc:sldMkLst>
        <pc:spChg chg="mod">
          <ac:chgData name="Rosenhein, Eric (erose3)" userId="S::erose3@brockport.edu::982844d6-e490-48eb-84bf-b5d09ac638a9" providerId="AD" clId="Web-{5AA32EC8-94A7-A322-491E-A5AA450CE164}" dt="2022-12-08T17:03:38.379" v="38" actId="20577"/>
          <ac:spMkLst>
            <pc:docMk/>
            <pc:sldMk cId="2652866828" sldId="299"/>
            <ac:spMk id="2" creationId="{BE928DAA-2535-3EEA-81B2-DED36E8AA670}"/>
          </ac:spMkLst>
        </pc:spChg>
      </pc:sldChg>
      <pc:sldChg chg="modSp">
        <pc:chgData name="Rosenhein, Eric (erose3)" userId="S::erose3@brockport.edu::982844d6-e490-48eb-84bf-b5d09ac638a9" providerId="AD" clId="Web-{5AA32EC8-94A7-A322-491E-A5AA450CE164}" dt="2022-12-08T16:56:53.559" v="27" actId="20577"/>
        <pc:sldMkLst>
          <pc:docMk/>
          <pc:sldMk cId="2172531493" sldId="302"/>
        </pc:sldMkLst>
        <pc:spChg chg="mod">
          <ac:chgData name="Rosenhein, Eric (erose3)" userId="S::erose3@brockport.edu::982844d6-e490-48eb-84bf-b5d09ac638a9" providerId="AD" clId="Web-{5AA32EC8-94A7-A322-491E-A5AA450CE164}" dt="2022-12-08T16:56:53.559" v="27" actId="20577"/>
          <ac:spMkLst>
            <pc:docMk/>
            <pc:sldMk cId="2172531493" sldId="302"/>
            <ac:spMk id="3" creationId="{90451283-83F4-CBB0-6693-061862127E2C}"/>
          </ac:spMkLst>
        </pc:spChg>
      </pc:sldChg>
    </pc:docChg>
  </pc:docChgLst>
</pc:chgInfo>
</file>

<file path=ppt/comments/modernComment_10D_CF336859.xml><?xml version="1.0" encoding="utf-8"?>
<p188:cmLst xmlns:a="http://schemas.openxmlformats.org/drawingml/2006/main" xmlns:r="http://schemas.openxmlformats.org/officeDocument/2006/relationships" xmlns:p188="http://schemas.microsoft.com/office/powerpoint/2018/8/main">
  <p188:cm id="{F22DFB7A-EE31-4FFB-94FD-B45D12B59C79}" authorId="{541A21BB-A6F5-4ED2-5D74-133DF2DF45CA}" created="2022-12-08T16:06:04.047">
    <pc:sldMkLst xmlns:pc="http://schemas.microsoft.com/office/powerpoint/2013/main/command">
      <pc:docMk/>
      <pc:sldMk cId="3476252761" sldId="269"/>
    </pc:sldMkLst>
    <p188:replyLst>
      <p188:reply id="{32B6ED8F-5A12-4337-8FE1-0197FCB5B282}" authorId="{541A21BB-A6F5-4ED2-5D74-133DF2DF45CA}" created="2022-12-08T16:13:58.066">
        <p188:txBody>
          <a:bodyPr/>
          <a:lstStyle/>
          <a:p>
            <a:r>
              <a:rPr lang="en-US"/>
              <a:t>One paragraph each
</a:t>
            </a:r>
          </a:p>
        </p188:txBody>
      </p188:reply>
    </p188:replyLst>
    <p188:txBody>
      <a:bodyPr/>
      <a:lstStyle/>
      <a:p>
        <a:r>
          <a:rPr lang="en-US"/>
          <a:t>Ashley
Aschby
Dom</a:t>
        </a:r>
      </a:p>
    </p188:txBody>
  </p188:cm>
</p188:cmLst>
</file>

<file path=ppt/comments/modernComment_112_72C30B0E.xml><?xml version="1.0" encoding="utf-8"?>
<p188:cmLst xmlns:a="http://schemas.openxmlformats.org/drawingml/2006/main" xmlns:r="http://schemas.openxmlformats.org/officeDocument/2006/relationships" xmlns:p188="http://schemas.microsoft.com/office/powerpoint/2018/8/main">
  <p188:cm id="{C33598C0-1E7B-458A-9EEB-DCFD0C771948}" authorId="{541A21BB-A6F5-4ED2-5D74-133DF2DF45CA}" created="2022-12-08T16:06:48.211">
    <pc:sldMkLst xmlns:pc="http://schemas.microsoft.com/office/powerpoint/2013/main/command">
      <pc:docMk/>
      <pc:sldMk cId="1925384974" sldId="274"/>
    </pc:sldMkLst>
    <p188:txBody>
      <a:bodyPr/>
      <a:lstStyle/>
      <a:p>
        <a:r>
          <a:rPr lang="en-US"/>
          <a:t>Stacey</a:t>
        </a:r>
      </a:p>
    </p188:txBody>
  </p188:cm>
</p188:cmLst>
</file>

<file path=ppt/comments/modernComment_113_2DC3B382.xml><?xml version="1.0" encoding="utf-8"?>
<p188:cmLst xmlns:a="http://schemas.openxmlformats.org/drawingml/2006/main" xmlns:r="http://schemas.openxmlformats.org/officeDocument/2006/relationships" xmlns:p188="http://schemas.microsoft.com/office/powerpoint/2018/8/main">
  <p188:cm id="{EFD272EB-6637-4C4D-8474-9AE8D9F66A47}" authorId="{541A21BB-A6F5-4ED2-5D74-133DF2DF45CA}" created="2022-12-08T16:07:15.671">
    <pc:sldMkLst xmlns:pc="http://schemas.microsoft.com/office/powerpoint/2013/main/command">
      <pc:docMk/>
      <pc:sldMk cId="767800194" sldId="275"/>
    </pc:sldMkLst>
    <p188:txBody>
      <a:bodyPr/>
      <a:lstStyle/>
      <a:p>
        <a:r>
          <a:rPr lang="en-US"/>
          <a:t>Sebastian</a:t>
        </a:r>
      </a:p>
    </p188:txBody>
  </p188:cm>
</p188:cmLst>
</file>

<file path=ppt/comments/modernComment_114_6B798418.xml><?xml version="1.0" encoding="utf-8"?>
<p188:cmLst xmlns:a="http://schemas.openxmlformats.org/drawingml/2006/main" xmlns:r="http://schemas.openxmlformats.org/officeDocument/2006/relationships" xmlns:p188="http://schemas.microsoft.com/office/powerpoint/2018/8/main">
  <p188:cm id="{8CCC9C68-9D29-43FA-96C3-195E94E90BCD}" authorId="{541A21BB-A6F5-4ED2-5D74-133DF2DF45CA}" created="2022-12-08T16:07:36.847">
    <pc:sldMkLst xmlns:pc="http://schemas.microsoft.com/office/powerpoint/2013/main/command">
      <pc:docMk/>
      <pc:sldMk cId="1803125784" sldId="276"/>
    </pc:sldMkLst>
    <p188:txBody>
      <a:bodyPr/>
      <a:lstStyle/>
      <a:p>
        <a:r>
          <a:rPr lang="en-US"/>
          <a:t>Aschby</a:t>
        </a:r>
      </a:p>
    </p188:txBody>
  </p188:cm>
</p188:cmLst>
</file>

<file path=ppt/comments/modernComment_115_4F79340A.xml><?xml version="1.0" encoding="utf-8"?>
<p188:cmLst xmlns:a="http://schemas.openxmlformats.org/drawingml/2006/main" xmlns:r="http://schemas.openxmlformats.org/officeDocument/2006/relationships" xmlns:p188="http://schemas.microsoft.com/office/powerpoint/2018/8/main">
  <p188:cm id="{4B6818B3-873F-4159-8B7C-6414E393C438}" authorId="{541A21BB-A6F5-4ED2-5D74-133DF2DF45CA}" created="2022-12-08T16:07:55.175">
    <pc:sldMkLst xmlns:pc="http://schemas.microsoft.com/office/powerpoint/2013/main/command">
      <pc:docMk/>
      <pc:sldMk cId="1333343242" sldId="277"/>
    </pc:sldMkLst>
    <p188:txBody>
      <a:bodyPr/>
      <a:lstStyle/>
      <a:p>
        <a:r>
          <a:rPr lang="en-US"/>
          <a:t>Ashley</a:t>
        </a:r>
      </a:p>
    </p188:txBody>
  </p188:cm>
</p188:cmLst>
</file>

<file path=ppt/comments/modernComment_116_F1CAED31.xml><?xml version="1.0" encoding="utf-8"?>
<p188:cmLst xmlns:a="http://schemas.openxmlformats.org/drawingml/2006/main" xmlns:r="http://schemas.openxmlformats.org/officeDocument/2006/relationships" xmlns:p188="http://schemas.microsoft.com/office/powerpoint/2018/8/main">
  <p188:cm id="{61B903BE-69C9-4E0F-B968-F8DF38AA55E9}" authorId="{541A21BB-A6F5-4ED2-5D74-133DF2DF45CA}" created="2022-12-08T16:07:23.518">
    <pc:sldMkLst xmlns:pc="http://schemas.microsoft.com/office/powerpoint/2013/main/command">
      <pc:docMk/>
      <pc:sldMk cId="4056608049" sldId="278"/>
    </pc:sldMkLst>
    <p188:txBody>
      <a:bodyPr/>
      <a:lstStyle/>
      <a:p>
        <a:r>
          <a:rPr lang="en-US"/>
          <a:t>Sebastian</a:t>
        </a:r>
      </a:p>
    </p188:txBody>
  </p188:cm>
</p188:cmLst>
</file>

<file path=ppt/comments/modernComment_117_419B18F7.xml><?xml version="1.0" encoding="utf-8"?>
<p188:cmLst xmlns:a="http://schemas.openxmlformats.org/drawingml/2006/main" xmlns:r="http://schemas.openxmlformats.org/officeDocument/2006/relationships" xmlns:p188="http://schemas.microsoft.com/office/powerpoint/2018/8/main">
  <p188:cm id="{8B11E2A4-FC62-4978-BE48-BB0987300A2A}" authorId="{541A21BB-A6F5-4ED2-5D74-133DF2DF45CA}" created="2022-12-08T16:10:55.443">
    <pc:sldMkLst xmlns:pc="http://schemas.microsoft.com/office/powerpoint/2013/main/command">
      <pc:docMk/>
      <pc:sldMk cId="1100683511" sldId="279"/>
    </pc:sldMkLst>
    <p188:txBody>
      <a:bodyPr/>
      <a:lstStyle/>
      <a:p>
        <a:r>
          <a:rPr lang="en-US"/>
          <a:t>All Eric</a:t>
        </a:r>
      </a:p>
    </p188:txBody>
  </p188:cm>
</p188:cmLst>
</file>

<file path=ppt/comments/modernComment_11D_5E6DEA1F.xml><?xml version="1.0" encoding="utf-8"?>
<p188:cmLst xmlns:a="http://schemas.openxmlformats.org/drawingml/2006/main" xmlns:r="http://schemas.openxmlformats.org/officeDocument/2006/relationships" xmlns:p188="http://schemas.microsoft.com/office/powerpoint/2018/8/main">
  <p188:cm id="{8A223BF7-5113-4C51-93E9-B40989F77D88}" authorId="{541A21BB-A6F5-4ED2-5D74-133DF2DF45CA}" created="2022-12-08T16:07:06.744">
    <pc:sldMkLst xmlns:pc="http://schemas.microsoft.com/office/powerpoint/2013/main/command">
      <pc:docMk/>
      <pc:sldMk cId="1584261663" sldId="285"/>
    </pc:sldMkLst>
    <p188:txBody>
      <a:bodyPr/>
      <a:lstStyle/>
      <a:p>
        <a:r>
          <a:rPr lang="en-US"/>
          <a:t>Eric</a:t>
        </a:r>
      </a:p>
    </p188:txBody>
  </p188:cm>
</p188:cmLst>
</file>

<file path=ppt/comments/modernComment_11E_44CAE90A.xml><?xml version="1.0" encoding="utf-8"?>
<p188:cmLst xmlns:a="http://schemas.openxmlformats.org/drawingml/2006/main" xmlns:r="http://schemas.openxmlformats.org/officeDocument/2006/relationships" xmlns:p188="http://schemas.microsoft.com/office/powerpoint/2018/8/main">
  <p188:cm id="{F38CF0FB-FF4B-4945-A16F-01678E584BCA}" authorId="{541A21BB-A6F5-4ED2-5D74-133DF2DF45CA}" created="2022-12-08T16:06:57.200">
    <pc:sldMkLst xmlns:pc="http://schemas.microsoft.com/office/powerpoint/2013/main/command">
      <pc:docMk/>
      <pc:sldMk cId="1154148618" sldId="286"/>
    </pc:sldMkLst>
    <p188:txBody>
      <a:bodyPr/>
      <a:lstStyle/>
      <a:p>
        <a:r>
          <a:rPr lang="en-US"/>
          <a:t>Stacey</a:t>
        </a:r>
      </a:p>
    </p188:txBody>
  </p188:cm>
</p188:cmLst>
</file>

<file path=ppt/comments/modernComment_11F_4E1AC10A.xml><?xml version="1.0" encoding="utf-8"?>
<p188:cmLst xmlns:a="http://schemas.openxmlformats.org/drawingml/2006/main" xmlns:r="http://schemas.openxmlformats.org/officeDocument/2006/relationships" xmlns:p188="http://schemas.microsoft.com/office/powerpoint/2018/8/main">
  <p188:cm id="{4E88D4DC-2D6B-4492-9525-8313B0AD5258}" authorId="{541A21BB-A6F5-4ED2-5D74-133DF2DF45CA}" created="2022-12-08T16:11:51.240">
    <pc:sldMkLst xmlns:pc="http://schemas.microsoft.com/office/powerpoint/2013/main/command">
      <pc:docMk/>
      <pc:sldMk cId="1310376202" sldId="287"/>
    </pc:sldMkLst>
    <p188:txBody>
      <a:bodyPr/>
      <a:lstStyle/>
      <a:p>
        <a:r>
          <a:rPr lang="en-US"/>
          <a:t>Ashley</a:t>
        </a:r>
      </a:p>
    </p188:txBody>
  </p188:cm>
</p188:cmLst>
</file>

<file path=ppt/comments/modernComment_120_7EE24B27.xml><?xml version="1.0" encoding="utf-8"?>
<p188:cmLst xmlns:a="http://schemas.openxmlformats.org/drawingml/2006/main" xmlns:r="http://schemas.openxmlformats.org/officeDocument/2006/relationships" xmlns:p188="http://schemas.microsoft.com/office/powerpoint/2018/8/main">
  <p188:cm id="{9A717C8A-FB96-4E40-90AD-3F12350E89BA}" authorId="{541A21BB-A6F5-4ED2-5D74-133DF2DF45CA}" created="2022-12-08T16:08:03.031">
    <pc:sldMkLst xmlns:pc="http://schemas.microsoft.com/office/powerpoint/2013/main/command">
      <pc:docMk/>
      <pc:sldMk cId="2128759591" sldId="288"/>
    </pc:sldMkLst>
    <p188:txBody>
      <a:bodyPr/>
      <a:lstStyle/>
      <a:p>
        <a:r>
          <a:rPr lang="en-US"/>
          <a:t>Ashley</a:t>
        </a:r>
      </a:p>
    </p188:txBody>
  </p188:cm>
</p188:cmLst>
</file>

<file path=ppt/comments/modernComment_121_9C11F1F3.xml><?xml version="1.0" encoding="utf-8"?>
<p188:cmLst xmlns:a="http://schemas.openxmlformats.org/drawingml/2006/main" xmlns:r="http://schemas.openxmlformats.org/officeDocument/2006/relationships" xmlns:p188="http://schemas.microsoft.com/office/powerpoint/2018/8/main">
  <p188:cm id="{6A426067-E717-4627-BD41-F300240A7222}" authorId="{541A21BB-A6F5-4ED2-5D74-133DF2DF45CA}" created="2022-12-08T16:08:13.407">
    <pc:sldMkLst xmlns:pc="http://schemas.microsoft.com/office/powerpoint/2013/main/command">
      <pc:docMk/>
      <pc:sldMk cId="2618421747" sldId="289"/>
    </pc:sldMkLst>
    <p188:txBody>
      <a:bodyPr/>
      <a:lstStyle/>
      <a:p>
        <a:r>
          <a:rPr lang="en-US"/>
          <a:t>Dom</a:t>
        </a:r>
      </a:p>
    </p188:txBody>
  </p188:cm>
</p188:cmLst>
</file>

<file path=ppt/comments/modernComment_122_4F0322DC.xml><?xml version="1.0" encoding="utf-8"?>
<p188:cmLst xmlns:a="http://schemas.openxmlformats.org/drawingml/2006/main" xmlns:r="http://schemas.openxmlformats.org/officeDocument/2006/relationships" xmlns:p188="http://schemas.microsoft.com/office/powerpoint/2018/8/main">
  <p188:cm id="{52A162D8-287E-4203-AFF5-D4BFA9918D6A}" authorId="{541A21BB-A6F5-4ED2-5D74-133DF2DF45CA}" created="2022-12-08T16:08:42.496">
    <pc:sldMkLst xmlns:pc="http://schemas.microsoft.com/office/powerpoint/2013/main/command">
      <pc:docMk/>
      <pc:sldMk cId="1325605596" sldId="290"/>
    </pc:sldMkLst>
    <p188:txBody>
      <a:bodyPr/>
      <a:lstStyle/>
      <a:p>
        <a:r>
          <a:rPr lang="en-US"/>
          <a:t>Dom</a:t>
        </a:r>
      </a:p>
    </p188:txBody>
  </p188:cm>
</p188:cmLst>
</file>

<file path=ppt/comments/modernComment_123_FFB9D6AA.xml><?xml version="1.0" encoding="utf-8"?>
<p188:cmLst xmlns:a="http://schemas.openxmlformats.org/drawingml/2006/main" xmlns:r="http://schemas.openxmlformats.org/officeDocument/2006/relationships" xmlns:p188="http://schemas.microsoft.com/office/powerpoint/2018/8/main">
  <p188:cm id="{6C0FA6A2-EFA4-4A63-A60C-CE9E71790AB6}" authorId="{541A21BB-A6F5-4ED2-5D74-133DF2DF45CA}" created="2022-12-08T16:08:19.239">
    <pc:sldMkLst xmlns:pc="http://schemas.microsoft.com/office/powerpoint/2013/main/command">
      <pc:docMk/>
      <pc:sldMk cId="4290369194" sldId="291"/>
    </pc:sldMkLst>
    <p188:txBody>
      <a:bodyPr/>
      <a:lstStyle/>
      <a:p>
        <a:r>
          <a:rPr lang="en-US"/>
          <a:t>Dom</a:t>
        </a:r>
      </a:p>
    </p188:txBody>
  </p188:cm>
</p188:cmLst>
</file>

<file path=ppt/comments/modernComment_124_7A736CB9.xml><?xml version="1.0" encoding="utf-8"?>
<p188:cmLst xmlns:a="http://schemas.openxmlformats.org/drawingml/2006/main" xmlns:r="http://schemas.openxmlformats.org/officeDocument/2006/relationships" xmlns:p188="http://schemas.microsoft.com/office/powerpoint/2018/8/main">
  <p188:cm id="{345CAD03-51FA-4D12-9E2C-4D1E72ED49F2}" authorId="{541A21BB-A6F5-4ED2-5D74-133DF2DF45CA}" created="2022-12-08T16:08:47.533">
    <pc:sldMkLst xmlns:pc="http://schemas.microsoft.com/office/powerpoint/2013/main/command">
      <pc:docMk/>
      <pc:sldMk cId="2054384825" sldId="292"/>
    </pc:sldMkLst>
    <p188:txBody>
      <a:bodyPr/>
      <a:lstStyle/>
      <a:p>
        <a:r>
          <a:rPr lang="en-US"/>
          <a:t>Dom</a:t>
        </a:r>
      </a:p>
    </p188:txBody>
  </p188:cm>
</p188:cmLst>
</file>

<file path=ppt/comments/modernComment_125_9F672B49.xml><?xml version="1.0" encoding="utf-8"?>
<p188:cmLst xmlns:a="http://schemas.openxmlformats.org/drawingml/2006/main" xmlns:r="http://schemas.openxmlformats.org/officeDocument/2006/relationships" xmlns:p188="http://schemas.microsoft.com/office/powerpoint/2018/8/main">
  <p188:cm id="{55E7575D-6C0C-4857-BD5D-7DDBA47D9817}" authorId="{541A21BB-A6F5-4ED2-5D74-133DF2DF45CA}" created="2022-12-08T16:09:01.838">
    <pc:sldMkLst xmlns:pc="http://schemas.microsoft.com/office/powerpoint/2013/main/command">
      <pc:docMk/>
      <pc:sldMk cId="2674338633" sldId="293"/>
    </pc:sldMkLst>
    <p188:txBody>
      <a:bodyPr/>
      <a:lstStyle/>
      <a:p>
        <a:r>
          <a:rPr lang="en-US"/>
          <a:t>Sebastian</a:t>
        </a:r>
      </a:p>
    </p188:txBody>
  </p188:cm>
</p188:cmLst>
</file>

<file path=ppt/comments/modernComment_126_7AE80F45.xml><?xml version="1.0" encoding="utf-8"?>
<p188:cmLst xmlns:a="http://schemas.openxmlformats.org/drawingml/2006/main" xmlns:r="http://schemas.openxmlformats.org/officeDocument/2006/relationships" xmlns:p188="http://schemas.microsoft.com/office/powerpoint/2018/8/main">
  <p188:cm id="{DC63B3BE-1D32-42E9-830B-81144DA48FBC}" authorId="{541A21BB-A6F5-4ED2-5D74-133DF2DF45CA}" created="2022-12-08T16:09:07.582">
    <pc:sldMkLst xmlns:pc="http://schemas.microsoft.com/office/powerpoint/2013/main/command">
      <pc:docMk/>
      <pc:sldMk cId="2062028613" sldId="294"/>
    </pc:sldMkLst>
    <p188:txBody>
      <a:bodyPr/>
      <a:lstStyle/>
      <a:p>
        <a:r>
          <a:rPr lang="en-US"/>
          <a:t>Sebastian</a:t>
        </a:r>
      </a:p>
    </p188:txBody>
  </p188:cm>
</p188:cmLst>
</file>

<file path=ppt/comments/modernComment_127_C22A80A4.xml><?xml version="1.0" encoding="utf-8"?>
<p188:cmLst xmlns:a="http://schemas.openxmlformats.org/drawingml/2006/main" xmlns:r="http://schemas.openxmlformats.org/officeDocument/2006/relationships" xmlns:p188="http://schemas.microsoft.com/office/powerpoint/2018/8/main">
  <p188:cm id="{DF2250A4-2D74-4D4B-9619-651A46491D4B}" authorId="{541A21BB-A6F5-4ED2-5D74-133DF2DF45CA}" created="2022-12-08T16:09:17.038">
    <pc:sldMkLst xmlns:pc="http://schemas.microsoft.com/office/powerpoint/2013/main/command">
      <pc:docMk/>
      <pc:sldMk cId="3257565348" sldId="295"/>
    </pc:sldMkLst>
    <p188:txBody>
      <a:bodyPr/>
      <a:lstStyle/>
      <a:p>
        <a:r>
          <a:rPr lang="en-US"/>
          <a:t>Ashley</a:t>
        </a:r>
      </a:p>
    </p188:txBody>
  </p188:cm>
</p188:cmLst>
</file>

<file path=ppt/comments/modernComment_128_AE8FD005.xml><?xml version="1.0" encoding="utf-8"?>
<p188:cmLst xmlns:a="http://schemas.openxmlformats.org/drawingml/2006/main" xmlns:r="http://schemas.openxmlformats.org/officeDocument/2006/relationships" xmlns:p188="http://schemas.microsoft.com/office/powerpoint/2018/8/main">
  <p188:cm id="{7ECC447D-4244-4551-ACC5-8BBA85055F1E}" authorId="{541A21BB-A6F5-4ED2-5D74-133DF2DF45CA}" created="2022-12-08T16:07:45.759">
    <pc:sldMkLst xmlns:pc="http://schemas.microsoft.com/office/powerpoint/2013/main/command">
      <pc:docMk/>
      <pc:sldMk cId="2928660485" sldId="296"/>
    </pc:sldMkLst>
    <p188:txBody>
      <a:bodyPr/>
      <a:lstStyle/>
      <a:p>
        <a:r>
          <a:rPr lang="en-US"/>
          <a:t>Aschby</a:t>
        </a:r>
      </a:p>
    </p188:txBody>
  </p188:cm>
</p188:cmLst>
</file>

<file path=ppt/comments/modernComment_129_69DDBA10.xml><?xml version="1.0" encoding="utf-8"?>
<p188:cmLst xmlns:a="http://schemas.openxmlformats.org/drawingml/2006/main" xmlns:r="http://schemas.openxmlformats.org/officeDocument/2006/relationships" xmlns:p188="http://schemas.microsoft.com/office/powerpoint/2018/8/main">
  <p188:cm id="{993CC804-1F6C-430E-BDD5-02D2F83C8997}" authorId="{541A21BB-A6F5-4ED2-5D74-133DF2DF45CA}" created="2022-12-08T16:09:25.092">
    <pc:sldMkLst xmlns:pc="http://schemas.microsoft.com/office/powerpoint/2013/main/command">
      <pc:docMk/>
      <pc:sldMk cId="1776138768" sldId="297"/>
    </pc:sldMkLst>
    <p188:txBody>
      <a:bodyPr/>
      <a:lstStyle/>
      <a:p>
        <a:r>
          <a:rPr lang="en-US"/>
          <a:t>Ashley</a:t>
        </a:r>
      </a:p>
    </p188:txBody>
  </p188:cm>
</p188:cmLst>
</file>

<file path=ppt/comments/modernComment_12A_6C0E9E7E.xml><?xml version="1.0" encoding="utf-8"?>
<p188:cmLst xmlns:a="http://schemas.openxmlformats.org/drawingml/2006/main" xmlns:r="http://schemas.openxmlformats.org/officeDocument/2006/relationships" xmlns:p188="http://schemas.microsoft.com/office/powerpoint/2018/8/main">
  <p188:cm id="{1DA3F5D3-045B-49E6-ABA8-14DE9673680D}" authorId="{541A21BB-A6F5-4ED2-5D74-133DF2DF45CA}" created="2022-12-08T16:10:10.892">
    <pc:sldMkLst xmlns:pc="http://schemas.microsoft.com/office/powerpoint/2013/main/command">
      <pc:docMk/>
      <pc:sldMk cId="1812897406" sldId="298"/>
    </pc:sldMkLst>
    <p188:txBody>
      <a:bodyPr/>
      <a:lstStyle/>
      <a:p>
        <a:r>
          <a:rPr lang="en-US"/>
          <a:t>Stacey</a:t>
        </a:r>
      </a:p>
    </p188:txBody>
  </p188:cm>
</p188:cmLst>
</file>

<file path=ppt/comments/modernComment_12C_C5E0020E.xml><?xml version="1.0" encoding="utf-8"?>
<p188:cmLst xmlns:a="http://schemas.openxmlformats.org/drawingml/2006/main" xmlns:r="http://schemas.openxmlformats.org/officeDocument/2006/relationships" xmlns:p188="http://schemas.microsoft.com/office/powerpoint/2018/8/main">
  <p188:cm id="{8CD82642-0CF3-40F3-BD51-D82D5B303A0C}" authorId="{541A21BB-A6F5-4ED2-5D74-133DF2DF45CA}" created="2022-12-08T16:06:24.264">
    <pc:sldMkLst xmlns:pc="http://schemas.microsoft.com/office/powerpoint/2013/main/command">
      <pc:docMk/>
      <pc:sldMk cId="3319792142" sldId="300"/>
    </pc:sldMkLst>
    <p188:txBody>
      <a:bodyPr/>
      <a:lstStyle/>
      <a:p>
        <a:r>
          <a:rPr lang="en-US"/>
          <a:t>Eric</a:t>
        </a:r>
      </a:p>
    </p188:txBody>
  </p188:cm>
</p188:cmLst>
</file>

<file path=ppt/comments/modernComment_12D_7EFFF368.xml><?xml version="1.0" encoding="utf-8"?>
<p188:cmLst xmlns:a="http://schemas.openxmlformats.org/drawingml/2006/main" xmlns:r="http://schemas.openxmlformats.org/officeDocument/2006/relationships" xmlns:p188="http://schemas.microsoft.com/office/powerpoint/2018/8/main">
  <p188:cm id="{E23E973B-F129-44A4-877E-CA2E10E1C336}" authorId="{541A21BB-A6F5-4ED2-5D74-133DF2DF45CA}" created="2022-12-08T16:12:03.965">
    <pc:sldMkLst xmlns:pc="http://schemas.microsoft.com/office/powerpoint/2013/main/command">
      <pc:docMk/>
      <pc:sldMk cId="2130703208" sldId="301"/>
    </pc:sldMkLst>
    <p188:txBody>
      <a:bodyPr/>
      <a:lstStyle/>
      <a:p>
        <a:r>
          <a:rPr lang="en-US"/>
          <a:t>Aschby</a:t>
        </a:r>
      </a:p>
    </p188:txBody>
  </p188:cm>
</p188:cmLst>
</file>

<file path=ppt/comments/modernComment_12E_817E3325.xml><?xml version="1.0" encoding="utf-8"?>
<p188:cmLst xmlns:a="http://schemas.openxmlformats.org/drawingml/2006/main" xmlns:r="http://schemas.openxmlformats.org/officeDocument/2006/relationships" xmlns:p188="http://schemas.microsoft.com/office/powerpoint/2018/8/main">
  <p188:cm id="{0B0BF474-95FC-4D28-A11B-4A52AB736EC9}" authorId="{541A21BB-A6F5-4ED2-5D74-133DF2DF45CA}" created="2022-12-08T16:12:13.939">
    <pc:sldMkLst xmlns:pc="http://schemas.microsoft.com/office/powerpoint/2013/main/command">
      <pc:docMk/>
      <pc:sldMk cId="2172531493" sldId="302"/>
    </pc:sldMkLst>
    <p188:txBody>
      <a:bodyPr/>
      <a:lstStyle/>
      <a:p>
        <a:r>
          <a:rPr lang="en-US"/>
          <a:t>Dom</a:t>
        </a:r>
      </a:p>
    </p188:txBody>
  </p188:cm>
</p188:cmLst>
</file>

<file path=ppt/comments/modernComment_12F_4C635C56.xml><?xml version="1.0" encoding="utf-8"?>
<p188:cmLst xmlns:a="http://schemas.openxmlformats.org/drawingml/2006/main" xmlns:r="http://schemas.openxmlformats.org/officeDocument/2006/relationships" xmlns:p188="http://schemas.microsoft.com/office/powerpoint/2018/8/main">
  <p188:cm id="{0AD5E617-2C4A-46A1-AB2F-68DC82F020A0}" authorId="{541A21BB-A6F5-4ED2-5D74-133DF2DF45CA}" created="2022-12-08T16:12:20.015">
    <pc:sldMkLst xmlns:pc="http://schemas.microsoft.com/office/powerpoint/2013/main/command">
      <pc:docMk/>
      <pc:sldMk cId="1281580118" sldId="303"/>
    </pc:sldMkLst>
    <p188:txBody>
      <a:bodyPr/>
      <a:lstStyle/>
      <a:p>
        <a:r>
          <a:rPr lang="en-US"/>
          <a:t>Stacey</a:t>
        </a:r>
      </a:p>
    </p188:txBody>
  </p188:cm>
</p188:cmLst>
</file>

<file path=ppt/comments/modernComment_130_78273039.xml><?xml version="1.0" encoding="utf-8"?>
<p188:cmLst xmlns:a="http://schemas.openxmlformats.org/drawingml/2006/main" xmlns:r="http://schemas.openxmlformats.org/officeDocument/2006/relationships" xmlns:p188="http://schemas.microsoft.com/office/powerpoint/2018/8/main">
  <p188:cm id="{1344F2AA-0DF4-4CBB-9EDA-90399D47B6FB}" authorId="{541A21BB-A6F5-4ED2-5D74-133DF2DF45CA}" created="2022-12-08T16:12:30.081">
    <pc:sldMkLst xmlns:pc="http://schemas.microsoft.com/office/powerpoint/2013/main/command">
      <pc:docMk/>
      <pc:sldMk cId="2015834169" sldId="304"/>
    </pc:sldMkLst>
    <p188:txBody>
      <a:bodyPr/>
      <a:lstStyle/>
      <a:p>
        <a:r>
          <a:rPr lang="en-US"/>
          <a:t>Sebastian</a:t>
        </a:r>
      </a:p>
    </p188:txBody>
  </p188:cm>
</p188:cmLst>
</file>

<file path=ppt/comments/modernComment_131_7CA88AC8.xml><?xml version="1.0" encoding="utf-8"?>
<p188:cmLst xmlns:a="http://schemas.openxmlformats.org/drawingml/2006/main" xmlns:r="http://schemas.openxmlformats.org/officeDocument/2006/relationships" xmlns:p188="http://schemas.microsoft.com/office/powerpoint/2018/8/main">
  <p188:cm id="{8AE8F4EB-8E2C-480D-AEAE-3BCB2B90ED89}" authorId="{541A21BB-A6F5-4ED2-5D74-133DF2DF45CA}" created="2022-12-08T16:12:45.794">
    <pc:sldMkLst xmlns:pc="http://schemas.microsoft.com/office/powerpoint/2013/main/command">
      <pc:docMk/>
      <pc:sldMk cId="2091420360" sldId="305"/>
    </pc:sldMkLst>
    <p188:txBody>
      <a:bodyPr/>
      <a:lstStyle/>
      <a:p>
        <a:r>
          <a:rPr lang="en-US"/>
          <a:t>Sebastian</a:t>
        </a:r>
      </a:p>
    </p188:txBody>
  </p188:cm>
</p188:cmLst>
</file>

<file path=ppt/comments/modernComment_133_1AF2F0F9.xml><?xml version="1.0" encoding="utf-8"?>
<p188:cmLst xmlns:a="http://schemas.openxmlformats.org/drawingml/2006/main" xmlns:r="http://schemas.openxmlformats.org/officeDocument/2006/relationships" xmlns:p188="http://schemas.microsoft.com/office/powerpoint/2018/8/main">
  <p188:cm id="{894EBCBC-6511-4AC8-968D-7CBFD5B853C4}" authorId="{541A21BB-A6F5-4ED2-5D74-133DF2DF45CA}" created="2022-12-08T16:13:07.257">
    <pc:sldMkLst xmlns:pc="http://schemas.microsoft.com/office/powerpoint/2013/main/command">
      <pc:docMk/>
      <pc:sldMk cId="452129017" sldId="307"/>
    </pc:sldMkLst>
    <p188:txBody>
      <a:bodyPr/>
      <a:lstStyle/>
      <a:p>
        <a:r>
          <a:rPr lang="en-US"/>
          <a:t>Stacey</a:t>
        </a:r>
      </a:p>
    </p188:txBody>
  </p188:cm>
</p188:cmLst>
</file>

<file path=ppt/comments/modernComment_134_7B0338F0.xml><?xml version="1.0" encoding="utf-8"?>
<p188:cmLst xmlns:a="http://schemas.openxmlformats.org/drawingml/2006/main" xmlns:r="http://schemas.openxmlformats.org/officeDocument/2006/relationships" xmlns:p188="http://schemas.microsoft.com/office/powerpoint/2018/8/main">
  <p188:cm id="{FFC1BDF9-7FE4-42CE-AB72-2606F42A0628}" authorId="{541A21BB-A6F5-4ED2-5D74-133DF2DF45CA}" created="2022-12-08T16:13:37.002">
    <pc:sldMkLst xmlns:pc="http://schemas.microsoft.com/office/powerpoint/2013/main/command">
      <pc:docMk/>
      <pc:sldMk cId="2063808752" sldId="308"/>
    </pc:sldMkLst>
    <p188:txBody>
      <a:bodyPr/>
      <a:lstStyle/>
      <a:p>
        <a:r>
          <a:rPr lang="en-US"/>
          <a:t>Stacey</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16D341-6D40-498C-B355-1A6B10FB4029}" type="datetimeFigureOut">
              <a:rPr lang="en-US"/>
              <a:t>12/11/2022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386A95-D0A4-44B9-98DA-3665758D8262}" type="slidenum">
              <a:rPr/>
              <a:t>‹#›</a:t>
            </a:fld>
            <a:endParaRPr/>
          </a:p>
        </p:txBody>
      </p:sp>
    </p:spTree>
    <p:extLst>
      <p:ext uri="{BB962C8B-B14F-4D97-AF65-F5344CB8AC3E}">
        <p14:creationId xmlns:p14="http://schemas.microsoft.com/office/powerpoint/2010/main" val="346984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5E7497-3723-4859-BCC5-41DA474F1359}" type="datetimeFigureOut">
              <a:rPr lang="en-US"/>
              <a:t>12/11/2022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821A9-1C31-4760-BDBC-9A0BA471B1B7}" type="slidenum">
              <a:rPr/>
              <a:t>‹#›</a:t>
            </a:fld>
            <a:endParaRPr/>
          </a:p>
        </p:txBody>
      </p:sp>
    </p:spTree>
    <p:extLst>
      <p:ext uri="{BB962C8B-B14F-4D97-AF65-F5344CB8AC3E}">
        <p14:creationId xmlns:p14="http://schemas.microsoft.com/office/powerpoint/2010/main" val="332216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To replace a picture, just select and delete it. Then use the Insert Picture icon to replace it with one of your own!</a:t>
            </a:r>
          </a:p>
        </p:txBody>
      </p:sp>
      <p:sp>
        <p:nvSpPr>
          <p:cNvPr id="4" name="Slide Number Placeholder 3"/>
          <p:cNvSpPr>
            <a:spLocks noGrp="1"/>
          </p:cNvSpPr>
          <p:nvPr>
            <p:ph type="sldNum" sz="quarter" idx="10"/>
          </p:nvPr>
        </p:nvSpPr>
        <p:spPr/>
        <p:txBody>
          <a:bodyPr/>
          <a:lstStyle/>
          <a:p>
            <a:fld id="{FC3821A9-1C31-4760-BDBC-9A0BA471B1B7}" type="slidenum">
              <a:rPr lang="en-US" smtClean="0"/>
              <a:t>1</a:t>
            </a:fld>
            <a:endParaRPr lang="en-US"/>
          </a:p>
        </p:txBody>
      </p:sp>
    </p:spTree>
    <p:extLst>
      <p:ext uri="{BB962C8B-B14F-4D97-AF65-F5344CB8AC3E}">
        <p14:creationId xmlns:p14="http://schemas.microsoft.com/office/powerpoint/2010/main" val="430022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3903279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643064"/>
            <a:ext cx="9144002" cy="2928936"/>
          </a:xfrm>
        </p:spPr>
        <p:txBody>
          <a:bodyPr>
            <a:noAutofit/>
          </a:bodyPr>
          <a:lstStyle>
            <a:lvl1pPr algn="ctr">
              <a:lnSpc>
                <a:spcPct val="80000"/>
              </a:lnSpc>
              <a:defRPr sz="5600">
                <a:solidFill>
                  <a:schemeClr val="tx1">
                    <a:lumMod val="75000"/>
                    <a:lumOff val="25000"/>
                  </a:schemeClr>
                </a:solidFill>
              </a:defRPr>
            </a:lvl1pPr>
          </a:lstStyle>
          <a:p>
            <a:r>
              <a:rPr lang="en-US"/>
              <a:t>Click to edit Master title style</a:t>
            </a:r>
            <a:endParaRPr/>
          </a:p>
        </p:txBody>
      </p:sp>
      <p:sp>
        <p:nvSpPr>
          <p:cNvPr id="3" name="Subtitle 2"/>
          <p:cNvSpPr>
            <a:spLocks noGrp="1"/>
          </p:cNvSpPr>
          <p:nvPr>
            <p:ph type="subTitle" idx="1"/>
          </p:nvPr>
        </p:nvSpPr>
        <p:spPr>
          <a:xfrm>
            <a:off x="1522413" y="4572000"/>
            <a:ext cx="9144000" cy="1066799"/>
          </a:xfrm>
        </p:spPr>
        <p:txBody>
          <a:bodyPr>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12/11/2022</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99259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A753D76A-AFCE-4D96-B917-CBEF96F7D1EB}" type="datetimeFigureOut">
              <a:rPr lang="en-US"/>
              <a:t>12/11/2022</a:t>
            </a:fld>
            <a:endParaRPr/>
          </a:p>
        </p:txBody>
      </p:sp>
      <p:sp>
        <p:nvSpPr>
          <p:cNvPr id="4" name="Slide Number Placeholder 3"/>
          <p:cNvSpPr>
            <a:spLocks noGrp="1"/>
          </p:cNvSpPr>
          <p:nvPr>
            <p:ph type="sldNum" sz="quarter" idx="12"/>
          </p:nvPr>
        </p:nvSpPr>
        <p:spPr/>
        <p:txBody>
          <a:bodyPr/>
          <a:lstStyle/>
          <a:p>
            <a:fld id="{F25A965E-3C11-4F28-82DC-E30D63FAC43C}" type="slidenum">
              <a:rPr/>
              <a:t>‹#›</a:t>
            </a:fld>
            <a:endParaRPr/>
          </a:p>
        </p:txBody>
      </p:sp>
      <p:sp>
        <p:nvSpPr>
          <p:cNvPr id="5" name="Title 4">
            <a:extLst>
              <a:ext uri="{FF2B5EF4-FFF2-40B4-BE49-F238E27FC236}">
                <a16:creationId xmlns:a16="http://schemas.microsoft.com/office/drawing/2014/main" id="{7581AE08-7FAC-4698-880E-24B2619E5D5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325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3212" y="1462088"/>
            <a:ext cx="3124201" cy="1966912"/>
          </a:xfrm>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1141413" y="685800"/>
            <a:ext cx="64770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1" y="3429000"/>
            <a:ext cx="3124201" cy="18288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A753D76A-AFCE-4D96-B917-CBEF96F7D1EB}" type="datetimeFigureOut">
              <a:rPr lang="en-US"/>
              <a:t>12/11/2022</a:t>
            </a:fld>
            <a:endParaRPr/>
          </a:p>
        </p:txBody>
      </p:sp>
      <p:sp>
        <p:nvSpPr>
          <p:cNvPr id="7" name="Slide Number Placeholder 6"/>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70639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bwMode="gray">
          <a:xfrm>
            <a:off x="7313612" y="0"/>
            <a:ext cx="41910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74660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a:xfrm>
            <a:off x="7923212" y="1643063"/>
            <a:ext cx="3124201" cy="2776537"/>
          </a:xfrm>
        </p:spPr>
        <p:txBody>
          <a:bodyPr anchor="b">
            <a:normAutofit/>
          </a:bodyPr>
          <a:lstStyle>
            <a:lvl1pPr algn="l">
              <a:defRPr sz="3600" b="0"/>
            </a:lvl1pPr>
          </a:lstStyle>
          <a:p>
            <a:r>
              <a:rPr lang="en-US"/>
              <a:t>Click to edit Master title style</a:t>
            </a:r>
            <a:endParaRPr/>
          </a:p>
        </p:txBody>
      </p:sp>
      <p:sp>
        <p:nvSpPr>
          <p:cNvPr id="15" name="Rectangle 14"/>
          <p:cNvSpPr/>
          <p:nvPr/>
        </p:nvSpPr>
        <p:spPr bwMode="gray">
          <a:xfrm rot="120000">
            <a:off x="654916" y="532501"/>
            <a:ext cx="6103614" cy="5715899"/>
          </a:xfrm>
          <a:prstGeom prst="rect">
            <a:avLst/>
          </a:prstGeom>
          <a:solidFill>
            <a:schemeClr val="bg1"/>
          </a:solidFill>
          <a:ln w="190500">
            <a:noFill/>
            <a:miter lim="800000"/>
          </a:ln>
          <a:effectLst>
            <a:outerShdw blurRad="889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bwMode="gray">
          <a:xfrm>
            <a:off x="745586" y="609600"/>
            <a:ext cx="5914664" cy="5562600"/>
          </a:xfrm>
          <a:solidFill>
            <a:srgbClr val="FFFFFF">
              <a:shade val="85000"/>
            </a:srgbClr>
          </a:solidFill>
          <a:ln w="152400" cap="flat" cmpd="sng">
            <a:solidFill>
              <a:srgbClr val="FFFFFF"/>
            </a:solidFill>
            <a:miter lim="800000"/>
          </a:ln>
          <a:effectLst>
            <a:outerShdw blurRad="88900" sx="101000" sy="101000" algn="tl" rotWithShape="0">
              <a:schemeClr val="accent1">
                <a:lumMod val="50000"/>
                <a:alpha val="15000"/>
              </a:schemeClr>
            </a:outerShdw>
          </a:effectLst>
          <a:scene3d>
            <a:camera prst="orthographicFront"/>
            <a:lightRig rig="twoPt" dir="t">
              <a:rot lat="0" lon="0" rev="7200000"/>
            </a:lightRig>
          </a:scene3d>
          <a:sp3d prstMaterial="matte">
            <a:bevelT w="25400" h="19050"/>
            <a:contourClr>
              <a:srgbClr val="FFFFFF"/>
            </a:contourClr>
          </a:sp3d>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2" y="4423913"/>
            <a:ext cx="3124201" cy="1748287"/>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Footer Placeholder 12"/>
          <p:cNvSpPr>
            <a:spLocks noGrp="1"/>
          </p:cNvSpPr>
          <p:nvPr>
            <p:ph type="ftr" sz="quarter" idx="11"/>
          </p:nvPr>
        </p:nvSpPr>
        <p:spPr/>
        <p:txBody>
          <a:bodyPr/>
          <a:lstStyle/>
          <a:p>
            <a:endParaRPr/>
          </a:p>
        </p:txBody>
      </p:sp>
      <p:sp>
        <p:nvSpPr>
          <p:cNvPr id="12" name="Date Placeholder 11"/>
          <p:cNvSpPr>
            <a:spLocks noGrp="1"/>
          </p:cNvSpPr>
          <p:nvPr>
            <p:ph type="dt" sz="half" idx="10"/>
          </p:nvPr>
        </p:nvSpPr>
        <p:spPr/>
        <p:txBody>
          <a:bodyPr/>
          <a:lstStyle/>
          <a:p>
            <a:fld id="{A753D76A-AFCE-4D96-B917-CBEF96F7D1EB}" type="datetimeFigureOut">
              <a:rPr lang="en-US"/>
              <a:pPr/>
              <a:t>12/11/2022</a:t>
            </a:fld>
            <a:endParaRPr/>
          </a:p>
        </p:txBody>
      </p:sp>
      <p:sp>
        <p:nvSpPr>
          <p:cNvPr id="14" name="Slide Number Placeholder 13"/>
          <p:cNvSpPr>
            <a:spLocks noGrp="1"/>
          </p:cNvSpPr>
          <p:nvPr>
            <p:ph type="sldNum" sz="quarter" idx="12"/>
          </p:nvPr>
        </p:nvSpPr>
        <p:spPr/>
        <p:txBody>
          <a:bodyPr/>
          <a:lstStyle/>
          <a:p>
            <a:fld id="{F25A965E-3C11-4F28-82DC-E30D63FAC43C}" type="slidenum">
              <a:rPr/>
              <a:pPr/>
              <a:t>‹#›</a:t>
            </a:fld>
            <a:endParaRPr/>
          </a:p>
        </p:txBody>
      </p:sp>
    </p:spTree>
    <p:extLst>
      <p:ext uri="{BB962C8B-B14F-4D97-AF65-F5344CB8AC3E}">
        <p14:creationId xmlns:p14="http://schemas.microsoft.com/office/powerpoint/2010/main" val="295547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12/11/2022</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0348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8612" y="685801"/>
            <a:ext cx="18288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41413" y="685800"/>
            <a:ext cx="79247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12/11/2022</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121322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Rectangle 7"/>
          <p:cNvSpPr/>
          <p:nvPr/>
        </p:nvSpPr>
        <p:spPr bwMode="gray">
          <a:xfrm rot="185582">
            <a:off x="1414576" y="76262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Picture Placeholder 10" descr="An empty placeholder to add an image. Click on the placeholder and select the image that you wish to add."/>
          <p:cNvSpPr>
            <a:spLocks noGrp="1"/>
          </p:cNvSpPr>
          <p:nvPr>
            <p:ph type="pic" sz="quarter" idx="13"/>
          </p:nvPr>
        </p:nvSpPr>
        <p:spPr bwMode="gray">
          <a:xfrm>
            <a:off x="1634550"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7" name="Rectangle 6"/>
          <p:cNvSpPr/>
          <p:nvPr/>
        </p:nvSpPr>
        <p:spPr bwMode="gray">
          <a:xfrm rot="120000">
            <a:off x="4600738" y="74034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0" descr="An empty placeholder to add an image. Click on the placeholder and select the image that you wish to add."/>
          <p:cNvSpPr>
            <a:spLocks noGrp="1"/>
          </p:cNvSpPr>
          <p:nvPr>
            <p:ph type="pic" sz="quarter" idx="14"/>
          </p:nvPr>
        </p:nvSpPr>
        <p:spPr bwMode="gray">
          <a:xfrm>
            <a:off x="4787507"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9" name="Rectangle 8"/>
          <p:cNvSpPr/>
          <p:nvPr/>
        </p:nvSpPr>
        <p:spPr bwMode="gray">
          <a:xfrm rot="21480000">
            <a:off x="7775260" y="727477"/>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0" descr="An empty placeholder to add an image. Click on the placeholder and select the image that you wish to add."/>
          <p:cNvSpPr>
            <a:spLocks noGrp="1"/>
          </p:cNvSpPr>
          <p:nvPr>
            <p:ph type="pic" sz="quarter" idx="15"/>
          </p:nvPr>
        </p:nvSpPr>
        <p:spPr bwMode="gray">
          <a:xfrm>
            <a:off x="7940463" y="917753"/>
            <a:ext cx="2592388"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12/11/2022</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111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 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1853090"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tIns="457200"/>
          <a:lstStyle>
            <a:lvl1pPr marL="0" indent="0" algn="ctr">
              <a:buNone/>
              <a:defRPr/>
            </a:lvl1pPr>
          </a:lstStyle>
          <a:p>
            <a:r>
              <a:rPr lang="en-US"/>
              <a:t>Click icon to add picture</a:t>
            </a:r>
            <a:endParaRPr/>
          </a:p>
        </p:txBody>
      </p:sp>
      <p:sp>
        <p:nvSpPr>
          <p:cNvPr id="12" name="Picture Placeholder 10" descr="An empty placeholder to add an image. Click on the placeholder and select the image that you wish to add."/>
          <p:cNvSpPr>
            <a:spLocks noGrp="1"/>
          </p:cNvSpPr>
          <p:nvPr>
            <p:ph type="pic" sz="quarter" idx="14"/>
          </p:nvPr>
        </p:nvSpPr>
        <p:spPr>
          <a:xfrm>
            <a:off x="4722812"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a:t>Click icon to add picture</a:t>
            </a:r>
            <a:endParaRPr/>
          </a:p>
        </p:txBody>
      </p:sp>
      <p:sp>
        <p:nvSpPr>
          <p:cNvPr id="13" name="Picture Placeholder 10" descr="An empty placeholder to add an image. Click on the placeholder and select the image that you wish to add."/>
          <p:cNvSpPr>
            <a:spLocks noGrp="1"/>
          </p:cNvSpPr>
          <p:nvPr>
            <p:ph type="pic" sz="quarter" idx="15"/>
          </p:nvPr>
        </p:nvSpPr>
        <p:spPr>
          <a:xfrm>
            <a:off x="7592534"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a:t>Click icon to add picture</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12/11/2022</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64260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12/11/2022</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1718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with Picture">
    <p:spTree>
      <p:nvGrpSpPr>
        <p:cNvPr id="1" name=""/>
        <p:cNvGrpSpPr/>
        <p:nvPr/>
      </p:nvGrpSpPr>
      <p:grpSpPr>
        <a:xfrm>
          <a:off x="0" y="0"/>
          <a:ext cx="0" cy="0"/>
          <a:chOff x="0" y="0"/>
          <a:chExt cx="0" cy="0"/>
        </a:xfrm>
      </p:grpSpPr>
      <p:sp>
        <p:nvSpPr>
          <p:cNvPr id="7" name="Rounded Rectangle 6"/>
          <p:cNvSpPr/>
          <p:nvPr/>
        </p:nvSpPr>
        <p:spPr bwMode="gray">
          <a:xfrm>
            <a:off x="2159492" y="0"/>
            <a:ext cx="9345120" cy="6858000"/>
          </a:xfrm>
          <a:prstGeom prst="roundRect">
            <a:avLst>
              <a:gd name="adj" fmla="val 0"/>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995612" y="319088"/>
            <a:ext cx="7670802" cy="1143000"/>
          </a:xfrm>
        </p:spPr>
        <p:txBody>
          <a:bodyPr/>
          <a:lstStyle/>
          <a:p>
            <a:r>
              <a:rPr lang="en-US"/>
              <a:t>Click to edit Master title style</a:t>
            </a:r>
            <a:endParaRPr/>
          </a:p>
        </p:txBody>
      </p:sp>
      <p:sp>
        <p:nvSpPr>
          <p:cNvPr id="12" name="Rectangle 11"/>
          <p:cNvSpPr/>
          <p:nvPr/>
        </p:nvSpPr>
        <p:spPr bwMode="gray">
          <a:xfrm rot="21379692">
            <a:off x="322262" y="211183"/>
            <a:ext cx="1542449" cy="2051702"/>
          </a:xfrm>
          <a:prstGeom prst="rect">
            <a:avLst/>
          </a:prstGeom>
          <a:solidFill>
            <a:schemeClr val="bg1"/>
          </a:solidFill>
          <a:ln w="190500">
            <a:noFill/>
            <a:miter lim="800000"/>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Picture Placeholder 13" descr="An empty placeholder to add an image. Click on the placeholder and select the image that you wish to add."/>
          <p:cNvSpPr>
            <a:spLocks noGrp="1"/>
          </p:cNvSpPr>
          <p:nvPr>
            <p:ph type="pic" sz="quarter" idx="13"/>
          </p:nvPr>
        </p:nvSpPr>
        <p:spPr bwMode="gray">
          <a:xfrm rot="180000">
            <a:off x="357415" y="280969"/>
            <a:ext cx="1446157" cy="1965874"/>
          </a:xfrm>
          <a:solidFill>
            <a:schemeClr val="bg1">
              <a:lumMod val="95000"/>
            </a:schemeClr>
          </a:solidFill>
          <a:ln w="76200">
            <a:solidFill>
              <a:schemeClr val="bg1"/>
            </a:solidFill>
            <a:miter lim="800000"/>
          </a:ln>
          <a:effectLst>
            <a:outerShdw blurRad="63500" algn="ctr" rotWithShape="0">
              <a:prstClr val="black">
                <a:alpha val="20000"/>
              </a:prstClr>
            </a:outerShdw>
          </a:effectLst>
        </p:spPr>
        <p:txBody>
          <a:bodyPr tIns="182880">
            <a:normAutofit/>
          </a:bodyPr>
          <a:lstStyle>
            <a:lvl1pPr marL="45720" indent="0" algn="ctr">
              <a:buNone/>
              <a:defRPr sz="1600"/>
            </a:lvl1pPr>
          </a:lstStyle>
          <a:p>
            <a:r>
              <a:rPr lang="en-US"/>
              <a:t>Click icon to add picture</a:t>
            </a:r>
            <a:endParaRPr/>
          </a:p>
        </p:txBody>
      </p:sp>
      <p:sp>
        <p:nvSpPr>
          <p:cNvPr id="3" name="Content Placeholder 2"/>
          <p:cNvSpPr>
            <a:spLocks noGrp="1"/>
          </p:cNvSpPr>
          <p:nvPr>
            <p:ph idx="1"/>
          </p:nvPr>
        </p:nvSpPr>
        <p:spPr>
          <a:xfrm>
            <a:off x="2995612" y="1643063"/>
            <a:ext cx="7670802" cy="4529137"/>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8" name="Straight Connector 7"/>
          <p:cNvCxnSpPr/>
          <p:nvPr/>
        </p:nvCxnSpPr>
        <p:spPr>
          <a:xfrm>
            <a:off x="23098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12/11/2022</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2659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643064"/>
            <a:ext cx="9144002" cy="2928936"/>
          </a:xfrm>
        </p:spPr>
        <p:txBody>
          <a:bodyPr anchor="b">
            <a:normAutofit/>
          </a:bodyPr>
          <a:lstStyle>
            <a:lvl1pPr algn="ctr">
              <a:lnSpc>
                <a:spcPct val="80000"/>
              </a:lnSpc>
              <a:defRPr sz="5600" b="0" cap="none" baseline="0">
                <a:solidFill>
                  <a:schemeClr val="tx1">
                    <a:lumMod val="75000"/>
                    <a:lumOff val="25000"/>
                  </a:schemeClr>
                </a:solidFill>
              </a:defRPr>
            </a:lvl1pPr>
          </a:lstStyle>
          <a:p>
            <a:r>
              <a:rPr lang="en-US"/>
              <a:t>Click to edit Master title style</a:t>
            </a:r>
            <a:endParaRPr/>
          </a:p>
        </p:txBody>
      </p:sp>
      <p:sp>
        <p:nvSpPr>
          <p:cNvPr id="3" name="Text Placeholder 2"/>
          <p:cNvSpPr>
            <a:spLocks noGrp="1"/>
          </p:cNvSpPr>
          <p:nvPr>
            <p:ph type="body" idx="1"/>
          </p:nvPr>
        </p:nvSpPr>
        <p:spPr>
          <a:xfrm>
            <a:off x="1522413" y="4572000"/>
            <a:ext cx="9144000" cy="1066799"/>
          </a:xfrm>
        </p:spPr>
        <p:txBody>
          <a:bodyPr anchor="t">
            <a:normAutofit/>
          </a:bodyPr>
          <a:lstStyle>
            <a:lvl1pPr marL="0" indent="0" algn="ctr">
              <a:spcBef>
                <a:spcPts val="0"/>
              </a:spcBef>
              <a:buNone/>
              <a:defRPr sz="24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12/11/2022</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9323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2"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85854"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A753D76A-AFCE-4D96-B917-CBEF96F7D1EB}" type="datetimeFigureOut">
              <a:rPr lang="en-US"/>
              <a:t>12/11/2022</a:t>
            </a:fld>
            <a:endParaRPr/>
          </a:p>
        </p:txBody>
      </p:sp>
      <p:sp>
        <p:nvSpPr>
          <p:cNvPr id="7" name="Slide Number Placeholder 6"/>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420626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8585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585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A753D76A-AFCE-4D96-B917-CBEF96F7D1EB}" type="datetimeFigureOut">
              <a:rPr lang="en-US"/>
              <a:t>12/11/2022</a:t>
            </a:fld>
            <a:endParaRPr/>
          </a:p>
        </p:txBody>
      </p:sp>
      <p:sp>
        <p:nvSpPr>
          <p:cNvPr id="9" name="Slide Number Placeholder 8"/>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42443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A753D76A-AFCE-4D96-B917-CBEF96F7D1EB}" type="datetimeFigureOut">
              <a:rPr lang="en-US"/>
              <a:t>12/11/2022</a:t>
            </a:fld>
            <a:endParaRPr/>
          </a:p>
        </p:txBody>
      </p:sp>
      <p:sp>
        <p:nvSpPr>
          <p:cNvPr id="5" name="Slide Number Placeholder 4"/>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8442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gray">
          <a:xfrm>
            <a:off x="684211" y="0"/>
            <a:ext cx="108204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8366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Placeholder 1"/>
          <p:cNvSpPr>
            <a:spLocks noGrp="1"/>
          </p:cNvSpPr>
          <p:nvPr>
            <p:ph type="title"/>
          </p:nvPr>
        </p:nvSpPr>
        <p:spPr>
          <a:xfrm>
            <a:off x="1522414" y="319088"/>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643063"/>
            <a:ext cx="9144000" cy="45291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07885" y="6400801"/>
            <a:ext cx="6796327" cy="276226"/>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456612" y="6400801"/>
            <a:ext cx="1167659" cy="276226"/>
          </a:xfrm>
          <a:prstGeom prst="rect">
            <a:avLst/>
          </a:prstGeom>
        </p:spPr>
        <p:txBody>
          <a:bodyPr vert="horz" lIns="91440" tIns="45720" rIns="91440" bIns="45720" rtlCol="0" anchor="ctr"/>
          <a:lstStyle>
            <a:lvl1pPr algn="r">
              <a:defRPr sz="1100">
                <a:solidFill>
                  <a:schemeClr val="tx1"/>
                </a:solidFill>
              </a:defRPr>
            </a:lvl1pPr>
          </a:lstStyle>
          <a:p>
            <a:fld id="{A753D76A-AFCE-4D96-B917-CBEF96F7D1EB}" type="datetimeFigureOut">
              <a:rPr lang="en-US" smtClean="0"/>
              <a:pPr/>
              <a:t>12/11/2022</a:t>
            </a:fld>
            <a:endParaRPr lang="en-US"/>
          </a:p>
        </p:txBody>
      </p:sp>
      <p:sp>
        <p:nvSpPr>
          <p:cNvPr id="6" name="Slide Number Placeholder 5"/>
          <p:cNvSpPr>
            <a:spLocks noGrp="1"/>
          </p:cNvSpPr>
          <p:nvPr>
            <p:ph type="sldNum" sz="quarter" idx="4"/>
          </p:nvPr>
        </p:nvSpPr>
        <p:spPr>
          <a:xfrm>
            <a:off x="9752012" y="6400801"/>
            <a:ext cx="914402" cy="276226"/>
          </a:xfrm>
          <a:prstGeom prst="rect">
            <a:avLst/>
          </a:prstGeom>
        </p:spPr>
        <p:txBody>
          <a:bodyPr vert="horz" lIns="91440" tIns="45720" rIns="91440" bIns="45720" rtlCol="0" anchor="ctr"/>
          <a:lstStyle>
            <a:lvl1pPr algn="r">
              <a:defRPr sz="1100">
                <a:solidFill>
                  <a:schemeClr val="tx1"/>
                </a:solidFill>
              </a:defRPr>
            </a:lvl1pPr>
          </a:lstStyle>
          <a:p>
            <a:fld id="{F25A965E-3C11-4F28-82DC-E30D63FAC43C}" type="slidenum">
              <a:rPr lang="en-US" smtClean="0"/>
              <a:pPr/>
              <a:t>‹#›</a:t>
            </a:fld>
            <a:endParaRPr lang="en-US"/>
          </a:p>
        </p:txBody>
      </p:sp>
    </p:spTree>
    <p:extLst>
      <p:ext uri="{BB962C8B-B14F-4D97-AF65-F5344CB8AC3E}">
        <p14:creationId xmlns:p14="http://schemas.microsoft.com/office/powerpoint/2010/main" val="264783986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microsoft.com/office/2018/10/relationships/comments" Target="../comments/modernComment_114_6B79841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28_AE8FD00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15_4F79340A.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20_7EE24B2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21_9C11F1F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23_FFB9D6AA.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microsoft.com/office/2018/10/relationships/comments" Target="../comments/modernComment_122_4F0322DC.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4_7A736CB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25_9F672B4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126_7AE80F4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D_CF336859.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27_C22A80A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microsoft.com/office/2018/10/relationships/comments" Target="../comments/modernComment_129_69DDBA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microsoft.com/office/2018/10/relationships/comments" Target="../comments/modernComment_12A_6C0E9E7E.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microsoft.com/office/2018/10/relationships/comments" Target="../comments/modernComment_117_419B18F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F_4E1AC10A.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2C_C5E0020E.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12D_7EFFF36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microsoft.com/office/2018/10/relationships/comments" Target="../comments/modernComment_12E_817E33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microsoft.com/office/2018/10/relationships/comments" Target="../comments/modernComment_12F_4C635C5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microsoft.com/office/2018/10/relationships/comments" Target="../comments/modernComment_130_7827303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microsoft.com/office/2018/10/relationships/comments" Target="../comments/modernComment_131_7CA88AC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microsoft.com/office/2018/10/relationships/comments" Target="../comments/modernComment_133_1AF2F0F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microsoft.com/office/2018/10/relationships/comments" Target="../comments/modernComment_134_7B0338F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12_72C30B0E.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1E_44CAE90A.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1D_5E6DEA1F.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13_2DC3B38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16_F1CAED3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err="1"/>
              <a:t>Meemaw’s</a:t>
            </a:r>
            <a:r>
              <a:rPr lang="en-US"/>
              <a:t> Desserts</a:t>
            </a:r>
          </a:p>
        </p:txBody>
      </p:sp>
      <p:sp>
        <p:nvSpPr>
          <p:cNvPr id="5" name="Subtitle 4"/>
          <p:cNvSpPr>
            <a:spLocks noGrp="1"/>
          </p:cNvSpPr>
          <p:nvPr>
            <p:ph type="subTitle" idx="1"/>
          </p:nvPr>
        </p:nvSpPr>
        <p:spPr/>
        <p:txBody>
          <a:bodyPr vert="horz" wrap="square" lIns="91440" tIns="45720" rIns="91440" bIns="45720" rtlCol="0" anchor="t">
            <a:normAutofit/>
          </a:bodyPr>
          <a:lstStyle/>
          <a:p>
            <a:r>
              <a:rPr lang="en-US"/>
              <a:t>Group 1: Eric, Stacey, Sebastian, Ashley, </a:t>
            </a:r>
            <a:r>
              <a:rPr lang="en-US" err="1"/>
              <a:t>Aschby</a:t>
            </a:r>
            <a:r>
              <a:rPr lang="en-US"/>
              <a:t>, Dom</a:t>
            </a:r>
          </a:p>
        </p:txBody>
      </p:sp>
      <p:pic>
        <p:nvPicPr>
          <p:cNvPr id="7" name="Picture Placeholder 6" descr="Basket filled with apples"/>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p:pic>
      <p:pic>
        <p:nvPicPr>
          <p:cNvPr id="8" name="Picture Placeholder 7" descr="Close-up of cinnamon sticks and apples beside stack of plates and forks on table"/>
          <p:cNvPicPr>
            <a:picLocks noGrp="1" noChangeAspect="1"/>
          </p:cNvPicPr>
          <p:nvPr>
            <p:ph type="pic" sz="quarter" idx="14"/>
          </p:nvPr>
        </p:nvPicPr>
        <p:blipFill>
          <a:blip r:embed="rId4" cstate="print">
            <a:extLst>
              <a:ext uri="{28A0092B-C50C-407E-A947-70E740481C1C}">
                <a14:useLocalDpi xmlns:a14="http://schemas.microsoft.com/office/drawing/2010/main" val="0"/>
              </a:ext>
            </a:extLst>
          </a:blip>
          <a:srcRect/>
          <a:stretch>
            <a:fillRect/>
          </a:stretch>
        </p:blipFill>
        <p:spPr/>
      </p:pic>
      <p:pic>
        <p:nvPicPr>
          <p:cNvPr id="9" name="Picture Placeholder 8" descr="Slice of apple pie on plate"/>
          <p:cNvPicPr>
            <a:picLocks noGrp="1" noChangeAspect="1"/>
          </p:cNvPicPr>
          <p:nvPr>
            <p:ph type="pic" sz="quarter" idx="15"/>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073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333B37-FB42-DAA7-13C8-74E38D499B75}"/>
              </a:ext>
            </a:extLst>
          </p:cNvPr>
          <p:cNvSpPr>
            <a:spLocks noGrp="1"/>
          </p:cNvSpPr>
          <p:nvPr>
            <p:ph idx="1"/>
          </p:nvPr>
        </p:nvSpPr>
        <p:spPr>
          <a:xfrm>
            <a:off x="1522414" y="359695"/>
            <a:ext cx="9144000" cy="5812505"/>
          </a:xfrm>
        </p:spPr>
        <p:txBody>
          <a:bodyPr vert="horz" lIns="91440" tIns="45720" rIns="91440" bIns="45720" rtlCol="0" anchor="t">
            <a:normAutofit/>
          </a:bodyPr>
          <a:lstStyle/>
          <a:p>
            <a:pPr marL="45720" indent="0">
              <a:buNone/>
            </a:pPr>
            <a:r>
              <a:rPr lang="en-US">
                <a:ea typeface="+mn-lt"/>
                <a:cs typeface="+mn-lt"/>
              </a:rPr>
              <a:t>CREATE TABLE LISTED (</a:t>
            </a:r>
            <a:endParaRPr lang="en-US"/>
          </a:p>
          <a:p>
            <a:pPr marL="45720" indent="0">
              <a:buNone/>
            </a:pPr>
            <a:r>
              <a:rPr lang="en-US">
                <a:ea typeface="+mn-lt"/>
                <a:cs typeface="+mn-lt"/>
              </a:rPr>
              <a:t>   iName VARCHAR(25),</a:t>
            </a:r>
          </a:p>
          <a:p>
            <a:pPr marL="45720" indent="0">
              <a:buNone/>
            </a:pPr>
            <a:r>
              <a:rPr lang="en-US">
                <a:ea typeface="+mn-lt"/>
                <a:cs typeface="+mn-lt"/>
              </a:rPr>
              <a:t>   </a:t>
            </a:r>
            <a:r>
              <a:rPr lang="en-US" err="1">
                <a:ea typeface="+mn-lt"/>
                <a:cs typeface="+mn-lt"/>
              </a:rPr>
              <a:t>rID</a:t>
            </a:r>
            <a:r>
              <a:rPr lang="en-US">
                <a:ea typeface="+mn-lt"/>
                <a:cs typeface="+mn-lt"/>
              </a:rPr>
              <a:t> INTEGER (7),</a:t>
            </a:r>
          </a:p>
          <a:p>
            <a:pPr marL="45720" indent="0">
              <a:buNone/>
            </a:pPr>
            <a:r>
              <a:rPr lang="en-US">
                <a:ea typeface="+mn-lt"/>
                <a:cs typeface="+mn-lt"/>
              </a:rPr>
              <a:t>   PRIMARY KEY (iName, </a:t>
            </a:r>
            <a:r>
              <a:rPr lang="en-US" err="1">
                <a:ea typeface="+mn-lt"/>
                <a:cs typeface="+mn-lt"/>
              </a:rPr>
              <a:t>rID</a:t>
            </a:r>
            <a:r>
              <a:rPr lang="en-US">
                <a:ea typeface="+mn-lt"/>
                <a:cs typeface="+mn-lt"/>
              </a:rPr>
              <a:t>),</a:t>
            </a:r>
          </a:p>
          <a:p>
            <a:pPr marL="45720" indent="0">
              <a:buNone/>
            </a:pPr>
            <a:r>
              <a:rPr lang="en-US">
                <a:ea typeface="+mn-lt"/>
                <a:cs typeface="+mn-lt"/>
              </a:rPr>
              <a:t>   FOREIGN KEY (iName) REFERENCES INGREDIENTS (iName) ON DELETE CASCADE ON UPDATE CASCADE,</a:t>
            </a:r>
          </a:p>
          <a:p>
            <a:pPr marL="45720" indent="0">
              <a:buNone/>
            </a:pPr>
            <a:r>
              <a:rPr lang="en-US">
                <a:ea typeface="+mn-lt"/>
                <a:cs typeface="+mn-lt"/>
              </a:rPr>
              <a:t>   FOREIGN KEY (</a:t>
            </a:r>
            <a:r>
              <a:rPr lang="en-US" err="1">
                <a:ea typeface="+mn-lt"/>
                <a:cs typeface="+mn-lt"/>
              </a:rPr>
              <a:t>rID</a:t>
            </a:r>
            <a:r>
              <a:rPr lang="en-US">
                <a:ea typeface="+mn-lt"/>
                <a:cs typeface="+mn-lt"/>
              </a:rPr>
              <a:t>) REFERENCES RECIPE (</a:t>
            </a:r>
            <a:r>
              <a:rPr lang="en-US" err="1">
                <a:ea typeface="+mn-lt"/>
                <a:cs typeface="+mn-lt"/>
              </a:rPr>
              <a:t>rID</a:t>
            </a:r>
            <a:r>
              <a:rPr lang="en-US">
                <a:ea typeface="+mn-lt"/>
                <a:cs typeface="+mn-lt"/>
              </a:rPr>
              <a:t>) ON DELETE CASCADE ON UPDATE CASCADE);</a:t>
            </a:r>
          </a:p>
          <a:p>
            <a:endParaRPr lang="en-US">
              <a:ea typeface="Cambria"/>
            </a:endParaRPr>
          </a:p>
        </p:txBody>
      </p:sp>
    </p:spTree>
    <p:extLst>
      <p:ext uri="{BB962C8B-B14F-4D97-AF65-F5344CB8AC3E}">
        <p14:creationId xmlns:p14="http://schemas.microsoft.com/office/powerpoint/2010/main" val="180312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72704C-F578-820F-FA43-41188E78F44C}"/>
              </a:ext>
            </a:extLst>
          </p:cNvPr>
          <p:cNvSpPr txBox="1"/>
          <p:nvPr/>
        </p:nvSpPr>
        <p:spPr>
          <a:xfrm>
            <a:off x="2284412" y="381000"/>
            <a:ext cx="6629400" cy="5632311"/>
          </a:xfrm>
          <a:prstGeom prst="rect">
            <a:avLst/>
          </a:prstGeom>
          <a:noFill/>
        </p:spPr>
        <p:txBody>
          <a:bodyPr wrap="square">
            <a:spAutoFit/>
          </a:bodyPr>
          <a:lstStyle/>
          <a:p>
            <a:r>
              <a:rPr lang="en-US"/>
              <a:t>INSERT INTO LISTED(</a:t>
            </a:r>
            <a:r>
              <a:rPr lang="en-US" err="1"/>
              <a:t>iName</a:t>
            </a:r>
            <a:r>
              <a:rPr lang="en-US"/>
              <a:t>, </a:t>
            </a:r>
            <a:r>
              <a:rPr lang="en-US" err="1"/>
              <a:t>rID</a:t>
            </a:r>
            <a:r>
              <a:rPr lang="en-US"/>
              <a:t>) </a:t>
            </a:r>
          </a:p>
          <a:p>
            <a:r>
              <a:rPr lang="en-US"/>
              <a:t>VALUES </a:t>
            </a:r>
          </a:p>
          <a:p>
            <a:r>
              <a:rPr lang="en-US"/>
              <a:t>('Banana', 001),</a:t>
            </a:r>
          </a:p>
          <a:p>
            <a:r>
              <a:rPr lang="en-US"/>
              <a:t> ('Flour', 001), </a:t>
            </a:r>
          </a:p>
          <a:p>
            <a:r>
              <a:rPr lang="en-US"/>
              <a:t>('Sugar', 001), </a:t>
            </a:r>
          </a:p>
          <a:p>
            <a:r>
              <a:rPr lang="en-US"/>
              <a:t>('Sugar', 002),</a:t>
            </a:r>
          </a:p>
          <a:p>
            <a:r>
              <a:rPr lang="en-US"/>
              <a:t> ('Vanilla Extract', 002),</a:t>
            </a:r>
          </a:p>
          <a:p>
            <a:r>
              <a:rPr lang="en-US"/>
              <a:t>('Water', 002), </a:t>
            </a:r>
          </a:p>
          <a:p>
            <a:r>
              <a:rPr lang="en-US"/>
              <a:t>('Cream Cheese', 003),</a:t>
            </a:r>
          </a:p>
          <a:p>
            <a:r>
              <a:rPr lang="en-US"/>
              <a:t> ('Eggs', 003), </a:t>
            </a:r>
          </a:p>
          <a:p>
            <a:r>
              <a:rPr lang="en-US"/>
              <a:t>('Sugar', 003),</a:t>
            </a:r>
          </a:p>
          <a:p>
            <a:r>
              <a:rPr lang="en-US"/>
              <a:t> ('Baking Soda', 004), </a:t>
            </a:r>
          </a:p>
          <a:p>
            <a:r>
              <a:rPr lang="en-US"/>
              <a:t>('Baking Powder', 004), </a:t>
            </a:r>
          </a:p>
          <a:p>
            <a:r>
              <a:rPr lang="en-US"/>
              <a:t>('Salt', 004),</a:t>
            </a:r>
          </a:p>
          <a:p>
            <a:r>
              <a:rPr lang="en-US"/>
              <a:t> ('Flour', 005), </a:t>
            </a:r>
          </a:p>
          <a:p>
            <a:r>
              <a:rPr lang="en-US"/>
              <a:t>('Eggs', 005), </a:t>
            </a:r>
          </a:p>
          <a:p>
            <a:r>
              <a:rPr lang="en-US"/>
              <a:t>('Sugar', 005),</a:t>
            </a:r>
          </a:p>
          <a:p>
            <a:r>
              <a:rPr lang="en-US"/>
              <a:t> ('Water', 006), </a:t>
            </a:r>
          </a:p>
          <a:p>
            <a:r>
              <a:rPr lang="en-US"/>
              <a:t>('Sugar', 006), </a:t>
            </a:r>
          </a:p>
          <a:p>
            <a:r>
              <a:rPr lang="en-US"/>
              <a:t>('Flour', 006);</a:t>
            </a:r>
          </a:p>
        </p:txBody>
      </p:sp>
      <p:sp>
        <p:nvSpPr>
          <p:cNvPr id="7" name="Title 1">
            <a:extLst>
              <a:ext uri="{FF2B5EF4-FFF2-40B4-BE49-F238E27FC236}">
                <a16:creationId xmlns:a16="http://schemas.microsoft.com/office/drawing/2014/main" id="{24C488F0-E43A-A003-9C54-DEB29B78C83B}"/>
              </a:ext>
            </a:extLst>
          </p:cNvPr>
          <p:cNvSpPr>
            <a:spLocks noGrp="1"/>
          </p:cNvSpPr>
          <p:nvPr>
            <p:ph type="title"/>
          </p:nvPr>
        </p:nvSpPr>
        <p:spPr>
          <a:xfrm>
            <a:off x="6061401" y="-190500"/>
            <a:ext cx="9144000" cy="1143000"/>
          </a:xfrm>
        </p:spPr>
        <p:txBody>
          <a:bodyPr/>
          <a:lstStyle/>
          <a:p>
            <a:r>
              <a:rPr lang="en-US"/>
              <a:t>Listed Table Values</a:t>
            </a:r>
          </a:p>
        </p:txBody>
      </p:sp>
    </p:spTree>
    <p:extLst>
      <p:ext uri="{BB962C8B-B14F-4D97-AF65-F5344CB8AC3E}">
        <p14:creationId xmlns:p14="http://schemas.microsoft.com/office/powerpoint/2010/main" val="292866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6E017-29F2-412C-C579-78337E490A13}"/>
              </a:ext>
            </a:extLst>
          </p:cNvPr>
          <p:cNvSpPr>
            <a:spLocks noGrp="1"/>
          </p:cNvSpPr>
          <p:nvPr>
            <p:ph idx="1"/>
          </p:nvPr>
        </p:nvSpPr>
        <p:spPr>
          <a:xfrm>
            <a:off x="1508221" y="809357"/>
            <a:ext cx="9144000" cy="5348646"/>
          </a:xfrm>
        </p:spPr>
        <p:txBody>
          <a:bodyPr vert="horz" lIns="91440" tIns="45720" rIns="91440" bIns="45720" rtlCol="0" anchor="t">
            <a:normAutofit/>
          </a:bodyPr>
          <a:lstStyle/>
          <a:p>
            <a:pPr marL="45720" indent="0">
              <a:buNone/>
            </a:pPr>
            <a:r>
              <a:rPr lang="en-US">
                <a:ea typeface="+mn-lt"/>
                <a:cs typeface="+mn-lt"/>
              </a:rPr>
              <a:t>CREATE TABLE AUTHOR (</a:t>
            </a:r>
            <a:endParaRPr lang="en-US"/>
          </a:p>
          <a:p>
            <a:pPr marL="45720" indent="0">
              <a:buNone/>
            </a:pPr>
            <a:r>
              <a:rPr lang="en-US">
                <a:ea typeface="+mn-lt"/>
                <a:cs typeface="+mn-lt"/>
              </a:rPr>
              <a:t>    </a:t>
            </a:r>
            <a:r>
              <a:rPr lang="en-US" err="1">
                <a:ea typeface="+mn-lt"/>
                <a:cs typeface="+mn-lt"/>
              </a:rPr>
              <a:t>aID</a:t>
            </a:r>
            <a:r>
              <a:rPr lang="en-US">
                <a:ea typeface="+mn-lt"/>
                <a:cs typeface="+mn-lt"/>
              </a:rPr>
              <a:t> INTEGER (7) NOT NULL,</a:t>
            </a:r>
          </a:p>
          <a:p>
            <a:pPr marL="45720" indent="0">
              <a:buNone/>
            </a:pPr>
            <a:r>
              <a:rPr lang="en-US">
                <a:ea typeface="+mn-lt"/>
                <a:cs typeface="+mn-lt"/>
              </a:rPr>
              <a:t>    </a:t>
            </a:r>
            <a:r>
              <a:rPr lang="en-US" err="1">
                <a:ea typeface="+mn-lt"/>
                <a:cs typeface="+mn-lt"/>
              </a:rPr>
              <a:t>aName</a:t>
            </a:r>
            <a:r>
              <a:rPr lang="en-US">
                <a:ea typeface="+mn-lt"/>
                <a:cs typeface="+mn-lt"/>
              </a:rPr>
              <a:t> VARCHAR(25) NOT NULL,</a:t>
            </a:r>
          </a:p>
          <a:p>
            <a:pPr marL="45720" indent="0">
              <a:buNone/>
            </a:pPr>
            <a:r>
              <a:rPr lang="en-US">
                <a:ea typeface="+mn-lt"/>
                <a:cs typeface="+mn-lt"/>
              </a:rPr>
              <a:t>    </a:t>
            </a:r>
            <a:r>
              <a:rPr lang="en-US" err="1">
                <a:ea typeface="+mn-lt"/>
                <a:cs typeface="+mn-lt"/>
              </a:rPr>
              <a:t>rID</a:t>
            </a:r>
            <a:r>
              <a:rPr lang="en-US">
                <a:ea typeface="+mn-lt"/>
                <a:cs typeface="+mn-lt"/>
              </a:rPr>
              <a:t> INTEGER (7) NOT NULL,</a:t>
            </a:r>
          </a:p>
          <a:p>
            <a:pPr marL="45720" indent="0">
              <a:buNone/>
            </a:pPr>
            <a:r>
              <a:rPr lang="en-US">
                <a:ea typeface="+mn-lt"/>
                <a:cs typeface="+mn-lt"/>
              </a:rPr>
              <a:t>    PRIMARY KEY (</a:t>
            </a:r>
            <a:r>
              <a:rPr lang="en-US" err="1">
                <a:ea typeface="+mn-lt"/>
                <a:cs typeface="+mn-lt"/>
              </a:rPr>
              <a:t>aID</a:t>
            </a:r>
            <a:r>
              <a:rPr lang="en-US">
                <a:ea typeface="+mn-lt"/>
                <a:cs typeface="+mn-lt"/>
              </a:rPr>
              <a:t>),</a:t>
            </a:r>
          </a:p>
          <a:p>
            <a:pPr marL="45720" indent="0">
              <a:buNone/>
            </a:pPr>
            <a:r>
              <a:rPr lang="en-US">
                <a:ea typeface="+mn-lt"/>
                <a:cs typeface="+mn-lt"/>
              </a:rPr>
              <a:t>    FOREIGN KEY (</a:t>
            </a:r>
            <a:r>
              <a:rPr lang="en-US" err="1">
                <a:ea typeface="+mn-lt"/>
                <a:cs typeface="+mn-lt"/>
              </a:rPr>
              <a:t>rID</a:t>
            </a:r>
            <a:r>
              <a:rPr lang="en-US">
                <a:ea typeface="+mn-lt"/>
                <a:cs typeface="+mn-lt"/>
              </a:rPr>
              <a:t>) REFERENCES RECIPE(</a:t>
            </a:r>
            <a:r>
              <a:rPr lang="en-US" err="1">
                <a:ea typeface="+mn-lt"/>
                <a:cs typeface="+mn-lt"/>
              </a:rPr>
              <a:t>rID</a:t>
            </a:r>
            <a:r>
              <a:rPr lang="en-US">
                <a:ea typeface="+mn-lt"/>
                <a:cs typeface="+mn-lt"/>
              </a:rPr>
              <a:t>) ON DELETE CASCADE ON UPDATE CASCADE);</a:t>
            </a:r>
          </a:p>
          <a:p>
            <a:pPr marL="45720" indent="0">
              <a:buNone/>
            </a:pPr>
            <a:r>
              <a:rPr lang="en-US">
                <a:ea typeface="+mn-lt"/>
                <a:cs typeface="+mn-lt"/>
              </a:rPr>
              <a:t>Constraints: Single role + participation for </a:t>
            </a:r>
            <a:r>
              <a:rPr lang="en-US" err="1">
                <a:ea typeface="+mn-lt"/>
                <a:cs typeface="+mn-lt"/>
              </a:rPr>
              <a:t>aID</a:t>
            </a:r>
            <a:r>
              <a:rPr lang="en-US">
                <a:ea typeface="+mn-lt"/>
                <a:cs typeface="+mn-lt"/>
              </a:rPr>
              <a:t> so every author has one unique ID, participation for </a:t>
            </a:r>
            <a:r>
              <a:rPr lang="en-US" err="1">
                <a:ea typeface="+mn-lt"/>
                <a:cs typeface="+mn-lt"/>
              </a:rPr>
              <a:t>rID</a:t>
            </a:r>
            <a:r>
              <a:rPr lang="en-US">
                <a:ea typeface="+mn-lt"/>
                <a:cs typeface="+mn-lt"/>
              </a:rPr>
              <a:t> because an author can make several recipes </a:t>
            </a:r>
          </a:p>
          <a:p>
            <a:endParaRPr lang="en-US">
              <a:ea typeface="Cambria"/>
            </a:endParaRPr>
          </a:p>
        </p:txBody>
      </p:sp>
    </p:spTree>
    <p:extLst>
      <p:ext uri="{BB962C8B-B14F-4D97-AF65-F5344CB8AC3E}">
        <p14:creationId xmlns:p14="http://schemas.microsoft.com/office/powerpoint/2010/main" val="133334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B11CD1-F475-7AC2-36A0-70F3C45640F5}"/>
              </a:ext>
            </a:extLst>
          </p:cNvPr>
          <p:cNvSpPr txBox="1"/>
          <p:nvPr/>
        </p:nvSpPr>
        <p:spPr>
          <a:xfrm>
            <a:off x="2894012" y="1295400"/>
            <a:ext cx="6554788" cy="3840475"/>
          </a:xfrm>
          <a:prstGeom prst="rect">
            <a:avLst/>
          </a:prstGeom>
          <a:noFill/>
        </p:spPr>
        <p:txBody>
          <a:bodyPr wrap="square">
            <a:spAutoFit/>
          </a:bodyPr>
          <a:lstStyle/>
          <a:p>
            <a:pPr marL="0" marR="0">
              <a:lnSpc>
                <a:spcPct val="107000"/>
              </a:lnSpc>
              <a:spcBef>
                <a:spcPts val="0"/>
              </a:spcBef>
              <a:spcAft>
                <a:spcPts val="800"/>
              </a:spcAft>
            </a:pPr>
            <a:r>
              <a:rPr lang="en-US" sz="2400">
                <a:effectLst/>
                <a:latin typeface="+mj-lt"/>
                <a:ea typeface="Calibri" panose="020F0502020204030204" pitchFamily="34" charset="0"/>
                <a:cs typeface="Arial" panose="020B0604020202020204" pitchFamily="34" charset="0"/>
              </a:rPr>
              <a:t>INSERT INTO AUTHOR (</a:t>
            </a:r>
            <a:r>
              <a:rPr lang="en-US" sz="2400" err="1">
                <a:effectLst/>
                <a:latin typeface="+mj-lt"/>
                <a:ea typeface="Calibri" panose="020F0502020204030204" pitchFamily="34" charset="0"/>
                <a:cs typeface="Arial" panose="020B0604020202020204" pitchFamily="34" charset="0"/>
              </a:rPr>
              <a:t>aID</a:t>
            </a:r>
            <a:r>
              <a:rPr lang="en-US" sz="2400">
                <a:effectLst/>
                <a:latin typeface="+mj-lt"/>
                <a:ea typeface="Calibri" panose="020F0502020204030204" pitchFamily="34" charset="0"/>
                <a:cs typeface="Arial" panose="020B0604020202020204" pitchFamily="34" charset="0"/>
              </a:rPr>
              <a:t>, </a:t>
            </a:r>
            <a:r>
              <a:rPr lang="en-US" sz="2400" err="1">
                <a:effectLst/>
                <a:latin typeface="+mj-lt"/>
                <a:ea typeface="Calibri" panose="020F0502020204030204" pitchFamily="34" charset="0"/>
                <a:cs typeface="Arial" panose="020B0604020202020204" pitchFamily="34" charset="0"/>
              </a:rPr>
              <a:t>aName</a:t>
            </a:r>
            <a:r>
              <a:rPr lang="en-US" sz="2400">
                <a:effectLst/>
                <a:latin typeface="+mj-lt"/>
                <a:ea typeface="Calibri" panose="020F0502020204030204" pitchFamily="34" charset="0"/>
                <a:cs typeface="Arial" panose="020B0604020202020204" pitchFamily="34" charset="0"/>
              </a:rPr>
              <a:t>, </a:t>
            </a:r>
            <a:r>
              <a:rPr lang="en-US" sz="2400" err="1">
                <a:effectLst/>
                <a:latin typeface="+mj-lt"/>
                <a:ea typeface="Calibri" panose="020F0502020204030204" pitchFamily="34" charset="0"/>
                <a:cs typeface="Arial" panose="020B0604020202020204" pitchFamily="34" charset="0"/>
              </a:rPr>
              <a:t>rID</a:t>
            </a:r>
            <a:r>
              <a:rPr lang="en-US" sz="2400">
                <a:effectLst/>
                <a:latin typeface="+mj-lt"/>
                <a:ea typeface="Calibri" panose="020F0502020204030204" pitchFamily="34" charset="0"/>
                <a:cs typeface="Arial" panose="020B0604020202020204" pitchFamily="34" charset="0"/>
              </a:rPr>
              <a:t>) VALUES</a:t>
            </a:r>
          </a:p>
          <a:p>
            <a:pPr marL="0" marR="0">
              <a:lnSpc>
                <a:spcPct val="107000"/>
              </a:lnSpc>
              <a:spcBef>
                <a:spcPts val="0"/>
              </a:spcBef>
              <a:spcAft>
                <a:spcPts val="800"/>
              </a:spcAft>
            </a:pPr>
            <a:r>
              <a:rPr lang="en-US" sz="2400">
                <a:effectLst/>
                <a:latin typeface="+mj-lt"/>
                <a:ea typeface="Calibri" panose="020F0502020204030204" pitchFamily="34" charset="0"/>
                <a:cs typeface="Arial" panose="020B0604020202020204" pitchFamily="34" charset="0"/>
              </a:rPr>
              <a:t>(123, "</a:t>
            </a:r>
            <a:r>
              <a:rPr lang="en-US" sz="2400" err="1">
                <a:effectLst/>
                <a:latin typeface="+mj-lt"/>
                <a:ea typeface="Calibri" panose="020F0502020204030204" pitchFamily="34" charset="0"/>
                <a:cs typeface="Arial" panose="020B0604020202020204" pitchFamily="34" charset="0"/>
              </a:rPr>
              <a:t>ERosey</a:t>
            </a:r>
            <a:r>
              <a:rPr lang="en-US" sz="2400">
                <a:effectLst/>
                <a:latin typeface="+mj-lt"/>
                <a:ea typeface="Calibri" panose="020F0502020204030204" pitchFamily="34" charset="0"/>
                <a:cs typeface="Arial" panose="020B0604020202020204" pitchFamily="34" charset="0"/>
              </a:rPr>
              <a:t>", 001),</a:t>
            </a:r>
          </a:p>
          <a:p>
            <a:pPr marL="0" marR="0">
              <a:lnSpc>
                <a:spcPct val="107000"/>
              </a:lnSpc>
              <a:spcBef>
                <a:spcPts val="0"/>
              </a:spcBef>
              <a:spcAft>
                <a:spcPts val="800"/>
              </a:spcAft>
            </a:pPr>
            <a:r>
              <a:rPr lang="en-US" sz="2400">
                <a:effectLst/>
                <a:latin typeface="+mj-lt"/>
                <a:ea typeface="Calibri" panose="020F0502020204030204" pitchFamily="34" charset="0"/>
                <a:cs typeface="Arial" panose="020B0604020202020204" pitchFamily="34" charset="0"/>
              </a:rPr>
              <a:t>(124, "Martha Stewart", 002),</a:t>
            </a:r>
          </a:p>
          <a:p>
            <a:pPr marL="0" marR="0">
              <a:lnSpc>
                <a:spcPct val="107000"/>
              </a:lnSpc>
              <a:spcBef>
                <a:spcPts val="0"/>
              </a:spcBef>
              <a:spcAft>
                <a:spcPts val="800"/>
              </a:spcAft>
            </a:pPr>
            <a:r>
              <a:rPr lang="en-US" sz="2400">
                <a:effectLst/>
                <a:latin typeface="+mj-lt"/>
                <a:ea typeface="Calibri" panose="020F0502020204030204" pitchFamily="34" charset="0"/>
                <a:cs typeface="Arial" panose="020B0604020202020204" pitchFamily="34" charset="0"/>
              </a:rPr>
              <a:t>(125, "Guy Corvette", 003),</a:t>
            </a:r>
          </a:p>
          <a:p>
            <a:pPr marL="0" marR="0">
              <a:lnSpc>
                <a:spcPct val="107000"/>
              </a:lnSpc>
              <a:spcBef>
                <a:spcPts val="0"/>
              </a:spcBef>
              <a:spcAft>
                <a:spcPts val="800"/>
              </a:spcAft>
            </a:pPr>
            <a:r>
              <a:rPr lang="en-US" sz="2400">
                <a:effectLst/>
                <a:latin typeface="+mj-lt"/>
                <a:ea typeface="Calibri" panose="020F0502020204030204" pitchFamily="34" charset="0"/>
                <a:cs typeface="Arial" panose="020B0604020202020204" pitchFamily="34" charset="0"/>
              </a:rPr>
              <a:t>(126, "Gordon Ramsey", 004),</a:t>
            </a:r>
          </a:p>
          <a:p>
            <a:pPr marL="0" marR="0">
              <a:lnSpc>
                <a:spcPct val="107000"/>
              </a:lnSpc>
              <a:spcBef>
                <a:spcPts val="0"/>
              </a:spcBef>
              <a:spcAft>
                <a:spcPts val="800"/>
              </a:spcAft>
            </a:pPr>
            <a:r>
              <a:rPr lang="en-US" sz="2400">
                <a:effectLst/>
                <a:latin typeface="+mj-lt"/>
                <a:ea typeface="Calibri" panose="020F0502020204030204" pitchFamily="34" charset="0"/>
                <a:cs typeface="Arial" panose="020B0604020202020204" pitchFamily="34" charset="0"/>
              </a:rPr>
              <a:t>(127, "Rachel Ray", 005),</a:t>
            </a:r>
          </a:p>
          <a:p>
            <a:pPr marL="0" marR="0">
              <a:lnSpc>
                <a:spcPct val="107000"/>
              </a:lnSpc>
              <a:spcBef>
                <a:spcPts val="0"/>
              </a:spcBef>
              <a:spcAft>
                <a:spcPts val="800"/>
              </a:spcAft>
            </a:pPr>
            <a:r>
              <a:rPr lang="en-US" sz="2400">
                <a:effectLst/>
                <a:latin typeface="+mj-lt"/>
                <a:ea typeface="Calibri" panose="020F0502020204030204" pitchFamily="34" charset="0"/>
                <a:cs typeface="Arial" panose="020B0604020202020204" pitchFamily="34" charset="0"/>
              </a:rPr>
              <a:t>(128, "Steve Pike", 006);</a:t>
            </a:r>
          </a:p>
        </p:txBody>
      </p:sp>
      <p:sp>
        <p:nvSpPr>
          <p:cNvPr id="6" name="Title 1">
            <a:extLst>
              <a:ext uri="{FF2B5EF4-FFF2-40B4-BE49-F238E27FC236}">
                <a16:creationId xmlns:a16="http://schemas.microsoft.com/office/drawing/2014/main" id="{61D8DC53-AC6A-2BCA-78D0-50A02D8CB291}"/>
              </a:ext>
            </a:extLst>
          </p:cNvPr>
          <p:cNvSpPr>
            <a:spLocks noGrp="1"/>
          </p:cNvSpPr>
          <p:nvPr>
            <p:ph type="title"/>
          </p:nvPr>
        </p:nvSpPr>
        <p:spPr>
          <a:xfrm>
            <a:off x="1217612" y="152400"/>
            <a:ext cx="9144000" cy="1143000"/>
          </a:xfrm>
        </p:spPr>
        <p:txBody>
          <a:bodyPr/>
          <a:lstStyle/>
          <a:p>
            <a:r>
              <a:rPr lang="en-US"/>
              <a:t>Author Table Values</a:t>
            </a:r>
          </a:p>
        </p:txBody>
      </p:sp>
    </p:spTree>
    <p:extLst>
      <p:ext uri="{BB962C8B-B14F-4D97-AF65-F5344CB8AC3E}">
        <p14:creationId xmlns:p14="http://schemas.microsoft.com/office/powerpoint/2010/main" val="212875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B9A39-070C-DE44-74C2-6FFE549A4823}"/>
              </a:ext>
            </a:extLst>
          </p:cNvPr>
          <p:cNvSpPr>
            <a:spLocks noGrp="1"/>
          </p:cNvSpPr>
          <p:nvPr>
            <p:ph idx="1"/>
          </p:nvPr>
        </p:nvSpPr>
        <p:spPr>
          <a:xfrm>
            <a:off x="3122612" y="1295400"/>
            <a:ext cx="5493102" cy="3220798"/>
          </a:xfrm>
        </p:spPr>
        <p:txBody>
          <a:bodyPr vert="horz" lIns="91440" tIns="45720" rIns="91440" bIns="45720" rtlCol="0" anchor="t">
            <a:normAutofit lnSpcReduction="10000"/>
          </a:bodyPr>
          <a:lstStyle/>
          <a:p>
            <a:pPr marL="45720" indent="0">
              <a:buNone/>
            </a:pPr>
            <a:r>
              <a:rPr lang="en-US" sz="2800">
                <a:ea typeface="+mn-lt"/>
                <a:cs typeface="+mn-lt"/>
              </a:rPr>
              <a:t>CREATE TABLE TOOLS (</a:t>
            </a:r>
            <a:endParaRPr lang="en-US" sz="2800"/>
          </a:p>
          <a:p>
            <a:pPr marL="45720" indent="0">
              <a:buNone/>
            </a:pPr>
            <a:r>
              <a:rPr lang="en-US" sz="2800">
                <a:ea typeface="+mn-lt"/>
                <a:cs typeface="+mn-lt"/>
              </a:rPr>
              <a:t>   </a:t>
            </a:r>
            <a:r>
              <a:rPr lang="en-US" sz="2800" err="1">
                <a:ea typeface="+mn-lt"/>
                <a:cs typeface="+mn-lt"/>
              </a:rPr>
              <a:t>tName</a:t>
            </a:r>
            <a:r>
              <a:rPr lang="en-US" sz="2800">
                <a:ea typeface="+mn-lt"/>
                <a:cs typeface="+mn-lt"/>
              </a:rPr>
              <a:t> VARCHAR(25),</a:t>
            </a:r>
          </a:p>
          <a:p>
            <a:pPr marL="45720" indent="0">
              <a:buNone/>
            </a:pPr>
            <a:r>
              <a:rPr lang="en-US" sz="2800">
                <a:ea typeface="+mn-lt"/>
                <a:cs typeface="+mn-lt"/>
              </a:rPr>
              <a:t>   </a:t>
            </a:r>
            <a:r>
              <a:rPr lang="en-US" sz="2800" err="1">
                <a:ea typeface="+mn-lt"/>
                <a:cs typeface="+mn-lt"/>
              </a:rPr>
              <a:t>tType</a:t>
            </a:r>
            <a:r>
              <a:rPr lang="en-US" sz="2800">
                <a:ea typeface="+mn-lt"/>
                <a:cs typeface="+mn-lt"/>
              </a:rPr>
              <a:t> VARCHAR(25) NOT NULL,</a:t>
            </a:r>
          </a:p>
          <a:p>
            <a:pPr marL="45720" indent="0">
              <a:buNone/>
            </a:pPr>
            <a:r>
              <a:rPr lang="en-US" sz="2800">
                <a:ea typeface="+mn-lt"/>
                <a:cs typeface="+mn-lt"/>
              </a:rPr>
              <a:t>   description VARCHAR(2000) NOT NULL,</a:t>
            </a:r>
          </a:p>
          <a:p>
            <a:pPr marL="45720" indent="0">
              <a:buNone/>
            </a:pPr>
            <a:r>
              <a:rPr lang="en-US" sz="2800">
                <a:ea typeface="+mn-lt"/>
                <a:cs typeface="+mn-lt"/>
              </a:rPr>
              <a:t>   PRIMARY KEY (</a:t>
            </a:r>
            <a:r>
              <a:rPr lang="en-US" sz="2800" err="1">
                <a:ea typeface="+mn-lt"/>
                <a:cs typeface="+mn-lt"/>
              </a:rPr>
              <a:t>tName</a:t>
            </a:r>
            <a:r>
              <a:rPr lang="en-US" sz="2800">
                <a:ea typeface="+mn-lt"/>
                <a:cs typeface="+mn-lt"/>
              </a:rPr>
              <a:t>));</a:t>
            </a:r>
          </a:p>
          <a:p>
            <a:endParaRPr lang="en-US">
              <a:ea typeface="Cambria"/>
            </a:endParaRPr>
          </a:p>
        </p:txBody>
      </p:sp>
    </p:spTree>
    <p:extLst>
      <p:ext uri="{BB962C8B-B14F-4D97-AF65-F5344CB8AC3E}">
        <p14:creationId xmlns:p14="http://schemas.microsoft.com/office/powerpoint/2010/main" val="261842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533510-AF1E-CD57-1844-FA43BB55BA53}"/>
              </a:ext>
            </a:extLst>
          </p:cNvPr>
          <p:cNvSpPr txBox="1"/>
          <p:nvPr/>
        </p:nvSpPr>
        <p:spPr>
          <a:xfrm>
            <a:off x="3046412" y="228600"/>
            <a:ext cx="6097588" cy="5755743"/>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INSERT INTO TOOLS (</a:t>
            </a:r>
            <a:r>
              <a:rPr lang="en-US" sz="1800" err="1">
                <a:effectLst/>
                <a:latin typeface="Calibri" panose="020F0502020204030204" pitchFamily="34" charset="0"/>
                <a:ea typeface="Calibri" panose="020F0502020204030204" pitchFamily="34" charset="0"/>
                <a:cs typeface="Arial" panose="020B0604020202020204" pitchFamily="34" charset="0"/>
              </a:rPr>
              <a:t>tName</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tType</a:t>
            </a:r>
            <a:r>
              <a:rPr lang="en-US" sz="1800">
                <a:effectLst/>
                <a:latin typeface="Calibri" panose="020F0502020204030204" pitchFamily="34" charset="0"/>
                <a:ea typeface="Calibri" panose="020F0502020204030204" pitchFamily="34" charset="0"/>
                <a:cs typeface="Arial" panose="020B0604020202020204" pitchFamily="34" charset="0"/>
              </a:rPr>
              <a:t>, description)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VALUES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 'Measuring cups', 'Utensil', 'Measuring cups with following sizes: 1/4 cup, 1/3 cup, 1/2 cup, 1 cup' ),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 'Spoon', 'Utensil', 'Used to stir things' ),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 'Spatula', 'Utensil', 'Used to flip things' ),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 'Whisk', 'Utensil', 'Used to mix things' ),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 'Rolling Pin', 'Utensil', 'Used to roll crust and other food to be flat' ),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('Knife', 'Utensil', 'Used to cut things' ),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 'Cake Pan', 'Pan', 'Put cakes in this to bake' ),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('Baking Sheet', 'Pan', 'Put food on this and bake'),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('Hand Mixer', 'Utensil', 'Makes mixing ingredients easier' ),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('Pie Plate', 'Pan', 'Put pies on this to bake'),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('Tart Pan', 'Pan', 'Used to hold tarts');</a:t>
            </a:r>
          </a:p>
        </p:txBody>
      </p:sp>
      <p:sp>
        <p:nvSpPr>
          <p:cNvPr id="7" name="Title 1">
            <a:extLst>
              <a:ext uri="{FF2B5EF4-FFF2-40B4-BE49-F238E27FC236}">
                <a16:creationId xmlns:a16="http://schemas.microsoft.com/office/drawing/2014/main" id="{F9B6664A-DEB6-F32E-85E7-53E780D67838}"/>
              </a:ext>
            </a:extLst>
          </p:cNvPr>
          <p:cNvSpPr>
            <a:spLocks noGrp="1"/>
          </p:cNvSpPr>
          <p:nvPr>
            <p:ph type="title"/>
          </p:nvPr>
        </p:nvSpPr>
        <p:spPr>
          <a:xfrm>
            <a:off x="1065212" y="0"/>
            <a:ext cx="9144000" cy="1143000"/>
          </a:xfrm>
        </p:spPr>
        <p:txBody>
          <a:bodyPr/>
          <a:lstStyle/>
          <a:p>
            <a:r>
              <a:rPr lang="en-US"/>
              <a:t>Tool</a:t>
            </a:r>
            <a:br>
              <a:rPr lang="en-US"/>
            </a:br>
            <a:r>
              <a:rPr lang="en-US"/>
              <a:t> Values</a:t>
            </a:r>
          </a:p>
        </p:txBody>
      </p:sp>
    </p:spTree>
    <p:extLst>
      <p:ext uri="{BB962C8B-B14F-4D97-AF65-F5344CB8AC3E}">
        <p14:creationId xmlns:p14="http://schemas.microsoft.com/office/powerpoint/2010/main" val="429036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E7A70-9830-4985-7B4F-A92F470BB82E}"/>
              </a:ext>
            </a:extLst>
          </p:cNvPr>
          <p:cNvSpPr>
            <a:spLocks noGrp="1"/>
          </p:cNvSpPr>
          <p:nvPr>
            <p:ph idx="1"/>
          </p:nvPr>
        </p:nvSpPr>
        <p:spPr>
          <a:xfrm>
            <a:off x="3466844" y="2353436"/>
            <a:ext cx="5162509" cy="2084987"/>
          </a:xfrm>
        </p:spPr>
        <p:txBody>
          <a:bodyPr vert="horz" lIns="91440" tIns="45720" rIns="91440" bIns="45720" rtlCol="0" anchor="t">
            <a:normAutofit/>
          </a:bodyPr>
          <a:lstStyle/>
          <a:p>
            <a:pPr marL="45720" indent="0">
              <a:buNone/>
            </a:pPr>
            <a:r>
              <a:rPr lang="en-US">
                <a:ea typeface="+mn-lt"/>
                <a:cs typeface="+mn-lt"/>
              </a:rPr>
              <a:t>CREATE TABLE METHOD (</a:t>
            </a:r>
            <a:endParaRPr lang="en-US"/>
          </a:p>
          <a:p>
            <a:pPr marL="45720" indent="0">
              <a:buNone/>
            </a:pPr>
            <a:r>
              <a:rPr lang="en-US">
                <a:ea typeface="+mn-lt"/>
                <a:cs typeface="+mn-lt"/>
              </a:rPr>
              <a:t>   </a:t>
            </a:r>
            <a:r>
              <a:rPr lang="en-US" err="1">
                <a:ea typeface="+mn-lt"/>
                <a:cs typeface="+mn-lt"/>
              </a:rPr>
              <a:t>mName</a:t>
            </a:r>
            <a:r>
              <a:rPr lang="en-US">
                <a:ea typeface="+mn-lt"/>
                <a:cs typeface="+mn-lt"/>
              </a:rPr>
              <a:t> VARCHAR(25),</a:t>
            </a:r>
          </a:p>
          <a:p>
            <a:pPr marL="45720" indent="0">
              <a:buNone/>
            </a:pPr>
            <a:r>
              <a:rPr lang="en-US">
                <a:ea typeface="+mn-lt"/>
                <a:cs typeface="+mn-lt"/>
              </a:rPr>
              <a:t>   description VARCHAR(2000) NOT NULL,</a:t>
            </a:r>
          </a:p>
          <a:p>
            <a:pPr marL="45720" indent="0">
              <a:buNone/>
            </a:pPr>
            <a:r>
              <a:rPr lang="en-US">
                <a:ea typeface="+mn-lt"/>
                <a:cs typeface="+mn-lt"/>
              </a:rPr>
              <a:t>   PRIMARY KEY (</a:t>
            </a:r>
            <a:r>
              <a:rPr lang="en-US" err="1">
                <a:ea typeface="+mn-lt"/>
                <a:cs typeface="+mn-lt"/>
              </a:rPr>
              <a:t>mName</a:t>
            </a:r>
            <a:r>
              <a:rPr lang="en-US">
                <a:ea typeface="+mn-lt"/>
                <a:cs typeface="+mn-lt"/>
              </a:rPr>
              <a:t>));</a:t>
            </a:r>
          </a:p>
          <a:p>
            <a:endParaRPr lang="en-US">
              <a:ea typeface="Cambria"/>
            </a:endParaRPr>
          </a:p>
        </p:txBody>
      </p:sp>
    </p:spTree>
    <p:extLst>
      <p:ext uri="{BB962C8B-B14F-4D97-AF65-F5344CB8AC3E}">
        <p14:creationId xmlns:p14="http://schemas.microsoft.com/office/powerpoint/2010/main" val="132560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161CF4F-681A-6863-ACBA-3FEF58C99E40}"/>
              </a:ext>
            </a:extLst>
          </p:cNvPr>
          <p:cNvGraphicFramePr>
            <a:graphicFrameLocks noGrp="1"/>
          </p:cNvGraphicFramePr>
          <p:nvPr>
            <p:extLst>
              <p:ext uri="{D42A27DB-BD31-4B8C-83A1-F6EECF244321}">
                <p14:modId xmlns:p14="http://schemas.microsoft.com/office/powerpoint/2010/main" val="1759488051"/>
              </p:ext>
            </p:extLst>
          </p:nvPr>
        </p:nvGraphicFramePr>
        <p:xfrm>
          <a:off x="2208212" y="0"/>
          <a:ext cx="9427739" cy="6878394"/>
        </p:xfrm>
        <a:graphic>
          <a:graphicData uri="http://schemas.openxmlformats.org/drawingml/2006/table">
            <a:tbl>
              <a:tblPr firstRow="1" bandRow="1">
                <a:tableStyleId>{5C22544A-7EE6-4342-B048-85BDC9FD1C3A}</a:tableStyleId>
              </a:tblPr>
              <a:tblGrid>
                <a:gridCol w="3988487">
                  <a:extLst>
                    <a:ext uri="{9D8B030D-6E8A-4147-A177-3AD203B41FA5}">
                      <a16:colId xmlns:a16="http://schemas.microsoft.com/office/drawing/2014/main" val="1499661047"/>
                    </a:ext>
                  </a:extLst>
                </a:gridCol>
                <a:gridCol w="5439252">
                  <a:extLst>
                    <a:ext uri="{9D8B030D-6E8A-4147-A177-3AD203B41FA5}">
                      <a16:colId xmlns:a16="http://schemas.microsoft.com/office/drawing/2014/main" val="2901736514"/>
                    </a:ext>
                  </a:extLst>
                </a:gridCol>
              </a:tblGrid>
              <a:tr h="559557">
                <a:tc>
                  <a:txBody>
                    <a:bodyPr/>
                    <a:lstStyle/>
                    <a:p>
                      <a:pPr fontAlgn="t"/>
                      <a:endParaRPr lang="en-US">
                        <a:effectLst/>
                      </a:endParaRPr>
                    </a:p>
                    <a:p>
                      <a:pPr algn="l" rtl="0" fontAlgn="base"/>
                      <a:r>
                        <a:rPr lang="en-US" sz="1400" err="1">
                          <a:effectLst/>
                        </a:rPr>
                        <a:t>mName</a:t>
                      </a:r>
                      <a:r>
                        <a:rPr lang="en-US" sz="1400">
                          <a:effectLst/>
                        </a:rPr>
                        <a:t> </a:t>
                      </a:r>
                      <a:endParaRPr lang="en-US" b="0" i="0">
                        <a:effectLst/>
                      </a:endParaRPr>
                    </a:p>
                  </a:txBody>
                  <a:tcPr/>
                </a:tc>
                <a:tc>
                  <a:txBody>
                    <a:bodyPr/>
                    <a:lstStyle/>
                    <a:p>
                      <a:pPr fontAlgn="t"/>
                      <a:endParaRPr lang="en-US">
                        <a:effectLst/>
                      </a:endParaRPr>
                    </a:p>
                    <a:p>
                      <a:pPr algn="l" rtl="0" fontAlgn="base"/>
                      <a:r>
                        <a:rPr lang="en-US" sz="1400">
                          <a:effectLst/>
                        </a:rPr>
                        <a:t>Description </a:t>
                      </a:r>
                      <a:endParaRPr lang="en-US" b="0" i="0">
                        <a:effectLst/>
                      </a:endParaRPr>
                    </a:p>
                  </a:txBody>
                  <a:tcPr/>
                </a:tc>
                <a:extLst>
                  <a:ext uri="{0D108BD9-81ED-4DB2-BD59-A6C34878D82A}">
                    <a16:rowId xmlns:a16="http://schemas.microsoft.com/office/drawing/2014/main" val="3143318130"/>
                  </a:ext>
                </a:extLst>
              </a:tr>
              <a:tr h="515381">
                <a:tc>
                  <a:txBody>
                    <a:bodyPr/>
                    <a:lstStyle/>
                    <a:p>
                      <a:pPr fontAlgn="t"/>
                      <a:endParaRPr lang="en-US" sz="1400">
                        <a:effectLst/>
                      </a:endParaRPr>
                    </a:p>
                    <a:p>
                      <a:pPr algn="l" rtl="0" fontAlgn="base"/>
                      <a:r>
                        <a:rPr lang="en-US" sz="1400">
                          <a:effectLst/>
                        </a:rPr>
                        <a:t>Stir </a:t>
                      </a:r>
                      <a:endParaRPr lang="en-US" sz="1400" b="0" i="0">
                        <a:effectLst/>
                      </a:endParaRPr>
                    </a:p>
                  </a:txBody>
                  <a:tcPr/>
                </a:tc>
                <a:tc>
                  <a:txBody>
                    <a:bodyPr/>
                    <a:lstStyle/>
                    <a:p>
                      <a:pPr fontAlgn="t"/>
                      <a:endParaRPr lang="en-US" sz="1200">
                        <a:effectLst/>
                      </a:endParaRPr>
                    </a:p>
                    <a:p>
                      <a:pPr algn="l" rtl="0" fontAlgn="base"/>
                      <a:r>
                        <a:rPr lang="en-US" sz="1200">
                          <a:effectLst/>
                        </a:rPr>
                        <a:t>Grab a spoon and move it in a circular motion to mix ingredients together </a:t>
                      </a:r>
                      <a:endParaRPr lang="en-US" sz="1200" b="0" i="0">
                        <a:effectLst/>
                      </a:endParaRPr>
                    </a:p>
                  </a:txBody>
                  <a:tcPr/>
                </a:tc>
                <a:extLst>
                  <a:ext uri="{0D108BD9-81ED-4DB2-BD59-A6C34878D82A}">
                    <a16:rowId xmlns:a16="http://schemas.microsoft.com/office/drawing/2014/main" val="3963718378"/>
                  </a:ext>
                </a:extLst>
              </a:tr>
              <a:tr h="515381">
                <a:tc>
                  <a:txBody>
                    <a:bodyPr/>
                    <a:lstStyle/>
                    <a:p>
                      <a:pPr fontAlgn="t"/>
                      <a:endParaRPr lang="en-US" sz="1400">
                        <a:effectLst/>
                      </a:endParaRPr>
                    </a:p>
                    <a:p>
                      <a:pPr algn="l" rtl="0" fontAlgn="base"/>
                      <a:r>
                        <a:rPr lang="en-US" sz="1400">
                          <a:effectLst/>
                        </a:rPr>
                        <a:t>Measure </a:t>
                      </a:r>
                      <a:endParaRPr lang="en-US" sz="1400" b="0" i="0">
                        <a:effectLst/>
                      </a:endParaRPr>
                    </a:p>
                  </a:txBody>
                  <a:tcPr/>
                </a:tc>
                <a:tc>
                  <a:txBody>
                    <a:bodyPr/>
                    <a:lstStyle/>
                    <a:p>
                      <a:pPr fontAlgn="t"/>
                      <a:endParaRPr lang="en-US" sz="1200">
                        <a:effectLst/>
                      </a:endParaRPr>
                    </a:p>
                    <a:p>
                      <a:pPr algn="l" rtl="0" fontAlgn="base"/>
                      <a:r>
                        <a:rPr lang="en-US" sz="1200">
                          <a:effectLst/>
                        </a:rPr>
                        <a:t>Grab a measuring cup of the preferred size and pour in ingredients </a:t>
                      </a:r>
                      <a:endParaRPr lang="en-US" sz="1200" b="0" i="0">
                        <a:effectLst/>
                      </a:endParaRPr>
                    </a:p>
                  </a:txBody>
                  <a:tcPr/>
                </a:tc>
                <a:extLst>
                  <a:ext uri="{0D108BD9-81ED-4DB2-BD59-A6C34878D82A}">
                    <a16:rowId xmlns:a16="http://schemas.microsoft.com/office/drawing/2014/main" val="1527706667"/>
                  </a:ext>
                </a:extLst>
              </a:tr>
              <a:tr h="583931">
                <a:tc>
                  <a:txBody>
                    <a:bodyPr/>
                    <a:lstStyle/>
                    <a:p>
                      <a:pPr fontAlgn="t"/>
                      <a:endParaRPr lang="en-US" sz="1400">
                        <a:effectLst/>
                      </a:endParaRPr>
                    </a:p>
                    <a:p>
                      <a:pPr algn="l" rtl="0" fontAlgn="base"/>
                      <a:r>
                        <a:rPr lang="en-US" sz="1400">
                          <a:effectLst/>
                        </a:rPr>
                        <a:t>Flip </a:t>
                      </a:r>
                      <a:endParaRPr lang="en-US" sz="1400" b="0" i="0">
                        <a:effectLst/>
                      </a:endParaRPr>
                    </a:p>
                  </a:txBody>
                  <a:tcPr/>
                </a:tc>
                <a:tc>
                  <a:txBody>
                    <a:bodyPr/>
                    <a:lstStyle/>
                    <a:p>
                      <a:pPr fontAlgn="t"/>
                      <a:endParaRPr lang="en-US" sz="1200">
                        <a:effectLst/>
                      </a:endParaRPr>
                    </a:p>
                    <a:p>
                      <a:pPr algn="l" rtl="0" fontAlgn="base"/>
                      <a:r>
                        <a:rPr lang="en-US" sz="1200">
                          <a:effectLst/>
                        </a:rPr>
                        <a:t>Grab a spatula, shove it under whatever you want to flip and turn it to the opposite side </a:t>
                      </a:r>
                      <a:endParaRPr lang="en-US" sz="1200" b="0" i="0">
                        <a:effectLst/>
                      </a:endParaRPr>
                    </a:p>
                  </a:txBody>
                  <a:tcPr/>
                </a:tc>
                <a:extLst>
                  <a:ext uri="{0D108BD9-81ED-4DB2-BD59-A6C34878D82A}">
                    <a16:rowId xmlns:a16="http://schemas.microsoft.com/office/drawing/2014/main" val="4222433522"/>
                  </a:ext>
                </a:extLst>
              </a:tr>
              <a:tr h="677358">
                <a:tc>
                  <a:txBody>
                    <a:bodyPr/>
                    <a:lstStyle/>
                    <a:p>
                      <a:pPr fontAlgn="t"/>
                      <a:endParaRPr lang="en-US" sz="1400">
                        <a:effectLst/>
                      </a:endParaRPr>
                    </a:p>
                    <a:p>
                      <a:pPr algn="l" rtl="0" fontAlgn="base"/>
                      <a:r>
                        <a:rPr lang="en-US" sz="1400">
                          <a:effectLst/>
                        </a:rPr>
                        <a:t>Mix </a:t>
                      </a:r>
                      <a:endParaRPr lang="en-US" sz="1400" b="0" i="0">
                        <a:effectLst/>
                      </a:endParaRPr>
                    </a:p>
                  </a:txBody>
                  <a:tcPr/>
                </a:tc>
                <a:tc>
                  <a:txBody>
                    <a:bodyPr/>
                    <a:lstStyle/>
                    <a:p>
                      <a:pPr fontAlgn="t"/>
                      <a:endParaRPr lang="en-US" sz="1200">
                        <a:effectLst/>
                      </a:endParaRPr>
                    </a:p>
                    <a:p>
                      <a:pPr algn="l" rtl="0" fontAlgn="base"/>
                      <a:r>
                        <a:rPr lang="en-US" sz="1200">
                          <a:effectLst/>
                        </a:rPr>
                        <a:t>Grab a hand mixer, put the metal looking part into a bowl of ingredients, and turn it on to mix the ingredients </a:t>
                      </a:r>
                      <a:endParaRPr lang="en-US" sz="1200" b="0" i="0">
                        <a:effectLst/>
                      </a:endParaRPr>
                    </a:p>
                  </a:txBody>
                  <a:tcPr/>
                </a:tc>
                <a:extLst>
                  <a:ext uri="{0D108BD9-81ED-4DB2-BD59-A6C34878D82A}">
                    <a16:rowId xmlns:a16="http://schemas.microsoft.com/office/drawing/2014/main" val="1363451398"/>
                  </a:ext>
                </a:extLst>
              </a:tr>
              <a:tr h="515381">
                <a:tc>
                  <a:txBody>
                    <a:bodyPr/>
                    <a:lstStyle/>
                    <a:p>
                      <a:pPr fontAlgn="t"/>
                      <a:endParaRPr lang="en-US" sz="1400">
                        <a:effectLst/>
                      </a:endParaRPr>
                    </a:p>
                    <a:p>
                      <a:pPr algn="l" rtl="0" fontAlgn="base"/>
                      <a:r>
                        <a:rPr lang="en-US" sz="1400">
                          <a:effectLst/>
                        </a:rPr>
                        <a:t>Whisking </a:t>
                      </a:r>
                      <a:endParaRPr lang="en-US" sz="1400" b="0" i="0">
                        <a:effectLst/>
                      </a:endParaRPr>
                    </a:p>
                  </a:txBody>
                  <a:tcPr/>
                </a:tc>
                <a:tc>
                  <a:txBody>
                    <a:bodyPr/>
                    <a:lstStyle/>
                    <a:p>
                      <a:pPr fontAlgn="t"/>
                      <a:endParaRPr lang="en-US" sz="1200">
                        <a:effectLst/>
                      </a:endParaRPr>
                    </a:p>
                    <a:p>
                      <a:pPr algn="l" rtl="0" fontAlgn="base"/>
                      <a:r>
                        <a:rPr lang="en-US" sz="1200">
                          <a:effectLst/>
                        </a:rPr>
                        <a:t>Grab a whisk, and move in a very quick circular motion to mix ingredients </a:t>
                      </a:r>
                      <a:endParaRPr lang="en-US" sz="1200" b="0" i="0">
                        <a:effectLst/>
                      </a:endParaRPr>
                    </a:p>
                  </a:txBody>
                  <a:tcPr/>
                </a:tc>
                <a:extLst>
                  <a:ext uri="{0D108BD9-81ED-4DB2-BD59-A6C34878D82A}">
                    <a16:rowId xmlns:a16="http://schemas.microsoft.com/office/drawing/2014/main" val="738138360"/>
                  </a:ext>
                </a:extLst>
              </a:tr>
              <a:tr h="677358">
                <a:tc>
                  <a:txBody>
                    <a:bodyPr/>
                    <a:lstStyle/>
                    <a:p>
                      <a:pPr fontAlgn="t"/>
                      <a:endParaRPr lang="en-US" sz="1400">
                        <a:effectLst/>
                      </a:endParaRPr>
                    </a:p>
                    <a:p>
                      <a:pPr algn="l" rtl="0" fontAlgn="base"/>
                      <a:r>
                        <a:rPr lang="en-US" sz="1400">
                          <a:effectLst/>
                        </a:rPr>
                        <a:t>Roll </a:t>
                      </a:r>
                      <a:endParaRPr lang="en-US" sz="1400" b="0" i="0">
                        <a:effectLst/>
                      </a:endParaRPr>
                    </a:p>
                  </a:txBody>
                  <a:tcPr/>
                </a:tc>
                <a:tc>
                  <a:txBody>
                    <a:bodyPr/>
                    <a:lstStyle/>
                    <a:p>
                      <a:pPr fontAlgn="t"/>
                      <a:endParaRPr lang="en-US" sz="1200">
                        <a:effectLst/>
                      </a:endParaRPr>
                    </a:p>
                    <a:p>
                      <a:pPr algn="l" rtl="0" fontAlgn="base"/>
                      <a:r>
                        <a:rPr lang="en-US" sz="1200">
                          <a:effectLst/>
                        </a:rPr>
                        <a:t>Grab a rolling pin, put it on the crust or the food that you want to be flat, and move it back and forth </a:t>
                      </a:r>
                      <a:endParaRPr lang="en-US" sz="1200" b="0" i="0">
                        <a:effectLst/>
                      </a:endParaRPr>
                    </a:p>
                  </a:txBody>
                  <a:tcPr/>
                </a:tc>
                <a:extLst>
                  <a:ext uri="{0D108BD9-81ED-4DB2-BD59-A6C34878D82A}">
                    <a16:rowId xmlns:a16="http://schemas.microsoft.com/office/drawing/2014/main" val="2697594972"/>
                  </a:ext>
                </a:extLst>
              </a:tr>
              <a:tr h="677358">
                <a:tc>
                  <a:txBody>
                    <a:bodyPr/>
                    <a:lstStyle/>
                    <a:p>
                      <a:pPr fontAlgn="t"/>
                      <a:endParaRPr lang="en-US" sz="1400">
                        <a:effectLst/>
                      </a:endParaRPr>
                    </a:p>
                    <a:p>
                      <a:pPr algn="l" rtl="0" fontAlgn="base"/>
                      <a:r>
                        <a:rPr lang="en-US" sz="1400">
                          <a:effectLst/>
                        </a:rPr>
                        <a:t>Cut </a:t>
                      </a:r>
                      <a:endParaRPr lang="en-US" sz="1400" b="0" i="0">
                        <a:effectLst/>
                      </a:endParaRPr>
                    </a:p>
                  </a:txBody>
                  <a:tcPr/>
                </a:tc>
                <a:tc>
                  <a:txBody>
                    <a:bodyPr/>
                    <a:lstStyle/>
                    <a:p>
                      <a:pPr fontAlgn="t"/>
                      <a:endParaRPr lang="en-US" sz="1200">
                        <a:effectLst/>
                      </a:endParaRPr>
                    </a:p>
                    <a:p>
                      <a:pPr algn="l" rtl="0" fontAlgn="base"/>
                      <a:r>
                        <a:rPr lang="en-US" sz="1200">
                          <a:effectLst/>
                        </a:rPr>
                        <a:t>Grab a knife, make sure the sharp part is facing the particular thing you want to cut, and move it down vertically to cut </a:t>
                      </a:r>
                      <a:endParaRPr lang="en-US" sz="1200" b="0" i="0">
                        <a:effectLst/>
                      </a:endParaRPr>
                    </a:p>
                  </a:txBody>
                  <a:tcPr/>
                </a:tc>
                <a:extLst>
                  <a:ext uri="{0D108BD9-81ED-4DB2-BD59-A6C34878D82A}">
                    <a16:rowId xmlns:a16="http://schemas.microsoft.com/office/drawing/2014/main" val="838299745"/>
                  </a:ext>
                </a:extLst>
              </a:tr>
              <a:tr h="515381">
                <a:tc>
                  <a:txBody>
                    <a:bodyPr/>
                    <a:lstStyle/>
                    <a:p>
                      <a:pPr fontAlgn="t"/>
                      <a:endParaRPr lang="en-US" sz="1400">
                        <a:effectLst/>
                      </a:endParaRPr>
                    </a:p>
                    <a:p>
                      <a:pPr algn="l" rtl="0" fontAlgn="base"/>
                      <a:r>
                        <a:rPr lang="en-US" sz="1400">
                          <a:effectLst/>
                        </a:rPr>
                        <a:t>Placing </a:t>
                      </a:r>
                      <a:endParaRPr lang="en-US" sz="1400" b="0" i="0">
                        <a:effectLst/>
                      </a:endParaRPr>
                    </a:p>
                  </a:txBody>
                  <a:tcPr/>
                </a:tc>
                <a:tc>
                  <a:txBody>
                    <a:bodyPr/>
                    <a:lstStyle/>
                    <a:p>
                      <a:pPr fontAlgn="t"/>
                      <a:endParaRPr lang="en-US" sz="1200">
                        <a:effectLst/>
                      </a:endParaRPr>
                    </a:p>
                    <a:p>
                      <a:pPr algn="l" rtl="0" fontAlgn="base"/>
                      <a:r>
                        <a:rPr lang="en-US" sz="1200">
                          <a:effectLst/>
                        </a:rPr>
                        <a:t>Put pies on pie plate to bake pies </a:t>
                      </a:r>
                      <a:endParaRPr lang="en-US" sz="1200" b="0" i="0">
                        <a:effectLst/>
                      </a:endParaRPr>
                    </a:p>
                  </a:txBody>
                  <a:tcPr/>
                </a:tc>
                <a:extLst>
                  <a:ext uri="{0D108BD9-81ED-4DB2-BD59-A6C34878D82A}">
                    <a16:rowId xmlns:a16="http://schemas.microsoft.com/office/drawing/2014/main" val="1121098156"/>
                  </a:ext>
                </a:extLst>
              </a:tr>
              <a:tr h="515381">
                <a:tc>
                  <a:txBody>
                    <a:bodyPr/>
                    <a:lstStyle/>
                    <a:p>
                      <a:pPr fontAlgn="t"/>
                      <a:endParaRPr lang="en-US" sz="1400">
                        <a:effectLst/>
                      </a:endParaRPr>
                    </a:p>
                    <a:p>
                      <a:pPr algn="l" rtl="0" fontAlgn="base"/>
                      <a:r>
                        <a:rPr lang="en-US" sz="1400">
                          <a:effectLst/>
                        </a:rPr>
                        <a:t>Food Baking </a:t>
                      </a:r>
                      <a:endParaRPr lang="en-US" sz="1400" b="0" i="0">
                        <a:effectLst/>
                      </a:endParaRPr>
                    </a:p>
                  </a:txBody>
                  <a:tcPr/>
                </a:tc>
                <a:tc>
                  <a:txBody>
                    <a:bodyPr/>
                    <a:lstStyle/>
                    <a:p>
                      <a:pPr fontAlgn="t"/>
                      <a:endParaRPr lang="en-US" sz="1200">
                        <a:effectLst/>
                      </a:endParaRPr>
                    </a:p>
                    <a:p>
                      <a:pPr algn="l" rtl="0" fontAlgn="base"/>
                      <a:r>
                        <a:rPr lang="en-US" sz="1200">
                          <a:effectLst/>
                        </a:rPr>
                        <a:t>Put food on baking sheet to bake food </a:t>
                      </a:r>
                      <a:endParaRPr lang="en-US" sz="1200" b="0" i="0">
                        <a:effectLst/>
                      </a:endParaRPr>
                    </a:p>
                  </a:txBody>
                  <a:tcPr/>
                </a:tc>
                <a:extLst>
                  <a:ext uri="{0D108BD9-81ED-4DB2-BD59-A6C34878D82A}">
                    <a16:rowId xmlns:a16="http://schemas.microsoft.com/office/drawing/2014/main" val="2269523999"/>
                  </a:ext>
                </a:extLst>
              </a:tr>
              <a:tr h="515381">
                <a:tc>
                  <a:txBody>
                    <a:bodyPr/>
                    <a:lstStyle/>
                    <a:p>
                      <a:pPr fontAlgn="t"/>
                      <a:endParaRPr lang="en-US" sz="1400">
                        <a:effectLst/>
                      </a:endParaRPr>
                    </a:p>
                    <a:p>
                      <a:pPr algn="l" rtl="0" fontAlgn="base"/>
                      <a:r>
                        <a:rPr lang="en-US" sz="1400">
                          <a:effectLst/>
                        </a:rPr>
                        <a:t>Cake Baking </a:t>
                      </a:r>
                      <a:endParaRPr lang="en-US" sz="1400" b="0" i="0">
                        <a:effectLst/>
                      </a:endParaRPr>
                    </a:p>
                  </a:txBody>
                  <a:tcPr/>
                </a:tc>
                <a:tc>
                  <a:txBody>
                    <a:bodyPr/>
                    <a:lstStyle/>
                    <a:p>
                      <a:pPr fontAlgn="t"/>
                      <a:endParaRPr lang="en-US" sz="1200">
                        <a:effectLst/>
                      </a:endParaRPr>
                    </a:p>
                    <a:p>
                      <a:pPr algn="l" rtl="0" fontAlgn="base"/>
                      <a:r>
                        <a:rPr lang="en-US" sz="1200">
                          <a:effectLst/>
                        </a:rPr>
                        <a:t>Put cakes into cake pan to bake cakes </a:t>
                      </a:r>
                      <a:endParaRPr lang="en-US" sz="1200" b="0" i="0">
                        <a:effectLst/>
                      </a:endParaRPr>
                    </a:p>
                  </a:txBody>
                  <a:tcPr/>
                </a:tc>
                <a:extLst>
                  <a:ext uri="{0D108BD9-81ED-4DB2-BD59-A6C34878D82A}">
                    <a16:rowId xmlns:a16="http://schemas.microsoft.com/office/drawing/2014/main" val="3862928833"/>
                  </a:ext>
                </a:extLst>
              </a:tr>
              <a:tr h="515381">
                <a:tc>
                  <a:txBody>
                    <a:bodyPr/>
                    <a:lstStyle/>
                    <a:p>
                      <a:pPr fontAlgn="t"/>
                      <a:endParaRPr lang="en-US" sz="1400">
                        <a:effectLst/>
                      </a:endParaRPr>
                    </a:p>
                    <a:p>
                      <a:pPr algn="l" rtl="0" fontAlgn="base"/>
                      <a:r>
                        <a:rPr lang="en-US" sz="1400">
                          <a:effectLst/>
                        </a:rPr>
                        <a:t>Hold Tarts </a:t>
                      </a:r>
                      <a:endParaRPr lang="en-US" sz="1400" b="0" i="0">
                        <a:effectLst/>
                      </a:endParaRPr>
                    </a:p>
                  </a:txBody>
                  <a:tcPr/>
                </a:tc>
                <a:tc>
                  <a:txBody>
                    <a:bodyPr/>
                    <a:lstStyle/>
                    <a:p>
                      <a:pPr fontAlgn="t"/>
                      <a:endParaRPr lang="en-US" sz="1200">
                        <a:effectLst/>
                      </a:endParaRPr>
                    </a:p>
                    <a:p>
                      <a:pPr algn="l" rtl="0" fontAlgn="base"/>
                      <a:r>
                        <a:rPr lang="en-US" sz="1200">
                          <a:effectLst/>
                        </a:rPr>
                        <a:t>Put tarts into tart pan to hold tarts </a:t>
                      </a:r>
                      <a:endParaRPr lang="en-US" sz="1200" b="0" i="0">
                        <a:effectLst/>
                      </a:endParaRPr>
                    </a:p>
                  </a:txBody>
                  <a:tcPr/>
                </a:tc>
                <a:extLst>
                  <a:ext uri="{0D108BD9-81ED-4DB2-BD59-A6C34878D82A}">
                    <a16:rowId xmlns:a16="http://schemas.microsoft.com/office/drawing/2014/main" val="3524295140"/>
                  </a:ext>
                </a:extLst>
              </a:tr>
            </a:tbl>
          </a:graphicData>
        </a:graphic>
      </p:graphicFrame>
      <p:sp>
        <p:nvSpPr>
          <p:cNvPr id="6" name="TextBox 5">
            <a:extLst>
              <a:ext uri="{FF2B5EF4-FFF2-40B4-BE49-F238E27FC236}">
                <a16:creationId xmlns:a16="http://schemas.microsoft.com/office/drawing/2014/main" id="{115C2796-C8A5-6C73-AD9C-BF59B26F74D1}"/>
              </a:ext>
            </a:extLst>
          </p:cNvPr>
          <p:cNvSpPr txBox="1"/>
          <p:nvPr/>
        </p:nvSpPr>
        <p:spPr>
          <a:xfrm>
            <a:off x="138498" y="290094"/>
            <a:ext cx="2807901"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Calibri"/>
                <a:cs typeface="Calibri"/>
              </a:rPr>
              <a:t>METHOD</a:t>
            </a:r>
            <a:r>
              <a:rPr lang="en-US" sz="1600">
                <a:latin typeface="Calibri"/>
                <a:cs typeface="Calibri"/>
              </a:rPr>
              <a:t> </a:t>
            </a:r>
          </a:p>
          <a:p>
            <a:endParaRPr lang="en-US"/>
          </a:p>
          <a:p>
            <a:endParaRPr lang="en-US"/>
          </a:p>
        </p:txBody>
      </p:sp>
    </p:spTree>
    <p:extLst>
      <p:ext uri="{BB962C8B-B14F-4D97-AF65-F5344CB8AC3E}">
        <p14:creationId xmlns:p14="http://schemas.microsoft.com/office/powerpoint/2010/main" val="205438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92D16-E13B-4664-8635-F88D86A4B3EB}"/>
              </a:ext>
            </a:extLst>
          </p:cNvPr>
          <p:cNvSpPr>
            <a:spLocks noGrp="1"/>
          </p:cNvSpPr>
          <p:nvPr>
            <p:ph idx="1"/>
          </p:nvPr>
        </p:nvSpPr>
        <p:spPr/>
        <p:txBody>
          <a:bodyPr vert="horz" lIns="91440" tIns="45720" rIns="91440" bIns="45720" rtlCol="0" anchor="t">
            <a:normAutofit/>
          </a:bodyPr>
          <a:lstStyle/>
          <a:p>
            <a:pPr marL="45720" indent="0">
              <a:buNone/>
            </a:pPr>
            <a:r>
              <a:rPr lang="en-US">
                <a:ea typeface="+mn-lt"/>
                <a:cs typeface="+mn-lt"/>
              </a:rPr>
              <a:t>CREATE TABLE USETOOL (</a:t>
            </a:r>
            <a:endParaRPr lang="en-US"/>
          </a:p>
          <a:p>
            <a:pPr marL="45720" indent="0">
              <a:buNone/>
            </a:pPr>
            <a:r>
              <a:rPr lang="en-US">
                <a:ea typeface="+mn-lt"/>
                <a:cs typeface="+mn-lt"/>
              </a:rPr>
              <a:t>   </a:t>
            </a:r>
            <a:r>
              <a:rPr lang="en-US" err="1">
                <a:ea typeface="+mn-lt"/>
                <a:cs typeface="+mn-lt"/>
              </a:rPr>
              <a:t>tName</a:t>
            </a:r>
            <a:r>
              <a:rPr lang="en-US">
                <a:ea typeface="+mn-lt"/>
                <a:cs typeface="+mn-lt"/>
              </a:rPr>
              <a:t> VARCHAR(25) NOT NULL,</a:t>
            </a:r>
          </a:p>
          <a:p>
            <a:pPr marL="45720" indent="0">
              <a:buNone/>
            </a:pPr>
            <a:r>
              <a:rPr lang="en-US">
                <a:ea typeface="+mn-lt"/>
                <a:cs typeface="+mn-lt"/>
              </a:rPr>
              <a:t>   </a:t>
            </a:r>
            <a:r>
              <a:rPr lang="en-US" err="1">
                <a:ea typeface="+mn-lt"/>
                <a:cs typeface="+mn-lt"/>
              </a:rPr>
              <a:t>mName</a:t>
            </a:r>
            <a:r>
              <a:rPr lang="en-US">
                <a:ea typeface="+mn-lt"/>
                <a:cs typeface="+mn-lt"/>
              </a:rPr>
              <a:t> VARCHAR(25) NOT NULL,</a:t>
            </a:r>
          </a:p>
          <a:p>
            <a:pPr marL="45720" indent="0">
              <a:buNone/>
            </a:pPr>
            <a:r>
              <a:rPr lang="en-US">
                <a:ea typeface="+mn-lt"/>
                <a:cs typeface="+mn-lt"/>
              </a:rPr>
              <a:t>   PRIMARY KEY (</a:t>
            </a:r>
            <a:r>
              <a:rPr lang="en-US" err="1">
                <a:ea typeface="+mn-lt"/>
                <a:cs typeface="+mn-lt"/>
              </a:rPr>
              <a:t>mName</a:t>
            </a:r>
            <a:r>
              <a:rPr lang="en-US">
                <a:ea typeface="+mn-lt"/>
                <a:cs typeface="+mn-lt"/>
              </a:rPr>
              <a:t>, </a:t>
            </a:r>
            <a:r>
              <a:rPr lang="en-US" err="1">
                <a:ea typeface="+mn-lt"/>
                <a:cs typeface="+mn-lt"/>
              </a:rPr>
              <a:t>tName</a:t>
            </a:r>
            <a:r>
              <a:rPr lang="en-US">
                <a:ea typeface="+mn-lt"/>
                <a:cs typeface="+mn-lt"/>
              </a:rPr>
              <a:t>),</a:t>
            </a:r>
          </a:p>
          <a:p>
            <a:pPr marL="45720" indent="0">
              <a:buNone/>
            </a:pPr>
            <a:r>
              <a:rPr lang="en-US">
                <a:ea typeface="+mn-lt"/>
                <a:cs typeface="+mn-lt"/>
              </a:rPr>
              <a:t>   FOREIGN KEY (</a:t>
            </a:r>
            <a:r>
              <a:rPr lang="en-US" err="1">
                <a:ea typeface="+mn-lt"/>
                <a:cs typeface="+mn-lt"/>
              </a:rPr>
              <a:t>tName</a:t>
            </a:r>
            <a:r>
              <a:rPr lang="en-US">
                <a:ea typeface="+mn-lt"/>
                <a:cs typeface="+mn-lt"/>
              </a:rPr>
              <a:t>) REFERENCES TOOLS(</a:t>
            </a:r>
            <a:r>
              <a:rPr lang="en-US" err="1">
                <a:ea typeface="+mn-lt"/>
                <a:cs typeface="+mn-lt"/>
              </a:rPr>
              <a:t>tName</a:t>
            </a:r>
            <a:r>
              <a:rPr lang="en-US">
                <a:ea typeface="+mn-lt"/>
                <a:cs typeface="+mn-lt"/>
              </a:rPr>
              <a:t>) ON DELETE CASCADE ON UPDATE CASCADE,</a:t>
            </a:r>
          </a:p>
          <a:p>
            <a:pPr marL="45720" indent="0">
              <a:buNone/>
            </a:pPr>
            <a:r>
              <a:rPr lang="en-US">
                <a:ea typeface="+mn-lt"/>
                <a:cs typeface="+mn-lt"/>
              </a:rPr>
              <a:t>   FOREIGN KEY(</a:t>
            </a:r>
            <a:r>
              <a:rPr lang="en-US" err="1">
                <a:ea typeface="+mn-lt"/>
                <a:cs typeface="+mn-lt"/>
              </a:rPr>
              <a:t>mName</a:t>
            </a:r>
            <a:r>
              <a:rPr lang="en-US">
                <a:ea typeface="+mn-lt"/>
                <a:cs typeface="+mn-lt"/>
              </a:rPr>
              <a:t>) REFERENCES METHOD(</a:t>
            </a:r>
            <a:r>
              <a:rPr lang="en-US" err="1">
                <a:ea typeface="+mn-lt"/>
                <a:cs typeface="+mn-lt"/>
              </a:rPr>
              <a:t>mName</a:t>
            </a:r>
            <a:r>
              <a:rPr lang="en-US">
                <a:ea typeface="+mn-lt"/>
                <a:cs typeface="+mn-lt"/>
              </a:rPr>
              <a:t>) ON DELETE CASCADE ON UPDATE CASCADE);</a:t>
            </a:r>
          </a:p>
          <a:p>
            <a:endParaRPr lang="en-US">
              <a:ea typeface="Cambria"/>
            </a:endParaRPr>
          </a:p>
        </p:txBody>
      </p:sp>
    </p:spTree>
    <p:extLst>
      <p:ext uri="{BB962C8B-B14F-4D97-AF65-F5344CB8AC3E}">
        <p14:creationId xmlns:p14="http://schemas.microsoft.com/office/powerpoint/2010/main" val="2674338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36D4147-5CD8-8E60-12AC-9F6E7950FCE5}"/>
              </a:ext>
            </a:extLst>
          </p:cNvPr>
          <p:cNvGraphicFramePr>
            <a:graphicFrameLocks noGrp="1"/>
          </p:cNvGraphicFramePr>
          <p:nvPr>
            <p:extLst>
              <p:ext uri="{D42A27DB-BD31-4B8C-83A1-F6EECF244321}">
                <p14:modId xmlns:p14="http://schemas.microsoft.com/office/powerpoint/2010/main" val="700878055"/>
              </p:ext>
            </p:extLst>
          </p:nvPr>
        </p:nvGraphicFramePr>
        <p:xfrm>
          <a:off x="3179384" y="148954"/>
          <a:ext cx="5943600" cy="644652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1075479236"/>
                    </a:ext>
                  </a:extLst>
                </a:gridCol>
                <a:gridCol w="2971800">
                  <a:extLst>
                    <a:ext uri="{9D8B030D-6E8A-4147-A177-3AD203B41FA5}">
                      <a16:colId xmlns:a16="http://schemas.microsoft.com/office/drawing/2014/main" val="2164040839"/>
                    </a:ext>
                  </a:extLst>
                </a:gridCol>
              </a:tblGrid>
              <a:tr h="190500">
                <a:tc>
                  <a:txBody>
                    <a:bodyPr/>
                    <a:lstStyle/>
                    <a:p>
                      <a:pPr fontAlgn="t"/>
                      <a:endParaRPr lang="en-US">
                        <a:effectLst/>
                      </a:endParaRPr>
                    </a:p>
                    <a:p>
                      <a:pPr algn="l" rtl="0" fontAlgn="base"/>
                      <a:r>
                        <a:rPr lang="en-US" sz="1400">
                          <a:effectLst/>
                        </a:rPr>
                        <a:t>tName </a:t>
                      </a:r>
                      <a:endParaRPr lang="en-US" b="0" i="0">
                        <a:effectLst/>
                      </a:endParaRPr>
                    </a:p>
                  </a:txBody>
                  <a:tcPr/>
                </a:tc>
                <a:tc>
                  <a:txBody>
                    <a:bodyPr/>
                    <a:lstStyle/>
                    <a:p>
                      <a:pPr fontAlgn="t"/>
                      <a:endParaRPr lang="en-US">
                        <a:effectLst/>
                      </a:endParaRPr>
                    </a:p>
                    <a:p>
                      <a:pPr algn="l" rtl="0" fontAlgn="base"/>
                      <a:r>
                        <a:rPr lang="en-US" sz="1400">
                          <a:effectLst/>
                        </a:rPr>
                        <a:t>mName </a:t>
                      </a:r>
                      <a:endParaRPr lang="en-US" b="0" i="0">
                        <a:effectLst/>
                      </a:endParaRPr>
                    </a:p>
                  </a:txBody>
                  <a:tcPr/>
                </a:tc>
                <a:extLst>
                  <a:ext uri="{0D108BD9-81ED-4DB2-BD59-A6C34878D82A}">
                    <a16:rowId xmlns:a16="http://schemas.microsoft.com/office/drawing/2014/main" val="1280411809"/>
                  </a:ext>
                </a:extLst>
              </a:tr>
              <a:tr h="190500">
                <a:tc>
                  <a:txBody>
                    <a:bodyPr/>
                    <a:lstStyle/>
                    <a:p>
                      <a:pPr fontAlgn="t"/>
                      <a:endParaRPr lang="en-US">
                        <a:effectLst/>
                      </a:endParaRPr>
                    </a:p>
                    <a:p>
                      <a:pPr algn="l" rtl="0" fontAlgn="base"/>
                      <a:r>
                        <a:rPr lang="en-US" sz="1100">
                          <a:effectLst/>
                        </a:rPr>
                        <a:t>Spoon </a:t>
                      </a:r>
                      <a:endParaRPr lang="en-US" b="0" i="0">
                        <a:effectLst/>
                      </a:endParaRPr>
                    </a:p>
                  </a:txBody>
                  <a:tcPr/>
                </a:tc>
                <a:tc>
                  <a:txBody>
                    <a:bodyPr/>
                    <a:lstStyle/>
                    <a:p>
                      <a:pPr fontAlgn="t"/>
                      <a:endParaRPr lang="en-US">
                        <a:effectLst/>
                      </a:endParaRPr>
                    </a:p>
                    <a:p>
                      <a:pPr algn="l" rtl="0" fontAlgn="base"/>
                      <a:r>
                        <a:rPr lang="en-US" sz="1100">
                          <a:effectLst/>
                        </a:rPr>
                        <a:t>Stir </a:t>
                      </a:r>
                      <a:endParaRPr lang="en-US" b="0" i="0">
                        <a:effectLst/>
                      </a:endParaRPr>
                    </a:p>
                  </a:txBody>
                  <a:tcPr/>
                </a:tc>
                <a:extLst>
                  <a:ext uri="{0D108BD9-81ED-4DB2-BD59-A6C34878D82A}">
                    <a16:rowId xmlns:a16="http://schemas.microsoft.com/office/drawing/2014/main" val="3551991478"/>
                  </a:ext>
                </a:extLst>
              </a:tr>
              <a:tr h="190500">
                <a:tc>
                  <a:txBody>
                    <a:bodyPr/>
                    <a:lstStyle/>
                    <a:p>
                      <a:pPr fontAlgn="t"/>
                      <a:endParaRPr lang="en-US">
                        <a:effectLst/>
                      </a:endParaRPr>
                    </a:p>
                    <a:p>
                      <a:pPr algn="l" rtl="0" fontAlgn="base"/>
                      <a:r>
                        <a:rPr lang="en-US" sz="1100">
                          <a:effectLst/>
                        </a:rPr>
                        <a:t>Measuring cups </a:t>
                      </a:r>
                      <a:endParaRPr lang="en-US" b="0" i="0">
                        <a:effectLst/>
                      </a:endParaRPr>
                    </a:p>
                  </a:txBody>
                  <a:tcPr/>
                </a:tc>
                <a:tc>
                  <a:txBody>
                    <a:bodyPr/>
                    <a:lstStyle/>
                    <a:p>
                      <a:pPr fontAlgn="t"/>
                      <a:endParaRPr lang="en-US">
                        <a:effectLst/>
                      </a:endParaRPr>
                    </a:p>
                    <a:p>
                      <a:pPr algn="l" rtl="0" fontAlgn="base"/>
                      <a:r>
                        <a:rPr lang="en-US" sz="1100">
                          <a:effectLst/>
                        </a:rPr>
                        <a:t>Measure </a:t>
                      </a:r>
                      <a:endParaRPr lang="en-US" b="0" i="0">
                        <a:effectLst/>
                      </a:endParaRPr>
                    </a:p>
                  </a:txBody>
                  <a:tcPr/>
                </a:tc>
                <a:extLst>
                  <a:ext uri="{0D108BD9-81ED-4DB2-BD59-A6C34878D82A}">
                    <a16:rowId xmlns:a16="http://schemas.microsoft.com/office/drawing/2014/main" val="1419712324"/>
                  </a:ext>
                </a:extLst>
              </a:tr>
              <a:tr h="190500">
                <a:tc>
                  <a:txBody>
                    <a:bodyPr/>
                    <a:lstStyle/>
                    <a:p>
                      <a:pPr fontAlgn="t"/>
                      <a:endParaRPr lang="en-US">
                        <a:effectLst/>
                      </a:endParaRPr>
                    </a:p>
                    <a:p>
                      <a:pPr algn="l" rtl="0" fontAlgn="base"/>
                      <a:r>
                        <a:rPr lang="en-US" sz="1100">
                          <a:effectLst/>
                        </a:rPr>
                        <a:t>Spatula </a:t>
                      </a:r>
                      <a:endParaRPr lang="en-US" b="0" i="0">
                        <a:effectLst/>
                      </a:endParaRPr>
                    </a:p>
                  </a:txBody>
                  <a:tcPr/>
                </a:tc>
                <a:tc>
                  <a:txBody>
                    <a:bodyPr/>
                    <a:lstStyle/>
                    <a:p>
                      <a:pPr fontAlgn="t"/>
                      <a:endParaRPr lang="en-US">
                        <a:effectLst/>
                      </a:endParaRPr>
                    </a:p>
                    <a:p>
                      <a:pPr algn="l" rtl="0" fontAlgn="base"/>
                      <a:r>
                        <a:rPr lang="en-US" sz="1100">
                          <a:effectLst/>
                        </a:rPr>
                        <a:t>Flip </a:t>
                      </a:r>
                      <a:endParaRPr lang="en-US" b="0" i="0">
                        <a:effectLst/>
                      </a:endParaRPr>
                    </a:p>
                  </a:txBody>
                  <a:tcPr/>
                </a:tc>
                <a:extLst>
                  <a:ext uri="{0D108BD9-81ED-4DB2-BD59-A6C34878D82A}">
                    <a16:rowId xmlns:a16="http://schemas.microsoft.com/office/drawing/2014/main" val="1480258064"/>
                  </a:ext>
                </a:extLst>
              </a:tr>
              <a:tr h="190500">
                <a:tc>
                  <a:txBody>
                    <a:bodyPr/>
                    <a:lstStyle/>
                    <a:p>
                      <a:pPr fontAlgn="t"/>
                      <a:endParaRPr lang="en-US">
                        <a:effectLst/>
                      </a:endParaRPr>
                    </a:p>
                    <a:p>
                      <a:pPr algn="l" rtl="0" fontAlgn="base"/>
                      <a:r>
                        <a:rPr lang="en-US" sz="1100">
                          <a:effectLst/>
                        </a:rPr>
                        <a:t>Hand Mixer </a:t>
                      </a:r>
                      <a:endParaRPr lang="en-US" b="0" i="0">
                        <a:effectLst/>
                      </a:endParaRPr>
                    </a:p>
                  </a:txBody>
                  <a:tcPr/>
                </a:tc>
                <a:tc>
                  <a:txBody>
                    <a:bodyPr/>
                    <a:lstStyle/>
                    <a:p>
                      <a:pPr fontAlgn="t"/>
                      <a:endParaRPr lang="en-US">
                        <a:effectLst/>
                      </a:endParaRPr>
                    </a:p>
                    <a:p>
                      <a:pPr algn="l" rtl="0" fontAlgn="base"/>
                      <a:r>
                        <a:rPr lang="en-US" sz="1100">
                          <a:effectLst/>
                        </a:rPr>
                        <a:t>Mix </a:t>
                      </a:r>
                      <a:endParaRPr lang="en-US" b="0" i="0">
                        <a:effectLst/>
                      </a:endParaRPr>
                    </a:p>
                  </a:txBody>
                  <a:tcPr/>
                </a:tc>
                <a:extLst>
                  <a:ext uri="{0D108BD9-81ED-4DB2-BD59-A6C34878D82A}">
                    <a16:rowId xmlns:a16="http://schemas.microsoft.com/office/drawing/2014/main" val="3115220985"/>
                  </a:ext>
                </a:extLst>
              </a:tr>
              <a:tr h="190500">
                <a:tc>
                  <a:txBody>
                    <a:bodyPr/>
                    <a:lstStyle/>
                    <a:p>
                      <a:pPr fontAlgn="t"/>
                      <a:endParaRPr lang="en-US">
                        <a:effectLst/>
                      </a:endParaRPr>
                    </a:p>
                    <a:p>
                      <a:pPr algn="l" rtl="0" fontAlgn="base"/>
                      <a:r>
                        <a:rPr lang="en-US" sz="1100">
                          <a:effectLst/>
                        </a:rPr>
                        <a:t>Whisk </a:t>
                      </a:r>
                      <a:endParaRPr lang="en-US" b="0" i="0">
                        <a:effectLst/>
                      </a:endParaRPr>
                    </a:p>
                  </a:txBody>
                  <a:tcPr/>
                </a:tc>
                <a:tc>
                  <a:txBody>
                    <a:bodyPr/>
                    <a:lstStyle/>
                    <a:p>
                      <a:pPr fontAlgn="t"/>
                      <a:endParaRPr lang="en-US">
                        <a:effectLst/>
                      </a:endParaRPr>
                    </a:p>
                    <a:p>
                      <a:pPr algn="l" rtl="0" fontAlgn="base"/>
                      <a:r>
                        <a:rPr lang="en-US" sz="1100">
                          <a:effectLst/>
                        </a:rPr>
                        <a:t>Whisking </a:t>
                      </a:r>
                      <a:endParaRPr lang="en-US" b="0" i="0">
                        <a:effectLst/>
                      </a:endParaRPr>
                    </a:p>
                  </a:txBody>
                  <a:tcPr/>
                </a:tc>
                <a:extLst>
                  <a:ext uri="{0D108BD9-81ED-4DB2-BD59-A6C34878D82A}">
                    <a16:rowId xmlns:a16="http://schemas.microsoft.com/office/drawing/2014/main" val="2255169007"/>
                  </a:ext>
                </a:extLst>
              </a:tr>
              <a:tr h="190500">
                <a:tc>
                  <a:txBody>
                    <a:bodyPr/>
                    <a:lstStyle/>
                    <a:p>
                      <a:pPr fontAlgn="t"/>
                      <a:endParaRPr lang="en-US">
                        <a:effectLst/>
                      </a:endParaRPr>
                    </a:p>
                    <a:p>
                      <a:pPr algn="l" rtl="0" fontAlgn="base"/>
                      <a:r>
                        <a:rPr lang="en-US" sz="1100">
                          <a:effectLst/>
                        </a:rPr>
                        <a:t>Rolling Pin </a:t>
                      </a:r>
                      <a:endParaRPr lang="en-US" b="0" i="0">
                        <a:effectLst/>
                      </a:endParaRPr>
                    </a:p>
                  </a:txBody>
                  <a:tcPr/>
                </a:tc>
                <a:tc>
                  <a:txBody>
                    <a:bodyPr/>
                    <a:lstStyle/>
                    <a:p>
                      <a:pPr fontAlgn="t"/>
                      <a:endParaRPr lang="en-US">
                        <a:effectLst/>
                      </a:endParaRPr>
                    </a:p>
                    <a:p>
                      <a:pPr algn="l" rtl="0" fontAlgn="base"/>
                      <a:r>
                        <a:rPr lang="en-US" sz="1100">
                          <a:effectLst/>
                        </a:rPr>
                        <a:t>Roll </a:t>
                      </a:r>
                      <a:endParaRPr lang="en-US" b="0" i="0">
                        <a:effectLst/>
                      </a:endParaRPr>
                    </a:p>
                  </a:txBody>
                  <a:tcPr/>
                </a:tc>
                <a:extLst>
                  <a:ext uri="{0D108BD9-81ED-4DB2-BD59-A6C34878D82A}">
                    <a16:rowId xmlns:a16="http://schemas.microsoft.com/office/drawing/2014/main" val="4052829880"/>
                  </a:ext>
                </a:extLst>
              </a:tr>
              <a:tr h="190500">
                <a:tc>
                  <a:txBody>
                    <a:bodyPr/>
                    <a:lstStyle/>
                    <a:p>
                      <a:pPr fontAlgn="t"/>
                      <a:endParaRPr lang="en-US">
                        <a:effectLst/>
                      </a:endParaRPr>
                    </a:p>
                    <a:p>
                      <a:pPr algn="l" rtl="0" fontAlgn="base"/>
                      <a:r>
                        <a:rPr lang="en-US" sz="1100">
                          <a:effectLst/>
                        </a:rPr>
                        <a:t>Knife </a:t>
                      </a:r>
                      <a:endParaRPr lang="en-US" b="0" i="0">
                        <a:effectLst/>
                      </a:endParaRPr>
                    </a:p>
                  </a:txBody>
                  <a:tcPr/>
                </a:tc>
                <a:tc>
                  <a:txBody>
                    <a:bodyPr/>
                    <a:lstStyle/>
                    <a:p>
                      <a:pPr fontAlgn="t"/>
                      <a:endParaRPr lang="en-US">
                        <a:effectLst/>
                      </a:endParaRPr>
                    </a:p>
                    <a:p>
                      <a:pPr algn="l" rtl="0" fontAlgn="base"/>
                      <a:r>
                        <a:rPr lang="en-US" sz="1100">
                          <a:effectLst/>
                        </a:rPr>
                        <a:t>Cut </a:t>
                      </a:r>
                      <a:endParaRPr lang="en-US" b="0" i="0">
                        <a:effectLst/>
                      </a:endParaRPr>
                    </a:p>
                  </a:txBody>
                  <a:tcPr/>
                </a:tc>
                <a:extLst>
                  <a:ext uri="{0D108BD9-81ED-4DB2-BD59-A6C34878D82A}">
                    <a16:rowId xmlns:a16="http://schemas.microsoft.com/office/drawing/2014/main" val="3916171104"/>
                  </a:ext>
                </a:extLst>
              </a:tr>
              <a:tr h="190500">
                <a:tc>
                  <a:txBody>
                    <a:bodyPr/>
                    <a:lstStyle/>
                    <a:p>
                      <a:pPr fontAlgn="t"/>
                      <a:endParaRPr lang="en-US">
                        <a:effectLst/>
                      </a:endParaRPr>
                    </a:p>
                    <a:p>
                      <a:pPr algn="l" rtl="0" fontAlgn="base"/>
                      <a:r>
                        <a:rPr lang="en-US" sz="1100">
                          <a:effectLst/>
                        </a:rPr>
                        <a:t>Pie Plate </a:t>
                      </a:r>
                      <a:endParaRPr lang="en-US" b="0" i="0">
                        <a:effectLst/>
                      </a:endParaRPr>
                    </a:p>
                  </a:txBody>
                  <a:tcPr/>
                </a:tc>
                <a:tc>
                  <a:txBody>
                    <a:bodyPr/>
                    <a:lstStyle/>
                    <a:p>
                      <a:pPr fontAlgn="t"/>
                      <a:endParaRPr lang="en-US">
                        <a:effectLst/>
                      </a:endParaRPr>
                    </a:p>
                    <a:p>
                      <a:pPr algn="l" rtl="0" fontAlgn="base"/>
                      <a:r>
                        <a:rPr lang="en-US" sz="1100">
                          <a:effectLst/>
                        </a:rPr>
                        <a:t>Placing </a:t>
                      </a:r>
                      <a:endParaRPr lang="en-US" b="0" i="0">
                        <a:effectLst/>
                      </a:endParaRPr>
                    </a:p>
                  </a:txBody>
                  <a:tcPr/>
                </a:tc>
                <a:extLst>
                  <a:ext uri="{0D108BD9-81ED-4DB2-BD59-A6C34878D82A}">
                    <a16:rowId xmlns:a16="http://schemas.microsoft.com/office/drawing/2014/main" val="1374848245"/>
                  </a:ext>
                </a:extLst>
              </a:tr>
              <a:tr h="190500">
                <a:tc>
                  <a:txBody>
                    <a:bodyPr/>
                    <a:lstStyle/>
                    <a:p>
                      <a:pPr fontAlgn="t"/>
                      <a:endParaRPr lang="en-US">
                        <a:effectLst/>
                      </a:endParaRPr>
                    </a:p>
                    <a:p>
                      <a:pPr algn="l" rtl="0" fontAlgn="base"/>
                      <a:r>
                        <a:rPr lang="en-US" sz="1100">
                          <a:effectLst/>
                        </a:rPr>
                        <a:t>Baking Sheet </a:t>
                      </a:r>
                      <a:endParaRPr lang="en-US" b="0" i="0">
                        <a:effectLst/>
                      </a:endParaRPr>
                    </a:p>
                  </a:txBody>
                  <a:tcPr/>
                </a:tc>
                <a:tc>
                  <a:txBody>
                    <a:bodyPr/>
                    <a:lstStyle/>
                    <a:p>
                      <a:pPr fontAlgn="t"/>
                      <a:endParaRPr lang="en-US">
                        <a:effectLst/>
                      </a:endParaRPr>
                    </a:p>
                    <a:p>
                      <a:pPr algn="l" rtl="0" fontAlgn="base"/>
                      <a:r>
                        <a:rPr lang="en-US" sz="1100">
                          <a:effectLst/>
                        </a:rPr>
                        <a:t>Food baking </a:t>
                      </a:r>
                      <a:endParaRPr lang="en-US" b="0" i="0">
                        <a:effectLst/>
                      </a:endParaRPr>
                    </a:p>
                  </a:txBody>
                  <a:tcPr/>
                </a:tc>
                <a:extLst>
                  <a:ext uri="{0D108BD9-81ED-4DB2-BD59-A6C34878D82A}">
                    <a16:rowId xmlns:a16="http://schemas.microsoft.com/office/drawing/2014/main" val="1717599633"/>
                  </a:ext>
                </a:extLst>
              </a:tr>
              <a:tr h="190500">
                <a:tc>
                  <a:txBody>
                    <a:bodyPr/>
                    <a:lstStyle/>
                    <a:p>
                      <a:pPr fontAlgn="t"/>
                      <a:endParaRPr lang="en-US">
                        <a:effectLst/>
                      </a:endParaRPr>
                    </a:p>
                    <a:p>
                      <a:pPr algn="l" rtl="0" fontAlgn="base"/>
                      <a:r>
                        <a:rPr lang="en-US" sz="1100">
                          <a:effectLst/>
                        </a:rPr>
                        <a:t>Cake Pan </a:t>
                      </a:r>
                      <a:endParaRPr lang="en-US" b="0" i="0">
                        <a:effectLst/>
                      </a:endParaRPr>
                    </a:p>
                  </a:txBody>
                  <a:tcPr/>
                </a:tc>
                <a:tc>
                  <a:txBody>
                    <a:bodyPr/>
                    <a:lstStyle/>
                    <a:p>
                      <a:pPr fontAlgn="t"/>
                      <a:endParaRPr lang="en-US">
                        <a:effectLst/>
                      </a:endParaRPr>
                    </a:p>
                    <a:p>
                      <a:pPr algn="l" rtl="0" fontAlgn="base"/>
                      <a:r>
                        <a:rPr lang="en-US" sz="1100">
                          <a:effectLst/>
                        </a:rPr>
                        <a:t>Cake baking </a:t>
                      </a:r>
                      <a:endParaRPr lang="en-US" b="0" i="0">
                        <a:effectLst/>
                      </a:endParaRPr>
                    </a:p>
                  </a:txBody>
                  <a:tcPr/>
                </a:tc>
                <a:extLst>
                  <a:ext uri="{0D108BD9-81ED-4DB2-BD59-A6C34878D82A}">
                    <a16:rowId xmlns:a16="http://schemas.microsoft.com/office/drawing/2014/main" val="1389884207"/>
                  </a:ext>
                </a:extLst>
              </a:tr>
              <a:tr h="190500">
                <a:tc>
                  <a:txBody>
                    <a:bodyPr/>
                    <a:lstStyle/>
                    <a:p>
                      <a:pPr fontAlgn="t"/>
                      <a:endParaRPr lang="en-US">
                        <a:effectLst/>
                      </a:endParaRPr>
                    </a:p>
                    <a:p>
                      <a:pPr algn="l" rtl="0" fontAlgn="base"/>
                      <a:r>
                        <a:rPr lang="en-US" sz="1100">
                          <a:effectLst/>
                        </a:rPr>
                        <a:t>Tart Pan </a:t>
                      </a:r>
                      <a:endParaRPr lang="en-US" b="0" i="0">
                        <a:effectLst/>
                      </a:endParaRPr>
                    </a:p>
                  </a:txBody>
                  <a:tcPr/>
                </a:tc>
                <a:tc>
                  <a:txBody>
                    <a:bodyPr/>
                    <a:lstStyle/>
                    <a:p>
                      <a:pPr fontAlgn="t"/>
                      <a:endParaRPr lang="en-US">
                        <a:effectLst/>
                      </a:endParaRPr>
                    </a:p>
                    <a:p>
                      <a:pPr algn="l" rtl="0" fontAlgn="base"/>
                      <a:r>
                        <a:rPr lang="en-US" sz="1100">
                          <a:effectLst/>
                        </a:rPr>
                        <a:t>Hold tarts </a:t>
                      </a:r>
                      <a:endParaRPr lang="en-US" b="0" i="0">
                        <a:effectLst/>
                      </a:endParaRPr>
                    </a:p>
                  </a:txBody>
                  <a:tcPr/>
                </a:tc>
                <a:extLst>
                  <a:ext uri="{0D108BD9-81ED-4DB2-BD59-A6C34878D82A}">
                    <a16:rowId xmlns:a16="http://schemas.microsoft.com/office/drawing/2014/main" val="1225397352"/>
                  </a:ext>
                </a:extLst>
              </a:tr>
            </a:tbl>
          </a:graphicData>
        </a:graphic>
      </p:graphicFrame>
      <p:sp>
        <p:nvSpPr>
          <p:cNvPr id="6" name="TextBox 5">
            <a:extLst>
              <a:ext uri="{FF2B5EF4-FFF2-40B4-BE49-F238E27FC236}">
                <a16:creationId xmlns:a16="http://schemas.microsoft.com/office/drawing/2014/main" id="{8627F61A-EE48-3ECC-C367-6C8404A04CE2}"/>
              </a:ext>
            </a:extLst>
          </p:cNvPr>
          <p:cNvSpPr txBox="1"/>
          <p:nvPr/>
        </p:nvSpPr>
        <p:spPr>
          <a:xfrm>
            <a:off x="138499" y="219111"/>
            <a:ext cx="274320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Calibri"/>
                <a:cs typeface="Calibri"/>
              </a:rPr>
              <a:t>USE TOOL</a:t>
            </a:r>
            <a:r>
              <a:rPr lang="en-US" sz="1600">
                <a:latin typeface="Calibri"/>
                <a:cs typeface="Calibri"/>
              </a:rPr>
              <a:t> </a:t>
            </a:r>
          </a:p>
          <a:p>
            <a:endParaRPr lang="en-US"/>
          </a:p>
          <a:p>
            <a:endParaRPr lang="en-US"/>
          </a:p>
        </p:txBody>
      </p:sp>
    </p:spTree>
    <p:extLst>
      <p:ext uri="{BB962C8B-B14F-4D97-AF65-F5344CB8AC3E}">
        <p14:creationId xmlns:p14="http://schemas.microsoft.com/office/powerpoint/2010/main" val="206202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a:t>Brief </a:t>
            </a:r>
            <a:r>
              <a:rPr lang="fr-FR" err="1"/>
              <a:t>Summary</a:t>
            </a:r>
            <a:r>
              <a:rPr lang="fr-FR"/>
              <a:t> of </a:t>
            </a:r>
            <a:r>
              <a:rPr lang="fr-FR" err="1"/>
              <a:t>Meemaw’s</a:t>
            </a:r>
            <a:r>
              <a:rPr lang="fr-FR"/>
              <a:t> Desserts</a:t>
            </a:r>
            <a:endParaRPr lang="en-US"/>
          </a:p>
        </p:txBody>
      </p:sp>
      <p:sp>
        <p:nvSpPr>
          <p:cNvPr id="3" name="Content Placeholder 2"/>
          <p:cNvSpPr>
            <a:spLocks noGrp="1"/>
          </p:cNvSpPr>
          <p:nvPr>
            <p:ph idx="1"/>
          </p:nvPr>
        </p:nvSpPr>
        <p:spPr/>
        <p:txBody>
          <a:bodyPr/>
          <a:lstStyle/>
          <a:p>
            <a:r>
              <a:rPr lang="en-US" sz="1600">
                <a:latin typeface="Times New Roman" panose="02020603050405020304" pitchFamily="18" charset="0"/>
                <a:cs typeface="Times New Roman" panose="02020603050405020304" pitchFamily="18" charset="0"/>
              </a:rPr>
              <a:t>Definition: The purpose of this database is to create an encyclopedia of recipes beneficial to those with introductory or little to no knowledge of cooking. It enhances the development of cooking practices to college students, especially those who are time-consumed. The goal of this recipe book is to provide them with an efficient start. </a:t>
            </a:r>
          </a:p>
          <a:p>
            <a:r>
              <a:rPr lang="en-US" sz="1600">
                <a:latin typeface="Times New Roman" panose="02020603050405020304" pitchFamily="18" charset="0"/>
                <a:cs typeface="Times New Roman" panose="02020603050405020304" pitchFamily="18" charset="0"/>
              </a:rPr>
              <a:t>Why?  Students’ schedules are packed, and they can be indecisive and flooded with various recipes when googling desserts to make. This database can improve their life skills because it optimizes well-deserved time into cooking and maximizes their time for academics.</a:t>
            </a:r>
          </a:p>
          <a:p>
            <a:r>
              <a:rPr lang="en-US" sz="1600">
                <a:latin typeface="Times New Roman" panose="02020603050405020304" pitchFamily="18" charset="0"/>
                <a:cs typeface="Times New Roman" panose="02020603050405020304" pitchFamily="18" charset="0"/>
              </a:rPr>
              <a:t>Present System: Recipes are essential keys in replicating and noting food dishes. They’re coordinated with steps, cooking methods, ingredients, and alternative substitutions for those with dietary restrictions and/or allergies. Due to the vast number of dishes created and continually being made, implementation of recipes has become an accessible resource to anyone anywhere in the world</a:t>
            </a:r>
          </a:p>
          <a:p>
            <a:endParaRPr lang="en-US"/>
          </a:p>
        </p:txBody>
      </p:sp>
    </p:spTree>
    <p:extLst>
      <p:ext uri="{BB962C8B-B14F-4D97-AF65-F5344CB8AC3E}">
        <p14:creationId xmlns:p14="http://schemas.microsoft.com/office/powerpoint/2010/main" val="347625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4AE9C4-FF8D-E7AB-85D9-1062F622FB4A}"/>
              </a:ext>
            </a:extLst>
          </p:cNvPr>
          <p:cNvSpPr>
            <a:spLocks noGrp="1"/>
          </p:cNvSpPr>
          <p:nvPr>
            <p:ph idx="1"/>
          </p:nvPr>
        </p:nvSpPr>
        <p:spPr>
          <a:xfrm>
            <a:off x="3637159" y="2211470"/>
            <a:ext cx="4831916" cy="2386911"/>
          </a:xfrm>
        </p:spPr>
        <p:txBody>
          <a:bodyPr vert="horz" lIns="91440" tIns="45720" rIns="91440" bIns="45720" rtlCol="0" anchor="t">
            <a:normAutofit/>
          </a:bodyPr>
          <a:lstStyle/>
          <a:p>
            <a:pPr marL="45720" indent="0">
              <a:buNone/>
            </a:pPr>
            <a:r>
              <a:rPr lang="en-US">
                <a:ea typeface="+mn-lt"/>
                <a:cs typeface="+mn-lt"/>
              </a:rPr>
              <a:t>CREATE TABLE REVIEWER (</a:t>
            </a:r>
            <a:endParaRPr lang="en-US">
              <a:ea typeface="Cambria"/>
            </a:endParaRPr>
          </a:p>
          <a:p>
            <a:pPr marL="45720" indent="0">
              <a:buNone/>
            </a:pPr>
            <a:r>
              <a:rPr lang="en-US">
                <a:ea typeface="+mn-lt"/>
                <a:cs typeface="+mn-lt"/>
              </a:rPr>
              <a:t>   </a:t>
            </a:r>
            <a:r>
              <a:rPr lang="en-US" err="1">
                <a:ea typeface="+mn-lt"/>
                <a:cs typeface="+mn-lt"/>
              </a:rPr>
              <a:t>revID</a:t>
            </a:r>
            <a:r>
              <a:rPr lang="en-US">
                <a:ea typeface="+mn-lt"/>
                <a:cs typeface="+mn-lt"/>
              </a:rPr>
              <a:t> INTEGER(7),</a:t>
            </a:r>
          </a:p>
          <a:p>
            <a:pPr marL="45720" indent="0">
              <a:buNone/>
            </a:pPr>
            <a:r>
              <a:rPr lang="en-US">
                <a:ea typeface="+mn-lt"/>
                <a:cs typeface="+mn-lt"/>
              </a:rPr>
              <a:t>   </a:t>
            </a:r>
            <a:r>
              <a:rPr lang="en-US" err="1">
                <a:ea typeface="+mn-lt"/>
                <a:cs typeface="+mn-lt"/>
              </a:rPr>
              <a:t>revName</a:t>
            </a:r>
            <a:r>
              <a:rPr lang="en-US">
                <a:ea typeface="+mn-lt"/>
                <a:cs typeface="+mn-lt"/>
              </a:rPr>
              <a:t> VARCHAR(25) NOT NULL,</a:t>
            </a:r>
          </a:p>
          <a:p>
            <a:pPr marL="45720" indent="0">
              <a:buNone/>
            </a:pPr>
            <a:r>
              <a:rPr lang="en-US">
                <a:ea typeface="+mn-lt"/>
                <a:cs typeface="+mn-lt"/>
              </a:rPr>
              <a:t>   PRIMARY KEY(</a:t>
            </a:r>
            <a:r>
              <a:rPr lang="en-US" err="1">
                <a:ea typeface="+mn-lt"/>
                <a:cs typeface="+mn-lt"/>
              </a:rPr>
              <a:t>revID</a:t>
            </a:r>
            <a:r>
              <a:rPr lang="en-US">
                <a:ea typeface="+mn-lt"/>
                <a:cs typeface="+mn-lt"/>
              </a:rPr>
              <a:t>));</a:t>
            </a:r>
          </a:p>
          <a:p>
            <a:endParaRPr lang="en-US">
              <a:ea typeface="Cambria"/>
            </a:endParaRPr>
          </a:p>
        </p:txBody>
      </p:sp>
    </p:spTree>
    <p:extLst>
      <p:ext uri="{BB962C8B-B14F-4D97-AF65-F5344CB8AC3E}">
        <p14:creationId xmlns:p14="http://schemas.microsoft.com/office/powerpoint/2010/main" val="325756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00793-C56C-0C61-3608-25F9911231C2}"/>
              </a:ext>
            </a:extLst>
          </p:cNvPr>
          <p:cNvSpPr>
            <a:spLocks noGrp="1"/>
          </p:cNvSpPr>
          <p:nvPr>
            <p:ph type="title"/>
          </p:nvPr>
        </p:nvSpPr>
        <p:spPr/>
        <p:txBody>
          <a:bodyPr/>
          <a:lstStyle/>
          <a:p>
            <a:r>
              <a:rPr lang="en-US"/>
              <a:t>Reviewer Table Values</a:t>
            </a:r>
          </a:p>
        </p:txBody>
      </p:sp>
      <p:sp>
        <p:nvSpPr>
          <p:cNvPr id="3" name="Content Placeholder 2">
            <a:extLst>
              <a:ext uri="{FF2B5EF4-FFF2-40B4-BE49-F238E27FC236}">
                <a16:creationId xmlns:a16="http://schemas.microsoft.com/office/drawing/2014/main" id="{96154E91-4C6F-731D-49BB-01034B082363}"/>
              </a:ext>
            </a:extLst>
          </p:cNvPr>
          <p:cNvSpPr>
            <a:spLocks noGrp="1"/>
          </p:cNvSpPr>
          <p:nvPr>
            <p:ph idx="1"/>
          </p:nvPr>
        </p:nvSpPr>
        <p:spPr/>
        <p:txBody>
          <a:bodyPr/>
          <a:lstStyle/>
          <a:p>
            <a:pPr marL="0" marR="0" indent="0">
              <a:lnSpc>
                <a:spcPct val="107000"/>
              </a:lnSpc>
              <a:spcBef>
                <a:spcPts val="0"/>
              </a:spcBef>
              <a:spcAft>
                <a:spcPts val="800"/>
              </a:spcAft>
              <a:buNone/>
            </a:pPr>
            <a:r>
              <a:rPr lang="en-US" sz="1800">
                <a:effectLst/>
                <a:latin typeface="+mj-lt"/>
                <a:ea typeface="Calibri" panose="020F0502020204030204" pitchFamily="34" charset="0"/>
                <a:cs typeface="Arial" panose="020B0604020202020204" pitchFamily="34" charset="0"/>
              </a:rPr>
              <a:t>INSERT INTO REVIEWER(</a:t>
            </a:r>
            <a:r>
              <a:rPr lang="en-US" sz="1800" err="1">
                <a:effectLst/>
                <a:latin typeface="+mj-lt"/>
                <a:ea typeface="Calibri" panose="020F0502020204030204" pitchFamily="34" charset="0"/>
                <a:cs typeface="Arial" panose="020B0604020202020204" pitchFamily="34" charset="0"/>
              </a:rPr>
              <a:t>revID</a:t>
            </a:r>
            <a:r>
              <a:rPr lang="en-US" sz="1800">
                <a:effectLst/>
                <a:latin typeface="+mj-lt"/>
                <a:ea typeface="Calibri" panose="020F0502020204030204" pitchFamily="34" charset="0"/>
                <a:cs typeface="Arial" panose="020B0604020202020204" pitchFamily="34" charset="0"/>
              </a:rPr>
              <a:t>, </a:t>
            </a:r>
            <a:r>
              <a:rPr lang="en-US" sz="1800" err="1">
                <a:effectLst/>
                <a:latin typeface="+mj-lt"/>
                <a:ea typeface="Calibri" panose="020F0502020204030204" pitchFamily="34" charset="0"/>
                <a:cs typeface="Arial" panose="020B0604020202020204" pitchFamily="34" charset="0"/>
              </a:rPr>
              <a:t>revName</a:t>
            </a:r>
            <a:r>
              <a:rPr lang="en-US" sz="1800">
                <a:effectLst/>
                <a:latin typeface="+mj-lt"/>
                <a:ea typeface="Calibri" panose="020F0502020204030204" pitchFamily="34" charset="0"/>
                <a:cs typeface="Arial" panose="020B0604020202020204" pitchFamily="34" charset="0"/>
              </a:rPr>
              <a:t>)</a:t>
            </a:r>
          </a:p>
          <a:p>
            <a:pPr marL="0" marR="0" indent="0">
              <a:lnSpc>
                <a:spcPct val="107000"/>
              </a:lnSpc>
              <a:spcBef>
                <a:spcPts val="0"/>
              </a:spcBef>
              <a:spcAft>
                <a:spcPts val="800"/>
              </a:spcAft>
              <a:buNone/>
            </a:pPr>
            <a:r>
              <a:rPr lang="en-US" sz="1800">
                <a:effectLst/>
                <a:latin typeface="+mj-lt"/>
                <a:ea typeface="Calibri" panose="020F0502020204030204" pitchFamily="34" charset="0"/>
                <a:cs typeface="Arial" panose="020B0604020202020204" pitchFamily="34" charset="0"/>
              </a:rPr>
              <a:t>VALUES</a:t>
            </a:r>
          </a:p>
          <a:p>
            <a:pPr marL="0" marR="0" indent="0">
              <a:lnSpc>
                <a:spcPct val="107000"/>
              </a:lnSpc>
              <a:spcBef>
                <a:spcPts val="0"/>
              </a:spcBef>
              <a:spcAft>
                <a:spcPts val="800"/>
              </a:spcAft>
              <a:buNone/>
            </a:pPr>
            <a:r>
              <a:rPr lang="en-US" sz="1800">
                <a:effectLst/>
                <a:latin typeface="+mj-lt"/>
                <a:ea typeface="Calibri" panose="020F0502020204030204" pitchFamily="34" charset="0"/>
                <a:cs typeface="Arial" panose="020B0604020202020204" pitchFamily="34" charset="0"/>
              </a:rPr>
              <a:t>(010, 'John Doe'),</a:t>
            </a:r>
          </a:p>
          <a:p>
            <a:pPr marL="0" marR="0" indent="0">
              <a:lnSpc>
                <a:spcPct val="107000"/>
              </a:lnSpc>
              <a:spcBef>
                <a:spcPts val="0"/>
              </a:spcBef>
              <a:spcAft>
                <a:spcPts val="800"/>
              </a:spcAft>
              <a:buNone/>
            </a:pPr>
            <a:r>
              <a:rPr lang="en-US" sz="1800">
                <a:effectLst/>
                <a:latin typeface="+mj-lt"/>
                <a:ea typeface="Calibri" panose="020F0502020204030204" pitchFamily="34" charset="0"/>
                <a:cs typeface="Arial" panose="020B0604020202020204" pitchFamily="34" charset="0"/>
              </a:rPr>
              <a:t>(020, 'Morgan Freeman'),</a:t>
            </a:r>
          </a:p>
          <a:p>
            <a:pPr marL="0" marR="0" indent="0">
              <a:lnSpc>
                <a:spcPct val="107000"/>
              </a:lnSpc>
              <a:spcBef>
                <a:spcPts val="0"/>
              </a:spcBef>
              <a:spcAft>
                <a:spcPts val="800"/>
              </a:spcAft>
              <a:buNone/>
            </a:pPr>
            <a:r>
              <a:rPr lang="en-US" sz="1800">
                <a:effectLst/>
                <a:latin typeface="+mj-lt"/>
                <a:ea typeface="Calibri" panose="020F0502020204030204" pitchFamily="34" charset="0"/>
                <a:cs typeface="Arial" panose="020B0604020202020204" pitchFamily="34" charset="0"/>
              </a:rPr>
              <a:t>(030, 'Guy Fieri'),</a:t>
            </a:r>
          </a:p>
          <a:p>
            <a:pPr marL="0" marR="0" indent="0">
              <a:lnSpc>
                <a:spcPct val="107000"/>
              </a:lnSpc>
              <a:spcBef>
                <a:spcPts val="0"/>
              </a:spcBef>
              <a:spcAft>
                <a:spcPts val="800"/>
              </a:spcAft>
              <a:buNone/>
            </a:pPr>
            <a:r>
              <a:rPr lang="en-US" sz="1800">
                <a:effectLst/>
                <a:latin typeface="+mj-lt"/>
                <a:ea typeface="Calibri" panose="020F0502020204030204" pitchFamily="34" charset="0"/>
                <a:cs typeface="Arial" panose="020B0604020202020204" pitchFamily="34" charset="0"/>
              </a:rPr>
              <a:t>(040, 'Beyonce'),</a:t>
            </a:r>
          </a:p>
          <a:p>
            <a:pPr marL="0" marR="0" indent="0">
              <a:lnSpc>
                <a:spcPct val="107000"/>
              </a:lnSpc>
              <a:spcBef>
                <a:spcPts val="0"/>
              </a:spcBef>
              <a:spcAft>
                <a:spcPts val="800"/>
              </a:spcAft>
              <a:buNone/>
            </a:pPr>
            <a:r>
              <a:rPr lang="en-US" sz="1800">
                <a:effectLst/>
                <a:latin typeface="+mj-lt"/>
                <a:ea typeface="Calibri" panose="020F0502020204030204" pitchFamily="34" charset="0"/>
                <a:cs typeface="Arial" panose="020B0604020202020204" pitchFamily="34" charset="0"/>
              </a:rPr>
              <a:t>(050, 'Betty White'),</a:t>
            </a:r>
          </a:p>
          <a:p>
            <a:pPr marL="0" marR="0" indent="0">
              <a:lnSpc>
                <a:spcPct val="107000"/>
              </a:lnSpc>
              <a:spcBef>
                <a:spcPts val="0"/>
              </a:spcBef>
              <a:spcAft>
                <a:spcPts val="800"/>
              </a:spcAft>
              <a:buNone/>
            </a:pPr>
            <a:r>
              <a:rPr lang="en-US" sz="1800">
                <a:effectLst/>
                <a:latin typeface="+mj-lt"/>
                <a:ea typeface="Calibri" panose="020F0502020204030204" pitchFamily="34" charset="0"/>
                <a:cs typeface="Arial" panose="020B0604020202020204" pitchFamily="34" charset="0"/>
              </a:rPr>
              <a:t>(060, ‘George Washington’);</a:t>
            </a:r>
          </a:p>
          <a:p>
            <a:pPr marL="45720" indent="0">
              <a:buNone/>
            </a:pPr>
            <a:endParaRPr lang="en-US"/>
          </a:p>
        </p:txBody>
      </p:sp>
    </p:spTree>
    <p:extLst>
      <p:ext uri="{BB962C8B-B14F-4D97-AF65-F5344CB8AC3E}">
        <p14:creationId xmlns:p14="http://schemas.microsoft.com/office/powerpoint/2010/main" val="177613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068D7-8093-BAAA-29B7-59ADFA5C9D72}"/>
              </a:ext>
            </a:extLst>
          </p:cNvPr>
          <p:cNvSpPr>
            <a:spLocks noGrp="1"/>
          </p:cNvSpPr>
          <p:nvPr>
            <p:ph idx="1"/>
          </p:nvPr>
        </p:nvSpPr>
        <p:spPr>
          <a:xfrm>
            <a:off x="1508221" y="1146181"/>
            <a:ext cx="9144000" cy="4529137"/>
          </a:xfrm>
        </p:spPr>
        <p:txBody>
          <a:bodyPr vert="horz" lIns="91440" tIns="45720" rIns="91440" bIns="45720" rtlCol="0" anchor="t">
            <a:normAutofit fontScale="85000" lnSpcReduction="20000"/>
          </a:bodyPr>
          <a:lstStyle/>
          <a:p>
            <a:pPr marL="45720" indent="0">
              <a:buNone/>
            </a:pPr>
            <a:r>
              <a:rPr lang="en-US">
                <a:ea typeface="+mn-lt"/>
                <a:cs typeface="+mn-lt"/>
              </a:rPr>
              <a:t>CREATE TABLE REVIEWED (</a:t>
            </a:r>
            <a:endParaRPr lang="en-US"/>
          </a:p>
          <a:p>
            <a:pPr marL="45720" indent="0">
              <a:buNone/>
            </a:pPr>
            <a:r>
              <a:rPr lang="en-US">
                <a:ea typeface="+mn-lt"/>
                <a:cs typeface="+mn-lt"/>
              </a:rPr>
              <a:t>   date </a:t>
            </a:r>
            <a:r>
              <a:rPr lang="en-US" err="1">
                <a:ea typeface="+mn-lt"/>
                <a:cs typeface="+mn-lt"/>
              </a:rPr>
              <a:t>DATE</a:t>
            </a:r>
            <a:r>
              <a:rPr lang="en-US">
                <a:ea typeface="+mn-lt"/>
                <a:cs typeface="+mn-lt"/>
              </a:rPr>
              <a:t>,</a:t>
            </a:r>
          </a:p>
          <a:p>
            <a:pPr marL="45720" indent="0">
              <a:buNone/>
            </a:pPr>
            <a:r>
              <a:rPr lang="en-US">
                <a:ea typeface="+mn-lt"/>
                <a:cs typeface="+mn-lt"/>
              </a:rPr>
              <a:t>   </a:t>
            </a:r>
            <a:r>
              <a:rPr lang="en-US" err="1">
                <a:ea typeface="+mn-lt"/>
                <a:cs typeface="+mn-lt"/>
              </a:rPr>
              <a:t>rID</a:t>
            </a:r>
            <a:r>
              <a:rPr lang="en-US">
                <a:ea typeface="+mn-lt"/>
                <a:cs typeface="+mn-lt"/>
              </a:rPr>
              <a:t> INTEGER (7),</a:t>
            </a:r>
          </a:p>
          <a:p>
            <a:pPr marL="45720" indent="0">
              <a:buNone/>
            </a:pPr>
            <a:r>
              <a:rPr lang="en-US">
                <a:ea typeface="+mn-lt"/>
                <a:cs typeface="+mn-lt"/>
              </a:rPr>
              <a:t>   description VARCHAR(2000),</a:t>
            </a:r>
          </a:p>
          <a:p>
            <a:pPr marL="45720" indent="0">
              <a:buNone/>
            </a:pPr>
            <a:r>
              <a:rPr lang="en-US">
                <a:ea typeface="+mn-lt"/>
                <a:cs typeface="+mn-lt"/>
              </a:rPr>
              <a:t>   </a:t>
            </a:r>
            <a:r>
              <a:rPr lang="en-US" err="1">
                <a:ea typeface="+mn-lt"/>
                <a:cs typeface="+mn-lt"/>
              </a:rPr>
              <a:t>revID</a:t>
            </a:r>
            <a:r>
              <a:rPr lang="en-US">
                <a:ea typeface="+mn-lt"/>
                <a:cs typeface="+mn-lt"/>
              </a:rPr>
              <a:t>  INTEGER (7),</a:t>
            </a:r>
          </a:p>
          <a:p>
            <a:pPr marL="45720" indent="0">
              <a:buNone/>
            </a:pPr>
            <a:r>
              <a:rPr lang="en-US">
                <a:ea typeface="+mn-lt"/>
                <a:cs typeface="+mn-lt"/>
              </a:rPr>
              <a:t>   PRIMARY KEY (</a:t>
            </a:r>
            <a:r>
              <a:rPr lang="en-US" err="1">
                <a:ea typeface="+mn-lt"/>
                <a:cs typeface="+mn-lt"/>
              </a:rPr>
              <a:t>rID</a:t>
            </a:r>
            <a:r>
              <a:rPr lang="en-US">
                <a:ea typeface="+mn-lt"/>
                <a:cs typeface="+mn-lt"/>
              </a:rPr>
              <a:t>, </a:t>
            </a:r>
            <a:r>
              <a:rPr lang="en-US" err="1">
                <a:ea typeface="+mn-lt"/>
                <a:cs typeface="+mn-lt"/>
              </a:rPr>
              <a:t>revID</a:t>
            </a:r>
            <a:r>
              <a:rPr lang="en-US">
                <a:ea typeface="+mn-lt"/>
                <a:cs typeface="+mn-lt"/>
              </a:rPr>
              <a:t>),</a:t>
            </a:r>
          </a:p>
          <a:p>
            <a:pPr marL="45720" indent="0">
              <a:buNone/>
            </a:pPr>
            <a:r>
              <a:rPr lang="en-US">
                <a:ea typeface="+mn-lt"/>
                <a:cs typeface="+mn-lt"/>
              </a:rPr>
              <a:t>   FOREIGN KEY (</a:t>
            </a:r>
            <a:r>
              <a:rPr lang="en-US" err="1">
                <a:ea typeface="+mn-lt"/>
                <a:cs typeface="+mn-lt"/>
              </a:rPr>
              <a:t>rID</a:t>
            </a:r>
            <a:r>
              <a:rPr lang="en-US">
                <a:ea typeface="+mn-lt"/>
                <a:cs typeface="+mn-lt"/>
              </a:rPr>
              <a:t>) REFERENCES RECIPE (</a:t>
            </a:r>
            <a:r>
              <a:rPr lang="en-US" err="1">
                <a:ea typeface="+mn-lt"/>
                <a:cs typeface="+mn-lt"/>
              </a:rPr>
              <a:t>rID</a:t>
            </a:r>
            <a:r>
              <a:rPr lang="en-US">
                <a:ea typeface="+mn-lt"/>
                <a:cs typeface="+mn-lt"/>
              </a:rPr>
              <a:t>) ON DELETE CASCADE ON UPDATE CASCADE,</a:t>
            </a:r>
          </a:p>
          <a:p>
            <a:pPr marL="45720" indent="0">
              <a:buNone/>
            </a:pPr>
            <a:r>
              <a:rPr lang="en-US">
                <a:ea typeface="+mn-lt"/>
                <a:cs typeface="+mn-lt"/>
              </a:rPr>
              <a:t>   FOREIGN KEY (</a:t>
            </a:r>
            <a:r>
              <a:rPr lang="en-US" err="1">
                <a:ea typeface="+mn-lt"/>
                <a:cs typeface="+mn-lt"/>
              </a:rPr>
              <a:t>revID</a:t>
            </a:r>
            <a:r>
              <a:rPr lang="en-US">
                <a:ea typeface="+mn-lt"/>
                <a:cs typeface="+mn-lt"/>
              </a:rPr>
              <a:t>) REFERENCES REVIEWER (</a:t>
            </a:r>
            <a:r>
              <a:rPr lang="en-US" err="1">
                <a:ea typeface="+mn-lt"/>
                <a:cs typeface="+mn-lt"/>
              </a:rPr>
              <a:t>revID</a:t>
            </a:r>
            <a:r>
              <a:rPr lang="en-US">
                <a:ea typeface="+mn-lt"/>
                <a:cs typeface="+mn-lt"/>
              </a:rPr>
              <a:t>) ON DELETE CASCADE ON UPDATE CASCADE);</a:t>
            </a:r>
          </a:p>
          <a:p>
            <a:endParaRPr lang="en-US">
              <a:ea typeface="Cambria"/>
            </a:endParaRPr>
          </a:p>
          <a:p>
            <a:pPr marL="45720" indent="0">
              <a:buNone/>
            </a:pPr>
            <a:r>
              <a:rPr lang="en-US">
                <a:ea typeface="+mn-lt"/>
                <a:cs typeface="+mn-lt"/>
              </a:rPr>
              <a:t>Constraints: Single role + participation for </a:t>
            </a:r>
            <a:r>
              <a:rPr lang="en-US" err="1">
                <a:ea typeface="+mn-lt"/>
                <a:cs typeface="+mn-lt"/>
              </a:rPr>
              <a:t>revID</a:t>
            </a:r>
            <a:r>
              <a:rPr lang="en-US">
                <a:ea typeface="+mn-lt"/>
                <a:cs typeface="+mn-lt"/>
              </a:rPr>
              <a:t> so every reviewer has one unique ID, participation for </a:t>
            </a:r>
            <a:r>
              <a:rPr lang="en-US" err="1">
                <a:ea typeface="+mn-lt"/>
                <a:cs typeface="+mn-lt"/>
              </a:rPr>
              <a:t>rID</a:t>
            </a:r>
            <a:r>
              <a:rPr lang="en-US">
                <a:ea typeface="+mn-lt"/>
                <a:cs typeface="+mn-lt"/>
              </a:rPr>
              <a:t> because an reviewers can review multiple recipes</a:t>
            </a:r>
          </a:p>
          <a:p>
            <a:endParaRPr lang="en-US">
              <a:ea typeface="Cambria"/>
            </a:endParaRPr>
          </a:p>
        </p:txBody>
      </p:sp>
    </p:spTree>
    <p:extLst>
      <p:ext uri="{BB962C8B-B14F-4D97-AF65-F5344CB8AC3E}">
        <p14:creationId xmlns:p14="http://schemas.microsoft.com/office/powerpoint/2010/main" val="181289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28DAA-2535-3EEA-81B2-DED36E8AA670}"/>
              </a:ext>
            </a:extLst>
          </p:cNvPr>
          <p:cNvSpPr>
            <a:spLocks noGrp="1"/>
          </p:cNvSpPr>
          <p:nvPr>
            <p:ph type="title"/>
          </p:nvPr>
        </p:nvSpPr>
        <p:spPr/>
        <p:txBody>
          <a:bodyPr/>
          <a:lstStyle/>
          <a:p>
            <a:r>
              <a:rPr lang="en-US"/>
              <a:t>Reviewed Table Values</a:t>
            </a:r>
          </a:p>
        </p:txBody>
      </p:sp>
      <p:sp>
        <p:nvSpPr>
          <p:cNvPr id="3" name="Content Placeholder 2">
            <a:extLst>
              <a:ext uri="{FF2B5EF4-FFF2-40B4-BE49-F238E27FC236}">
                <a16:creationId xmlns:a16="http://schemas.microsoft.com/office/drawing/2014/main" id="{D8CA764A-37A8-7896-4230-8FF27776814F}"/>
              </a:ext>
            </a:extLst>
          </p:cNvPr>
          <p:cNvSpPr>
            <a:spLocks noGrp="1"/>
          </p:cNvSpPr>
          <p:nvPr>
            <p:ph idx="1"/>
          </p:nvPr>
        </p:nvSpPr>
        <p:spPr/>
        <p:txBody>
          <a:bodyPr/>
          <a:lstStyle/>
          <a:p>
            <a:pPr marL="0" marR="0" indent="0">
              <a:lnSpc>
                <a:spcPct val="107000"/>
              </a:lnSpc>
              <a:spcBef>
                <a:spcPts val="0"/>
              </a:spcBef>
              <a:spcAft>
                <a:spcPts val="800"/>
              </a:spcAft>
              <a:buNone/>
            </a:pPr>
            <a:r>
              <a:rPr lang="en-US" sz="1800">
                <a:effectLst/>
                <a:latin typeface="+mj-lt"/>
                <a:ea typeface="Calibri" panose="020F0502020204030204" pitchFamily="34" charset="0"/>
                <a:cs typeface="Arial" panose="020B0604020202020204" pitchFamily="34" charset="0"/>
              </a:rPr>
              <a:t>INSERT INTO REVIEWED(date, </a:t>
            </a:r>
            <a:r>
              <a:rPr lang="en-US" sz="1800" err="1">
                <a:effectLst/>
                <a:latin typeface="+mj-lt"/>
                <a:ea typeface="Calibri" panose="020F0502020204030204" pitchFamily="34" charset="0"/>
                <a:cs typeface="Arial" panose="020B0604020202020204" pitchFamily="34" charset="0"/>
              </a:rPr>
              <a:t>rID</a:t>
            </a:r>
            <a:r>
              <a:rPr lang="en-US" sz="1800">
                <a:effectLst/>
                <a:latin typeface="+mj-lt"/>
                <a:ea typeface="Calibri" panose="020F0502020204030204" pitchFamily="34" charset="0"/>
                <a:cs typeface="Arial" panose="020B0604020202020204" pitchFamily="34" charset="0"/>
              </a:rPr>
              <a:t>, </a:t>
            </a:r>
            <a:r>
              <a:rPr lang="en-US" sz="1800" err="1">
                <a:effectLst/>
                <a:latin typeface="+mj-lt"/>
                <a:ea typeface="Calibri" panose="020F0502020204030204" pitchFamily="34" charset="0"/>
                <a:cs typeface="Arial" panose="020B0604020202020204" pitchFamily="34" charset="0"/>
              </a:rPr>
              <a:t>revID</a:t>
            </a:r>
            <a:r>
              <a:rPr lang="en-US" sz="1800">
                <a:effectLst/>
                <a:latin typeface="+mj-lt"/>
                <a:ea typeface="Calibri" panose="020F0502020204030204" pitchFamily="34" charset="0"/>
                <a:cs typeface="Arial" panose="020B0604020202020204" pitchFamily="34" charset="0"/>
              </a:rPr>
              <a:t>) VALUES</a:t>
            </a:r>
          </a:p>
          <a:p>
            <a:pPr marL="0" marR="0" indent="0">
              <a:lnSpc>
                <a:spcPct val="107000"/>
              </a:lnSpc>
              <a:spcBef>
                <a:spcPts val="0"/>
              </a:spcBef>
              <a:spcAft>
                <a:spcPts val="800"/>
              </a:spcAft>
              <a:buNone/>
            </a:pPr>
            <a:r>
              <a:rPr lang="en-US" sz="1800">
                <a:effectLst/>
                <a:latin typeface="+mj-lt"/>
                <a:ea typeface="Calibri" panose="020F0502020204030204" pitchFamily="34" charset="0"/>
                <a:cs typeface="Arial" panose="020B0604020202020204" pitchFamily="34" charset="0"/>
              </a:rPr>
              <a:t>('2020-01-01', 001, 010),</a:t>
            </a:r>
          </a:p>
          <a:p>
            <a:pPr marL="0" marR="0" indent="0">
              <a:lnSpc>
                <a:spcPct val="107000"/>
              </a:lnSpc>
              <a:spcBef>
                <a:spcPts val="0"/>
              </a:spcBef>
              <a:spcAft>
                <a:spcPts val="800"/>
              </a:spcAft>
              <a:buNone/>
            </a:pPr>
            <a:r>
              <a:rPr lang="en-US" sz="1800">
                <a:effectLst/>
                <a:latin typeface="+mj-lt"/>
                <a:ea typeface="Calibri" panose="020F0502020204030204" pitchFamily="34" charset="0"/>
                <a:cs typeface="Arial" panose="020B0604020202020204" pitchFamily="34" charset="0"/>
              </a:rPr>
              <a:t>('2020-04-03', 002, 060),</a:t>
            </a:r>
          </a:p>
          <a:p>
            <a:pPr marL="0" marR="0" indent="0">
              <a:lnSpc>
                <a:spcPct val="107000"/>
              </a:lnSpc>
              <a:spcBef>
                <a:spcPts val="0"/>
              </a:spcBef>
              <a:spcAft>
                <a:spcPts val="800"/>
              </a:spcAft>
              <a:buNone/>
            </a:pPr>
            <a:r>
              <a:rPr lang="en-US" sz="1800">
                <a:effectLst/>
                <a:latin typeface="+mj-lt"/>
                <a:ea typeface="Calibri" panose="020F0502020204030204" pitchFamily="34" charset="0"/>
                <a:cs typeface="Arial" panose="020B0604020202020204" pitchFamily="34" charset="0"/>
              </a:rPr>
              <a:t>('2021-05-14', 003, 040),</a:t>
            </a:r>
          </a:p>
          <a:p>
            <a:pPr marL="0" marR="0" indent="0">
              <a:lnSpc>
                <a:spcPct val="107000"/>
              </a:lnSpc>
              <a:spcBef>
                <a:spcPts val="0"/>
              </a:spcBef>
              <a:spcAft>
                <a:spcPts val="800"/>
              </a:spcAft>
              <a:buNone/>
            </a:pPr>
            <a:r>
              <a:rPr lang="en-US" sz="1800">
                <a:effectLst/>
                <a:latin typeface="+mj-lt"/>
                <a:ea typeface="Calibri" panose="020F0502020204030204" pitchFamily="34" charset="0"/>
                <a:cs typeface="Arial" panose="020B0604020202020204" pitchFamily="34" charset="0"/>
              </a:rPr>
              <a:t>('2022-08-04', 004, 030),</a:t>
            </a:r>
          </a:p>
          <a:p>
            <a:pPr marL="0" marR="0" indent="0">
              <a:lnSpc>
                <a:spcPct val="107000"/>
              </a:lnSpc>
              <a:spcBef>
                <a:spcPts val="0"/>
              </a:spcBef>
              <a:spcAft>
                <a:spcPts val="800"/>
              </a:spcAft>
              <a:buNone/>
            </a:pPr>
            <a:r>
              <a:rPr lang="en-US" sz="1800">
                <a:effectLst/>
                <a:latin typeface="+mj-lt"/>
                <a:ea typeface="Calibri" panose="020F0502020204030204" pitchFamily="34" charset="0"/>
                <a:cs typeface="Arial" panose="020B0604020202020204" pitchFamily="34" charset="0"/>
              </a:rPr>
              <a:t>('2022-09-04', 005, 020),</a:t>
            </a:r>
          </a:p>
          <a:p>
            <a:pPr marL="0" marR="0" indent="0">
              <a:lnSpc>
                <a:spcPct val="107000"/>
              </a:lnSpc>
              <a:spcBef>
                <a:spcPts val="0"/>
              </a:spcBef>
              <a:spcAft>
                <a:spcPts val="800"/>
              </a:spcAft>
              <a:buNone/>
            </a:pPr>
            <a:r>
              <a:rPr lang="en-US" sz="1800">
                <a:effectLst/>
                <a:latin typeface="+mj-lt"/>
                <a:ea typeface="Calibri" panose="020F0502020204030204" pitchFamily="34" charset="0"/>
                <a:cs typeface="Arial" panose="020B0604020202020204" pitchFamily="34" charset="0"/>
              </a:rPr>
              <a:t>('2019-07-11', 006, 050);</a:t>
            </a:r>
          </a:p>
          <a:p>
            <a:endParaRPr lang="en-US"/>
          </a:p>
        </p:txBody>
      </p:sp>
    </p:spTree>
    <p:extLst>
      <p:ext uri="{BB962C8B-B14F-4D97-AF65-F5344CB8AC3E}">
        <p14:creationId xmlns:p14="http://schemas.microsoft.com/office/powerpoint/2010/main" val="265286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2EDE-83D4-4F94-A48A-6C7327CA9515}"/>
              </a:ext>
            </a:extLst>
          </p:cNvPr>
          <p:cNvSpPr>
            <a:spLocks noGrp="1"/>
          </p:cNvSpPr>
          <p:nvPr>
            <p:ph type="title"/>
          </p:nvPr>
        </p:nvSpPr>
        <p:spPr/>
        <p:txBody>
          <a:bodyPr/>
          <a:lstStyle/>
          <a:p>
            <a:r>
              <a:rPr lang="en-US">
                <a:ea typeface="Cambria"/>
              </a:rPr>
              <a:t>Triggers</a:t>
            </a:r>
            <a:endParaRPr lang="en-US"/>
          </a:p>
        </p:txBody>
      </p:sp>
      <p:sp>
        <p:nvSpPr>
          <p:cNvPr id="3" name="Content Placeholder 2">
            <a:extLst>
              <a:ext uri="{FF2B5EF4-FFF2-40B4-BE49-F238E27FC236}">
                <a16:creationId xmlns:a16="http://schemas.microsoft.com/office/drawing/2014/main" id="{9941A57A-AEB3-61A1-33E5-CD5576B983DF}"/>
              </a:ext>
            </a:extLst>
          </p:cNvPr>
          <p:cNvSpPr>
            <a:spLocks noGrp="1"/>
          </p:cNvSpPr>
          <p:nvPr>
            <p:ph idx="1"/>
          </p:nvPr>
        </p:nvSpPr>
        <p:spPr/>
        <p:txBody>
          <a:bodyPr vert="horz" lIns="91440" tIns="45720" rIns="91440" bIns="45720" rtlCol="0" anchor="t">
            <a:normAutofit/>
          </a:bodyPr>
          <a:lstStyle/>
          <a:p>
            <a:pPr>
              <a:buNone/>
            </a:pPr>
            <a:r>
              <a:rPr lang="en-US">
                <a:ea typeface="+mn-lt"/>
                <a:cs typeface="+mn-lt"/>
              </a:rPr>
              <a:t>CREATE TRIGGER AllergyInfo</a:t>
            </a:r>
            <a:endParaRPr lang="en-US"/>
          </a:p>
          <a:p>
            <a:pPr>
              <a:buNone/>
            </a:pPr>
            <a:r>
              <a:rPr lang="en-US">
                <a:ea typeface="+mn-lt"/>
                <a:cs typeface="+mn-lt"/>
              </a:rPr>
              <a:t>AFTER INSERT ON RECIPE</a:t>
            </a:r>
            <a:endParaRPr lang="en-US"/>
          </a:p>
          <a:p>
            <a:pPr>
              <a:buNone/>
            </a:pPr>
            <a:r>
              <a:rPr lang="en-US">
                <a:ea typeface="+mn-lt"/>
                <a:cs typeface="+mn-lt"/>
              </a:rPr>
              <a:t>FOR EACH ROW</a:t>
            </a:r>
            <a:endParaRPr lang="en-US"/>
          </a:p>
          <a:p>
            <a:pPr>
              <a:buNone/>
            </a:pPr>
            <a:r>
              <a:rPr lang="en-US">
                <a:ea typeface="+mn-lt"/>
                <a:cs typeface="+mn-lt"/>
              </a:rPr>
              <a:t>UPDATE RECIPE SET allergy = (SELECT STRING_AGG (</a:t>
            </a:r>
            <a:r>
              <a:rPr lang="en-US" err="1">
                <a:ea typeface="+mn-lt"/>
                <a:cs typeface="+mn-lt"/>
              </a:rPr>
              <a:t>i.allergy</a:t>
            </a:r>
            <a:r>
              <a:rPr lang="en-US">
                <a:ea typeface="+mn-lt"/>
                <a:cs typeface="+mn-lt"/>
              </a:rPr>
              <a:t>, ', ') </a:t>
            </a:r>
          </a:p>
          <a:p>
            <a:pPr>
              <a:buNone/>
            </a:pPr>
            <a:r>
              <a:rPr lang="en-US">
                <a:ea typeface="+mn-lt"/>
                <a:cs typeface="+mn-lt"/>
              </a:rPr>
              <a:t>                                                             FROM recipe R, ingredients I, Listed L, inserted J </a:t>
            </a:r>
          </a:p>
          <a:p>
            <a:pPr>
              <a:buNone/>
            </a:pPr>
            <a:r>
              <a:rPr lang="en-US">
                <a:ea typeface="+mn-lt"/>
                <a:cs typeface="+mn-lt"/>
              </a:rPr>
              <a:t>                                                             WHERE </a:t>
            </a:r>
            <a:r>
              <a:rPr lang="en-US" err="1">
                <a:ea typeface="+mn-lt"/>
                <a:cs typeface="+mn-lt"/>
              </a:rPr>
              <a:t>R.rID</a:t>
            </a:r>
            <a:r>
              <a:rPr lang="en-US">
                <a:ea typeface="+mn-lt"/>
                <a:cs typeface="+mn-lt"/>
              </a:rPr>
              <a:t>=</a:t>
            </a:r>
            <a:r>
              <a:rPr lang="en-US" err="1">
                <a:ea typeface="+mn-lt"/>
                <a:cs typeface="+mn-lt"/>
              </a:rPr>
              <a:t>l.rID</a:t>
            </a:r>
            <a:endParaRPr lang="en-US" err="1">
              <a:ea typeface="Cambria"/>
            </a:endParaRPr>
          </a:p>
          <a:p>
            <a:pPr>
              <a:buNone/>
            </a:pPr>
            <a:r>
              <a:rPr lang="en-US">
                <a:ea typeface="+mn-lt"/>
                <a:cs typeface="+mn-lt"/>
              </a:rPr>
              <a:t>                                                             AND </a:t>
            </a:r>
            <a:r>
              <a:rPr lang="en-US" err="1">
                <a:ea typeface="+mn-lt"/>
                <a:cs typeface="+mn-lt"/>
              </a:rPr>
              <a:t>L.iName</a:t>
            </a:r>
            <a:r>
              <a:rPr lang="en-US">
                <a:ea typeface="+mn-lt"/>
                <a:cs typeface="+mn-lt"/>
              </a:rPr>
              <a:t>=</a:t>
            </a:r>
            <a:r>
              <a:rPr lang="en-US" err="1">
                <a:ea typeface="+mn-lt"/>
                <a:cs typeface="+mn-lt"/>
              </a:rPr>
              <a:t>I.iName</a:t>
            </a:r>
            <a:r>
              <a:rPr lang="en-US">
                <a:ea typeface="+mn-lt"/>
                <a:cs typeface="+mn-lt"/>
              </a:rPr>
              <a:t> and </a:t>
            </a:r>
            <a:r>
              <a:rPr lang="en-US" err="1">
                <a:ea typeface="+mn-lt"/>
                <a:cs typeface="+mn-lt"/>
              </a:rPr>
              <a:t>r.rID</a:t>
            </a:r>
            <a:r>
              <a:rPr lang="en-US">
                <a:ea typeface="+mn-lt"/>
                <a:cs typeface="+mn-lt"/>
              </a:rPr>
              <a:t> = </a:t>
            </a:r>
            <a:r>
              <a:rPr lang="en-US" err="1">
                <a:ea typeface="+mn-lt"/>
                <a:cs typeface="+mn-lt"/>
              </a:rPr>
              <a:t>J.rID</a:t>
            </a:r>
            <a:r>
              <a:rPr lang="en-US">
                <a:ea typeface="+mn-lt"/>
                <a:cs typeface="+mn-lt"/>
              </a:rPr>
              <a:t>) where</a:t>
            </a:r>
          </a:p>
          <a:p>
            <a:pPr>
              <a:buNone/>
            </a:pPr>
            <a:r>
              <a:rPr lang="en-US">
                <a:ea typeface="+mn-lt"/>
                <a:cs typeface="+mn-lt"/>
              </a:rPr>
              <a:t>                                                             </a:t>
            </a:r>
            <a:r>
              <a:rPr lang="en-US" err="1">
                <a:ea typeface="+mn-lt"/>
                <a:cs typeface="+mn-lt"/>
              </a:rPr>
              <a:t>rID</a:t>
            </a:r>
            <a:r>
              <a:rPr lang="en-US">
                <a:ea typeface="+mn-lt"/>
                <a:cs typeface="+mn-lt"/>
              </a:rPr>
              <a:t> = (select </a:t>
            </a:r>
            <a:r>
              <a:rPr lang="en-US" err="1">
                <a:ea typeface="+mn-lt"/>
                <a:cs typeface="+mn-lt"/>
              </a:rPr>
              <a:t>rID</a:t>
            </a:r>
            <a:r>
              <a:rPr lang="en-US">
                <a:ea typeface="+mn-lt"/>
                <a:cs typeface="+mn-lt"/>
              </a:rPr>
              <a:t> from inserted)</a:t>
            </a:r>
            <a:endParaRPr lang="en-US">
              <a:ea typeface="Cambria"/>
            </a:endParaRPr>
          </a:p>
        </p:txBody>
      </p:sp>
    </p:spTree>
    <p:extLst>
      <p:ext uri="{BB962C8B-B14F-4D97-AF65-F5344CB8AC3E}">
        <p14:creationId xmlns:p14="http://schemas.microsoft.com/office/powerpoint/2010/main" val="110068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F40659-F4C2-C615-5AD0-2F8FF22E2070}"/>
              </a:ext>
            </a:extLst>
          </p:cNvPr>
          <p:cNvSpPr>
            <a:spLocks noGrp="1"/>
          </p:cNvSpPr>
          <p:nvPr>
            <p:ph idx="1"/>
          </p:nvPr>
        </p:nvSpPr>
        <p:spPr>
          <a:xfrm>
            <a:off x="1522414" y="1162502"/>
            <a:ext cx="9144000" cy="4529137"/>
          </a:xfrm>
        </p:spPr>
        <p:txBody>
          <a:bodyPr vert="horz" lIns="91440" tIns="45720" rIns="91440" bIns="45720" rtlCol="0" anchor="t">
            <a:normAutofit/>
          </a:bodyPr>
          <a:lstStyle/>
          <a:p>
            <a:pPr marL="45720" indent="0">
              <a:buNone/>
            </a:pPr>
            <a:r>
              <a:rPr lang="en-US">
                <a:ea typeface="Cambria"/>
              </a:rPr>
              <a:t>CREATE TRIGGER </a:t>
            </a:r>
            <a:r>
              <a:rPr lang="en-US" err="1">
                <a:ea typeface="Cambria"/>
              </a:rPr>
              <a:t>CalorieInfo</a:t>
            </a:r>
            <a:endParaRPr lang="en-US">
              <a:ea typeface="+mn-lt"/>
              <a:cs typeface="+mn-lt"/>
            </a:endParaRPr>
          </a:p>
          <a:p>
            <a:pPr marL="45720" indent="0">
              <a:buNone/>
            </a:pPr>
            <a:r>
              <a:rPr lang="en-US">
                <a:ea typeface="Cambria"/>
              </a:rPr>
              <a:t>AFTER INSERT ON RECIPE</a:t>
            </a:r>
            <a:endParaRPr lang="en-US">
              <a:ea typeface="+mn-lt"/>
              <a:cs typeface="+mn-lt"/>
            </a:endParaRPr>
          </a:p>
          <a:p>
            <a:pPr marL="45720" indent="0">
              <a:buNone/>
            </a:pPr>
            <a:r>
              <a:rPr lang="en-US">
                <a:ea typeface="Cambria"/>
              </a:rPr>
              <a:t>FOR EACH ROW</a:t>
            </a:r>
            <a:endParaRPr lang="en-US">
              <a:ea typeface="+mn-lt"/>
              <a:cs typeface="+mn-lt"/>
            </a:endParaRPr>
          </a:p>
          <a:p>
            <a:pPr marL="45720" indent="0">
              <a:buNone/>
            </a:pPr>
            <a:r>
              <a:rPr lang="en-US">
                <a:ea typeface="Cambria"/>
              </a:rPr>
              <a:t>UPDATE RECIPE SET calorie = (</a:t>
            </a:r>
            <a:r>
              <a:rPr lang="en-US">
                <a:ea typeface="+mn-lt"/>
                <a:cs typeface="+mn-lt"/>
              </a:rPr>
              <a:t>SELECT sum(</a:t>
            </a:r>
            <a:r>
              <a:rPr lang="en-US" err="1">
                <a:ea typeface="+mn-lt"/>
                <a:cs typeface="+mn-lt"/>
              </a:rPr>
              <a:t>i.calorie</a:t>
            </a:r>
            <a:r>
              <a:rPr lang="en-US">
                <a:ea typeface="Cambria"/>
              </a:rPr>
              <a:t>) </a:t>
            </a:r>
            <a:endParaRPr lang="en-US">
              <a:ea typeface="+mn-lt"/>
              <a:cs typeface="+mn-lt"/>
            </a:endParaRPr>
          </a:p>
          <a:p>
            <a:pPr marL="45720" indent="0">
              <a:buNone/>
            </a:pPr>
            <a:r>
              <a:rPr lang="en-US">
                <a:ea typeface="Cambria"/>
              </a:rPr>
              <a:t>                                                             FROM recipe R, ingredients I, Listed L, inserted J </a:t>
            </a:r>
            <a:endParaRPr lang="en-US">
              <a:ea typeface="+mn-lt"/>
              <a:cs typeface="+mn-lt"/>
            </a:endParaRPr>
          </a:p>
          <a:p>
            <a:pPr marL="45720" indent="0">
              <a:buNone/>
            </a:pPr>
            <a:r>
              <a:rPr lang="en-US">
                <a:ea typeface="Cambria"/>
              </a:rPr>
              <a:t>                                                             WHERE </a:t>
            </a:r>
            <a:r>
              <a:rPr lang="en-US" err="1">
                <a:ea typeface="Cambria"/>
              </a:rPr>
              <a:t>R.rID</a:t>
            </a:r>
            <a:r>
              <a:rPr lang="en-US">
                <a:ea typeface="Cambria"/>
              </a:rPr>
              <a:t>=</a:t>
            </a:r>
            <a:r>
              <a:rPr lang="en-US" err="1">
                <a:ea typeface="Cambria"/>
              </a:rPr>
              <a:t>l.rID</a:t>
            </a:r>
            <a:endParaRPr lang="en-US">
              <a:ea typeface="Cambria"/>
            </a:endParaRPr>
          </a:p>
          <a:p>
            <a:pPr marL="45720" indent="0">
              <a:buNone/>
            </a:pPr>
            <a:r>
              <a:rPr lang="en-US">
                <a:ea typeface="Cambria"/>
              </a:rPr>
              <a:t>                                                             AND </a:t>
            </a:r>
            <a:r>
              <a:rPr lang="en-US" err="1">
                <a:ea typeface="Cambria"/>
              </a:rPr>
              <a:t>L.iName</a:t>
            </a:r>
            <a:r>
              <a:rPr lang="en-US">
                <a:ea typeface="Cambria"/>
              </a:rPr>
              <a:t>=</a:t>
            </a:r>
            <a:r>
              <a:rPr lang="en-US" err="1">
                <a:ea typeface="Cambria"/>
              </a:rPr>
              <a:t>I.iName</a:t>
            </a:r>
            <a:r>
              <a:rPr lang="en-US">
                <a:ea typeface="Cambria"/>
              </a:rPr>
              <a:t> and </a:t>
            </a:r>
            <a:r>
              <a:rPr lang="en-US" err="1">
                <a:ea typeface="Cambria"/>
              </a:rPr>
              <a:t>r.rID</a:t>
            </a:r>
            <a:r>
              <a:rPr lang="en-US">
                <a:ea typeface="Cambria"/>
              </a:rPr>
              <a:t> = </a:t>
            </a:r>
            <a:r>
              <a:rPr lang="en-US" err="1">
                <a:ea typeface="Cambria"/>
              </a:rPr>
              <a:t>J.rID</a:t>
            </a:r>
            <a:r>
              <a:rPr lang="en-US">
                <a:ea typeface="Cambria"/>
              </a:rPr>
              <a:t>) where</a:t>
            </a:r>
            <a:endParaRPr lang="en-US">
              <a:ea typeface="+mn-lt"/>
              <a:cs typeface="+mn-lt"/>
            </a:endParaRPr>
          </a:p>
          <a:p>
            <a:pPr marL="45720" indent="0">
              <a:buNone/>
            </a:pPr>
            <a:r>
              <a:rPr lang="en-US">
                <a:ea typeface="Cambria"/>
              </a:rPr>
              <a:t>                                                             </a:t>
            </a:r>
            <a:r>
              <a:rPr lang="en-US" err="1">
                <a:ea typeface="Cambria"/>
              </a:rPr>
              <a:t>rID</a:t>
            </a:r>
            <a:r>
              <a:rPr lang="en-US">
                <a:ea typeface="Cambria"/>
              </a:rPr>
              <a:t> = (select </a:t>
            </a:r>
            <a:r>
              <a:rPr lang="en-US" err="1">
                <a:ea typeface="Cambria"/>
              </a:rPr>
              <a:t>rID</a:t>
            </a:r>
            <a:r>
              <a:rPr lang="en-US">
                <a:ea typeface="Cambria"/>
              </a:rPr>
              <a:t> from inserted)</a:t>
            </a:r>
          </a:p>
        </p:txBody>
      </p:sp>
    </p:spTree>
    <p:extLst>
      <p:ext uri="{BB962C8B-B14F-4D97-AF65-F5344CB8AC3E}">
        <p14:creationId xmlns:p14="http://schemas.microsoft.com/office/powerpoint/2010/main" val="200171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0C447-C550-B8AC-4C80-427EF730DC6B}"/>
              </a:ext>
            </a:extLst>
          </p:cNvPr>
          <p:cNvSpPr>
            <a:spLocks noGrp="1"/>
          </p:cNvSpPr>
          <p:nvPr>
            <p:ph idx="1"/>
          </p:nvPr>
        </p:nvSpPr>
        <p:spPr>
          <a:xfrm>
            <a:off x="1522414" y="1162502"/>
            <a:ext cx="9144000" cy="4529137"/>
          </a:xfrm>
        </p:spPr>
        <p:txBody>
          <a:bodyPr vert="horz" lIns="91440" tIns="45720" rIns="91440" bIns="45720" rtlCol="0" anchor="t">
            <a:normAutofit/>
          </a:bodyPr>
          <a:lstStyle/>
          <a:p>
            <a:pPr marL="45720" indent="0">
              <a:buNone/>
            </a:pPr>
            <a:r>
              <a:rPr lang="en-US">
                <a:ea typeface="+mn-lt"/>
                <a:cs typeface="+mn-lt"/>
              </a:rPr>
              <a:t>CREATE TRIGGER </a:t>
            </a:r>
            <a:r>
              <a:rPr lang="en-US" err="1">
                <a:ea typeface="+mn-lt"/>
                <a:cs typeface="+mn-lt"/>
              </a:rPr>
              <a:t>ReviewCount</a:t>
            </a:r>
            <a:endParaRPr lang="en-US"/>
          </a:p>
          <a:p>
            <a:pPr marL="45720" indent="0">
              <a:buNone/>
            </a:pPr>
            <a:r>
              <a:rPr lang="en-US">
                <a:ea typeface="+mn-lt"/>
                <a:cs typeface="+mn-lt"/>
              </a:rPr>
              <a:t>AFTER INSERT ON REVIEWED</a:t>
            </a:r>
          </a:p>
          <a:p>
            <a:pPr marL="45720" indent="0">
              <a:buNone/>
            </a:pPr>
            <a:r>
              <a:rPr lang="en-US">
                <a:ea typeface="+mn-lt"/>
                <a:cs typeface="+mn-lt"/>
              </a:rPr>
              <a:t>FOR EACH ROW</a:t>
            </a:r>
          </a:p>
          <a:p>
            <a:pPr marL="45720" indent="0">
              <a:buNone/>
            </a:pPr>
            <a:r>
              <a:rPr lang="en-US">
                <a:ea typeface="+mn-lt"/>
                <a:cs typeface="+mn-lt"/>
              </a:rPr>
              <a:t>UPDATE RECIPE SET </a:t>
            </a:r>
            <a:r>
              <a:rPr lang="en-US" err="1">
                <a:ea typeface="+mn-lt"/>
                <a:cs typeface="+mn-lt"/>
              </a:rPr>
              <a:t>RECIPE.reviewCount</a:t>
            </a:r>
            <a:r>
              <a:rPr lang="en-US">
                <a:ea typeface="+mn-lt"/>
                <a:cs typeface="+mn-lt"/>
              </a:rPr>
              <a:t> = RECIPE.reviewCount+1;</a:t>
            </a:r>
          </a:p>
          <a:p>
            <a:pPr marL="45720" indent="0">
              <a:buNone/>
            </a:pPr>
            <a:endParaRPr lang="en-US">
              <a:ea typeface="Cambria"/>
            </a:endParaRPr>
          </a:p>
          <a:p>
            <a:pPr>
              <a:buNone/>
            </a:pPr>
            <a:r>
              <a:rPr lang="en-US">
                <a:ea typeface="+mn-lt"/>
                <a:cs typeface="+mn-lt"/>
              </a:rPr>
              <a:t>CREATE TRIGGER </a:t>
            </a:r>
            <a:r>
              <a:rPr lang="en-US" err="1">
                <a:ea typeface="+mn-lt"/>
                <a:cs typeface="+mn-lt"/>
              </a:rPr>
              <a:t>ReviewAdjust</a:t>
            </a:r>
            <a:endParaRPr lang="en-US">
              <a:ea typeface="+mn-lt"/>
              <a:cs typeface="+mn-lt"/>
            </a:endParaRPr>
          </a:p>
          <a:p>
            <a:pPr>
              <a:buNone/>
            </a:pPr>
            <a:r>
              <a:rPr lang="en-US">
                <a:ea typeface="+mn-lt"/>
                <a:cs typeface="+mn-lt"/>
              </a:rPr>
              <a:t>AFTER DELETE ON REVIEWED</a:t>
            </a:r>
          </a:p>
          <a:p>
            <a:pPr>
              <a:buNone/>
            </a:pPr>
            <a:r>
              <a:rPr lang="en-US">
                <a:ea typeface="+mn-lt"/>
                <a:cs typeface="+mn-lt"/>
              </a:rPr>
              <a:t>FOR EACH ROW</a:t>
            </a:r>
          </a:p>
          <a:p>
            <a:pPr>
              <a:buNone/>
            </a:pPr>
            <a:r>
              <a:rPr lang="en-US">
                <a:ea typeface="+mn-lt"/>
                <a:cs typeface="+mn-lt"/>
              </a:rPr>
              <a:t>UPDATE RECIPE SET </a:t>
            </a:r>
            <a:r>
              <a:rPr lang="en-US" err="1">
                <a:ea typeface="+mn-lt"/>
                <a:cs typeface="+mn-lt"/>
              </a:rPr>
              <a:t>RECIPE.reviewCount</a:t>
            </a:r>
            <a:r>
              <a:rPr lang="en-US">
                <a:ea typeface="+mn-lt"/>
                <a:cs typeface="+mn-lt"/>
              </a:rPr>
              <a:t> = RECIPE.reviewCount-1;</a:t>
            </a:r>
          </a:p>
          <a:p>
            <a:pPr marL="45720" indent="0">
              <a:buNone/>
            </a:pPr>
            <a:endParaRPr lang="en-US">
              <a:ea typeface="Cambria"/>
            </a:endParaRPr>
          </a:p>
          <a:p>
            <a:endParaRPr lang="en-US">
              <a:ea typeface="Cambria"/>
            </a:endParaRPr>
          </a:p>
        </p:txBody>
      </p:sp>
    </p:spTree>
    <p:extLst>
      <p:ext uri="{BB962C8B-B14F-4D97-AF65-F5344CB8AC3E}">
        <p14:creationId xmlns:p14="http://schemas.microsoft.com/office/powerpoint/2010/main" val="182889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38E380-B511-B498-1BC5-C6D0AF0C3138}"/>
              </a:ext>
            </a:extLst>
          </p:cNvPr>
          <p:cNvSpPr>
            <a:spLocks noGrp="1"/>
          </p:cNvSpPr>
          <p:nvPr>
            <p:ph idx="1"/>
          </p:nvPr>
        </p:nvSpPr>
        <p:spPr>
          <a:xfrm>
            <a:off x="1522414" y="680537"/>
            <a:ext cx="9144000" cy="5491663"/>
          </a:xfrm>
        </p:spPr>
        <p:txBody>
          <a:bodyPr vert="horz" lIns="91440" tIns="45720" rIns="91440" bIns="45720" rtlCol="0" anchor="t">
            <a:normAutofit/>
          </a:bodyPr>
          <a:lstStyle/>
          <a:p>
            <a:pPr marL="45720" indent="0">
              <a:buNone/>
            </a:pPr>
            <a:r>
              <a:rPr lang="en-US">
                <a:ea typeface="+mn-lt"/>
                <a:cs typeface="+mn-lt"/>
              </a:rPr>
              <a:t>CREATE TRIGGER </a:t>
            </a:r>
            <a:r>
              <a:rPr lang="en-US" err="1">
                <a:ea typeface="+mn-lt"/>
                <a:cs typeface="+mn-lt"/>
              </a:rPr>
              <a:t>SaveRecipe</a:t>
            </a:r>
            <a:r>
              <a:rPr lang="en-US">
                <a:ea typeface="+mn-lt"/>
                <a:cs typeface="+mn-lt"/>
              </a:rPr>
              <a:t>  </a:t>
            </a:r>
          </a:p>
          <a:p>
            <a:pPr marL="45720" indent="0">
              <a:buNone/>
            </a:pPr>
            <a:r>
              <a:rPr lang="en-US">
                <a:ea typeface="+mn-lt"/>
                <a:cs typeface="+mn-lt"/>
              </a:rPr>
              <a:t>BEFORE DELETE ON RECIPE </a:t>
            </a:r>
          </a:p>
          <a:p>
            <a:pPr marL="45720" indent="0">
              <a:buNone/>
            </a:pPr>
            <a:r>
              <a:rPr lang="en-US">
                <a:ea typeface="+mn-lt"/>
                <a:cs typeface="+mn-lt"/>
              </a:rPr>
              <a:t>FOR EACH ROW</a:t>
            </a:r>
          </a:p>
          <a:p>
            <a:pPr marL="45720" indent="0">
              <a:buNone/>
            </a:pPr>
            <a:r>
              <a:rPr lang="en-US">
                <a:ea typeface="+mn-lt"/>
                <a:cs typeface="+mn-lt"/>
              </a:rPr>
              <a:t>INSERT INTO LEGACYRECIPE (SELECT * FROM RECIPE);</a:t>
            </a:r>
          </a:p>
          <a:p>
            <a:endParaRPr lang="en-US">
              <a:ea typeface="+mn-lt"/>
              <a:cs typeface="+mn-lt"/>
            </a:endParaRPr>
          </a:p>
          <a:p>
            <a:pPr marL="45720" indent="0">
              <a:buNone/>
            </a:pPr>
            <a:r>
              <a:rPr lang="en-US">
                <a:ea typeface="+mn-lt"/>
                <a:cs typeface="+mn-lt"/>
              </a:rPr>
              <a:t>CREATE TRIGGER </a:t>
            </a:r>
            <a:r>
              <a:rPr lang="en-US" err="1">
                <a:ea typeface="+mn-lt"/>
                <a:cs typeface="+mn-lt"/>
              </a:rPr>
              <a:t>TimeStamp</a:t>
            </a:r>
          </a:p>
          <a:p>
            <a:pPr marL="45720" indent="0">
              <a:buNone/>
            </a:pPr>
            <a:r>
              <a:rPr lang="en-US">
                <a:ea typeface="+mn-lt"/>
                <a:cs typeface="+mn-lt"/>
              </a:rPr>
              <a:t>AFTER INSERT ON LEGACYRECIPE</a:t>
            </a:r>
          </a:p>
          <a:p>
            <a:pPr marL="45720" indent="0">
              <a:buNone/>
            </a:pPr>
            <a:r>
              <a:rPr lang="en-US">
                <a:ea typeface="+mn-lt"/>
                <a:cs typeface="+mn-lt"/>
              </a:rPr>
              <a:t>FOR EACH ROW</a:t>
            </a:r>
          </a:p>
          <a:p>
            <a:pPr marL="45720" indent="0">
              <a:buNone/>
            </a:pPr>
            <a:r>
              <a:rPr lang="en-US">
                <a:ea typeface="+mn-lt"/>
                <a:cs typeface="+mn-lt"/>
              </a:rPr>
              <a:t>INSERT INTO LEGACYRECIPE(</a:t>
            </a:r>
            <a:r>
              <a:rPr lang="en-US" err="1">
                <a:ea typeface="+mn-lt"/>
                <a:cs typeface="+mn-lt"/>
              </a:rPr>
              <a:t>dateRemoved</a:t>
            </a:r>
            <a:r>
              <a:rPr lang="en-US">
                <a:ea typeface="+mn-lt"/>
                <a:cs typeface="+mn-lt"/>
              </a:rPr>
              <a:t>)</a:t>
            </a:r>
          </a:p>
          <a:p>
            <a:pPr marL="45720" indent="0">
              <a:buNone/>
            </a:pPr>
            <a:r>
              <a:rPr lang="en-US">
                <a:ea typeface="+mn-lt"/>
                <a:cs typeface="+mn-lt"/>
              </a:rPr>
              <a:t>VALUES (CURRENT_DATE);</a:t>
            </a:r>
          </a:p>
          <a:p>
            <a:endParaRPr lang="en-US">
              <a:ea typeface="Cambria"/>
            </a:endParaRPr>
          </a:p>
        </p:txBody>
      </p:sp>
    </p:spTree>
    <p:extLst>
      <p:ext uri="{BB962C8B-B14F-4D97-AF65-F5344CB8AC3E}">
        <p14:creationId xmlns:p14="http://schemas.microsoft.com/office/powerpoint/2010/main" val="315473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D36063-2708-3DA0-8029-383C2663A6E6}"/>
              </a:ext>
            </a:extLst>
          </p:cNvPr>
          <p:cNvSpPr>
            <a:spLocks noGrp="1"/>
          </p:cNvSpPr>
          <p:nvPr>
            <p:ph idx="1"/>
          </p:nvPr>
        </p:nvSpPr>
        <p:spPr>
          <a:xfrm>
            <a:off x="1522414" y="1162502"/>
            <a:ext cx="9144000" cy="4529137"/>
          </a:xfrm>
        </p:spPr>
        <p:txBody>
          <a:bodyPr vert="horz" lIns="91440" tIns="45720" rIns="91440" bIns="45720" rtlCol="0" anchor="t">
            <a:normAutofit/>
          </a:bodyPr>
          <a:lstStyle/>
          <a:p>
            <a:pPr marL="45720" indent="0">
              <a:buNone/>
            </a:pPr>
            <a:r>
              <a:rPr lang="en-US">
                <a:ea typeface="+mn-lt"/>
                <a:cs typeface="+mn-lt"/>
              </a:rPr>
              <a:t>CREATE TRIGGER </a:t>
            </a:r>
            <a:r>
              <a:rPr lang="en-US" err="1">
                <a:ea typeface="+mn-lt"/>
                <a:cs typeface="+mn-lt"/>
              </a:rPr>
              <a:t>TotalTimeInsert</a:t>
            </a:r>
            <a:endParaRPr lang="en-US" err="1"/>
          </a:p>
          <a:p>
            <a:pPr marL="45720" indent="0">
              <a:buNone/>
            </a:pPr>
            <a:r>
              <a:rPr lang="en-US">
                <a:ea typeface="+mn-lt"/>
                <a:cs typeface="+mn-lt"/>
              </a:rPr>
              <a:t>BEFORE INSERT ON RECIPE</a:t>
            </a:r>
          </a:p>
          <a:p>
            <a:pPr marL="45720" indent="0">
              <a:buNone/>
            </a:pPr>
            <a:r>
              <a:rPr lang="en-US">
                <a:ea typeface="+mn-lt"/>
                <a:cs typeface="+mn-lt"/>
              </a:rPr>
              <a:t>FOR EACH ROW</a:t>
            </a:r>
          </a:p>
          <a:p>
            <a:pPr marL="45720" indent="0">
              <a:buNone/>
            </a:pPr>
            <a:r>
              <a:rPr lang="en-US">
                <a:ea typeface="+mn-lt"/>
                <a:cs typeface="+mn-lt"/>
              </a:rPr>
              <a:t>INSERT INTO RECIPE (</a:t>
            </a:r>
            <a:r>
              <a:rPr lang="en-US" err="1">
                <a:ea typeface="+mn-lt"/>
                <a:cs typeface="+mn-lt"/>
              </a:rPr>
              <a:t>totalTime</a:t>
            </a:r>
            <a:r>
              <a:rPr lang="en-US">
                <a:ea typeface="+mn-lt"/>
                <a:cs typeface="+mn-lt"/>
              </a:rPr>
              <a:t>) VALUES ((SELECT </a:t>
            </a:r>
            <a:r>
              <a:rPr lang="en-US" err="1">
                <a:ea typeface="+mn-lt"/>
                <a:cs typeface="+mn-lt"/>
              </a:rPr>
              <a:t>prepTime</a:t>
            </a:r>
            <a:r>
              <a:rPr lang="en-US">
                <a:ea typeface="+mn-lt"/>
                <a:cs typeface="+mn-lt"/>
              </a:rPr>
              <a:t> + </a:t>
            </a:r>
            <a:r>
              <a:rPr lang="en-US" err="1">
                <a:ea typeface="+mn-lt"/>
                <a:cs typeface="+mn-lt"/>
              </a:rPr>
              <a:t>cookTime</a:t>
            </a:r>
            <a:r>
              <a:rPr lang="en-US">
                <a:ea typeface="+mn-lt"/>
                <a:cs typeface="+mn-lt"/>
              </a:rPr>
              <a:t> FROM RECIPE));</a:t>
            </a:r>
          </a:p>
          <a:p>
            <a:endParaRPr lang="en-US">
              <a:ea typeface="Cambria"/>
            </a:endParaRPr>
          </a:p>
        </p:txBody>
      </p:sp>
    </p:spTree>
    <p:extLst>
      <p:ext uri="{BB962C8B-B14F-4D97-AF65-F5344CB8AC3E}">
        <p14:creationId xmlns:p14="http://schemas.microsoft.com/office/powerpoint/2010/main" val="67601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4A9A-9CD3-C3C7-3095-ABA03B592DCB}"/>
              </a:ext>
            </a:extLst>
          </p:cNvPr>
          <p:cNvSpPr>
            <a:spLocks noGrp="1"/>
          </p:cNvSpPr>
          <p:nvPr>
            <p:ph type="title"/>
          </p:nvPr>
        </p:nvSpPr>
        <p:spPr/>
        <p:txBody>
          <a:bodyPr/>
          <a:lstStyle/>
          <a:p>
            <a:r>
              <a:rPr lang="en-US">
                <a:ea typeface="Cambria"/>
              </a:rPr>
              <a:t>Views</a:t>
            </a:r>
          </a:p>
        </p:txBody>
      </p:sp>
      <p:sp>
        <p:nvSpPr>
          <p:cNvPr id="3" name="Content Placeholder 2">
            <a:extLst>
              <a:ext uri="{FF2B5EF4-FFF2-40B4-BE49-F238E27FC236}">
                <a16:creationId xmlns:a16="http://schemas.microsoft.com/office/drawing/2014/main" id="{90451283-83F4-CBB0-6693-061862127E2C}"/>
              </a:ext>
            </a:extLst>
          </p:cNvPr>
          <p:cNvSpPr>
            <a:spLocks noGrp="1"/>
          </p:cNvSpPr>
          <p:nvPr>
            <p:ph idx="1"/>
          </p:nvPr>
        </p:nvSpPr>
        <p:spPr>
          <a:xfrm>
            <a:off x="1522414" y="1643063"/>
            <a:ext cx="3352798" cy="4529137"/>
          </a:xfrm>
        </p:spPr>
        <p:txBody>
          <a:bodyPr>
            <a:normAutofit lnSpcReduction="10000"/>
          </a:bodyPr>
          <a:lstStyle/>
          <a:p>
            <a:pPr marL="0" marR="0" indent="0">
              <a:lnSpc>
                <a:spcPct val="107000"/>
              </a:lnSpc>
              <a:spcBef>
                <a:spcPts val="0"/>
              </a:spcBef>
              <a:spcAft>
                <a:spcPts val="800"/>
              </a:spcAft>
              <a:buNone/>
            </a:pPr>
            <a:r>
              <a:rPr lang="en-US" sz="2400">
                <a:effectLst/>
                <a:latin typeface="+mj-lt"/>
                <a:ea typeface="Calibri" panose="020F0502020204030204" pitchFamily="34" charset="0"/>
                <a:cs typeface="Arial" panose="020B0604020202020204" pitchFamily="34" charset="0"/>
              </a:rPr>
              <a:t>SELECT </a:t>
            </a:r>
            <a:r>
              <a:rPr lang="en-US" sz="2400" err="1">
                <a:effectLst/>
                <a:latin typeface="+mj-lt"/>
                <a:ea typeface="Calibri" panose="020F0502020204030204" pitchFamily="34" charset="0"/>
                <a:cs typeface="Arial" panose="020B0604020202020204" pitchFamily="34" charset="0"/>
              </a:rPr>
              <a:t>mName</a:t>
            </a:r>
            <a:endParaRPr lang="en-US" sz="240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400">
                <a:effectLst/>
                <a:latin typeface="+mj-lt"/>
                <a:ea typeface="Calibri" panose="020F0502020204030204" pitchFamily="34" charset="0"/>
                <a:cs typeface="Arial" panose="020B0604020202020204" pitchFamily="34" charset="0"/>
              </a:rPr>
              <a:t>FROM USETOOL</a:t>
            </a:r>
          </a:p>
          <a:p>
            <a:pPr marL="0" marR="0" indent="0">
              <a:lnSpc>
                <a:spcPct val="107000"/>
              </a:lnSpc>
              <a:spcBef>
                <a:spcPts val="0"/>
              </a:spcBef>
              <a:spcAft>
                <a:spcPts val="800"/>
              </a:spcAft>
              <a:buNone/>
            </a:pPr>
            <a:r>
              <a:rPr lang="en-US" sz="2400">
                <a:effectLst/>
                <a:latin typeface="+mj-lt"/>
                <a:ea typeface="Calibri" panose="020F0502020204030204" pitchFamily="34" charset="0"/>
              </a:rPr>
              <a:t>WHERE </a:t>
            </a:r>
            <a:r>
              <a:rPr lang="en-US" sz="2400" err="1">
                <a:effectLst/>
                <a:latin typeface="+mj-lt"/>
                <a:ea typeface="Calibri" panose="020F0502020204030204" pitchFamily="34" charset="0"/>
              </a:rPr>
              <a:t>tName</a:t>
            </a:r>
            <a:r>
              <a:rPr lang="en-US" sz="2400">
                <a:effectLst/>
                <a:latin typeface="+mj-lt"/>
                <a:ea typeface="Calibri" panose="020F0502020204030204" pitchFamily="34" charset="0"/>
              </a:rPr>
              <a:t>='spoon’</a:t>
            </a:r>
          </a:p>
          <a:p>
            <a:pPr marL="0" marR="0" indent="0">
              <a:lnSpc>
                <a:spcPct val="107000"/>
              </a:lnSpc>
              <a:spcBef>
                <a:spcPts val="0"/>
              </a:spcBef>
              <a:spcAft>
                <a:spcPts val="800"/>
              </a:spcAft>
              <a:buNone/>
            </a:pPr>
            <a:endParaRPr lang="en-US" sz="2400">
              <a:latin typeface="+mj-lt"/>
            </a:endParaRPr>
          </a:p>
          <a:p>
            <a:pPr marL="0" marR="0" indent="0">
              <a:lnSpc>
                <a:spcPct val="107000"/>
              </a:lnSpc>
              <a:spcBef>
                <a:spcPts val="0"/>
              </a:spcBef>
              <a:spcAft>
                <a:spcPts val="800"/>
              </a:spcAft>
              <a:buNone/>
            </a:pPr>
            <a:r>
              <a:rPr lang="en-US" sz="2400">
                <a:effectLst/>
                <a:latin typeface="+mj-lt"/>
                <a:ea typeface="Calibri" panose="020F0502020204030204" pitchFamily="34" charset="0"/>
                <a:cs typeface="Arial" panose="020B0604020202020204" pitchFamily="34" charset="0"/>
              </a:rPr>
              <a:t>SELECT </a:t>
            </a:r>
            <a:r>
              <a:rPr lang="en-US" sz="2400" err="1">
                <a:effectLst/>
                <a:latin typeface="+mj-lt"/>
                <a:ea typeface="Calibri" panose="020F0502020204030204" pitchFamily="34" charset="0"/>
                <a:cs typeface="Arial" panose="020B0604020202020204" pitchFamily="34" charset="0"/>
              </a:rPr>
              <a:t>X.revName</a:t>
            </a:r>
            <a:r>
              <a:rPr lang="en-US" sz="2400">
                <a:effectLst/>
                <a:latin typeface="+mj-lt"/>
                <a:ea typeface="Calibri" panose="020F0502020204030204" pitchFamily="34" charset="0"/>
                <a:cs typeface="Arial" panose="020B0604020202020204" pitchFamily="34" charset="0"/>
              </a:rPr>
              <a:t>, </a:t>
            </a:r>
            <a:r>
              <a:rPr lang="en-US" sz="2400" err="1">
                <a:effectLst/>
                <a:latin typeface="+mj-lt"/>
                <a:ea typeface="Calibri" panose="020F0502020204030204" pitchFamily="34" charset="0"/>
                <a:cs typeface="Arial" panose="020B0604020202020204" pitchFamily="34" charset="0"/>
              </a:rPr>
              <a:t>Y.rName</a:t>
            </a:r>
            <a:r>
              <a:rPr lang="en-US" sz="2400">
                <a:effectLst/>
                <a:latin typeface="+mj-lt"/>
                <a:ea typeface="Calibri" panose="020F0502020204030204" pitchFamily="34" charset="0"/>
                <a:cs typeface="Arial" panose="020B0604020202020204" pitchFamily="34" charset="0"/>
              </a:rPr>
              <a:t> </a:t>
            </a:r>
          </a:p>
          <a:p>
            <a:pPr marL="0" marR="0" indent="0">
              <a:lnSpc>
                <a:spcPct val="107000"/>
              </a:lnSpc>
              <a:spcBef>
                <a:spcPts val="0"/>
              </a:spcBef>
              <a:spcAft>
                <a:spcPts val="800"/>
              </a:spcAft>
              <a:buNone/>
            </a:pPr>
            <a:r>
              <a:rPr lang="en-US" sz="2400">
                <a:effectLst/>
                <a:latin typeface="+mj-lt"/>
                <a:ea typeface="Calibri" panose="020F0502020204030204" pitchFamily="34" charset="0"/>
                <a:cs typeface="Arial" panose="020B0604020202020204" pitchFamily="34" charset="0"/>
              </a:rPr>
              <a:t>FROM Reviewer X, Recipe Y, Reviewed Z</a:t>
            </a:r>
          </a:p>
          <a:p>
            <a:pPr marL="0" marR="0" indent="0">
              <a:lnSpc>
                <a:spcPct val="107000"/>
              </a:lnSpc>
              <a:spcBef>
                <a:spcPts val="0"/>
              </a:spcBef>
              <a:spcAft>
                <a:spcPts val="800"/>
              </a:spcAft>
              <a:buNone/>
            </a:pPr>
            <a:r>
              <a:rPr lang="en-US" sz="2400">
                <a:effectLst/>
                <a:latin typeface="+mj-lt"/>
                <a:ea typeface="Calibri" panose="020F0502020204030204" pitchFamily="34" charset="0"/>
              </a:rPr>
              <a:t>WHERE </a:t>
            </a:r>
            <a:r>
              <a:rPr lang="en-US" sz="2400" err="1">
                <a:effectLst/>
                <a:latin typeface="+mj-lt"/>
                <a:ea typeface="Calibri" panose="020F0502020204030204" pitchFamily="34" charset="0"/>
              </a:rPr>
              <a:t>Z.rID</a:t>
            </a:r>
            <a:r>
              <a:rPr lang="en-US" sz="2400">
                <a:effectLst/>
                <a:latin typeface="+mj-lt"/>
                <a:ea typeface="Calibri" panose="020F0502020204030204" pitchFamily="34" charset="0"/>
              </a:rPr>
              <a:t> = </a:t>
            </a:r>
            <a:r>
              <a:rPr lang="en-US" sz="2400" err="1">
                <a:effectLst/>
                <a:latin typeface="+mj-lt"/>
                <a:ea typeface="Calibri" panose="020F0502020204030204" pitchFamily="34" charset="0"/>
              </a:rPr>
              <a:t>Y.rID</a:t>
            </a:r>
            <a:r>
              <a:rPr lang="en-US" sz="2400">
                <a:effectLst/>
                <a:latin typeface="+mj-lt"/>
                <a:ea typeface="Calibri" panose="020F0502020204030204" pitchFamily="34" charset="0"/>
              </a:rPr>
              <a:t> AND </a:t>
            </a:r>
            <a:r>
              <a:rPr lang="en-US" sz="2400" err="1">
                <a:effectLst/>
                <a:latin typeface="+mj-lt"/>
                <a:ea typeface="Calibri" panose="020F0502020204030204" pitchFamily="34" charset="0"/>
              </a:rPr>
              <a:t>Z.revID</a:t>
            </a:r>
            <a:r>
              <a:rPr lang="en-US" sz="2400">
                <a:effectLst/>
                <a:latin typeface="+mj-lt"/>
                <a:ea typeface="Calibri" panose="020F0502020204030204" pitchFamily="34" charset="0"/>
              </a:rPr>
              <a:t> = </a:t>
            </a:r>
            <a:r>
              <a:rPr lang="en-US" sz="2400" err="1">
                <a:effectLst/>
                <a:latin typeface="+mj-lt"/>
                <a:ea typeface="Calibri" panose="020F0502020204030204" pitchFamily="34" charset="0"/>
              </a:rPr>
              <a:t>X.revID</a:t>
            </a:r>
            <a:r>
              <a:rPr lang="en-US" sz="2400">
                <a:effectLst/>
                <a:latin typeface="+mj-lt"/>
                <a:ea typeface="Calibri" panose="020F0502020204030204" pitchFamily="34" charset="0"/>
              </a:rPr>
              <a:t>  </a:t>
            </a:r>
            <a:endParaRPr lang="en-US" sz="2400">
              <a:latin typeface="+mj-lt"/>
            </a:endParaRPr>
          </a:p>
        </p:txBody>
      </p:sp>
      <p:sp>
        <p:nvSpPr>
          <p:cNvPr id="4" name="TextBox 3">
            <a:extLst>
              <a:ext uri="{FF2B5EF4-FFF2-40B4-BE49-F238E27FC236}">
                <a16:creationId xmlns:a16="http://schemas.microsoft.com/office/drawing/2014/main" id="{AEA35DA1-1994-719B-3846-14540B226AA1}"/>
              </a:ext>
            </a:extLst>
          </p:cNvPr>
          <p:cNvSpPr txBox="1"/>
          <p:nvPr/>
        </p:nvSpPr>
        <p:spPr>
          <a:xfrm>
            <a:off x="5561012" y="1462088"/>
            <a:ext cx="5638800" cy="2585323"/>
          </a:xfrm>
          <a:prstGeom prst="rect">
            <a:avLst/>
          </a:prstGeom>
          <a:noFill/>
        </p:spPr>
        <p:txBody>
          <a:bodyPr wrap="square" rtlCol="0">
            <a:spAutoFit/>
          </a:bodyPr>
          <a:lstStyle/>
          <a:p>
            <a:pPr marL="285750" indent="-285750">
              <a:buFontTx/>
              <a:buChar char="-"/>
            </a:pPr>
            <a:r>
              <a:rPr lang="en-US"/>
              <a:t>Lists the baking methods where a spoon is being used</a:t>
            </a:r>
          </a:p>
          <a:p>
            <a:endParaRPr lang="en-US"/>
          </a:p>
          <a:p>
            <a:endParaRPr lang="en-US"/>
          </a:p>
          <a:p>
            <a:endParaRPr lang="en-US"/>
          </a:p>
          <a:p>
            <a:endParaRPr lang="en-US"/>
          </a:p>
          <a:p>
            <a:endParaRPr lang="en-US"/>
          </a:p>
          <a:p>
            <a:r>
              <a:rPr lang="en-US"/>
              <a:t>- </a:t>
            </a:r>
            <a:r>
              <a:rPr lang="en-US">
                <a:effectLst/>
                <a:latin typeface="+mj-lt"/>
                <a:ea typeface="Calibri" panose="020F0502020204030204" pitchFamily="34" charset="0"/>
              </a:rPr>
              <a:t>lists the name of the reviewers who have reviewed the specific recipe</a:t>
            </a:r>
            <a:endParaRPr lang="en-US"/>
          </a:p>
        </p:txBody>
      </p:sp>
    </p:spTree>
    <p:extLst>
      <p:ext uri="{BB962C8B-B14F-4D97-AF65-F5344CB8AC3E}">
        <p14:creationId xmlns:p14="http://schemas.microsoft.com/office/powerpoint/2010/main" val="131037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EEE11137-BF68-C0CD-58FA-DF43A80A5635}"/>
              </a:ext>
            </a:extLst>
          </p:cNvPr>
          <p:cNvPicPr>
            <a:picLocks noChangeAspect="1"/>
          </p:cNvPicPr>
          <p:nvPr/>
        </p:nvPicPr>
        <p:blipFill>
          <a:blip r:embed="rId3"/>
          <a:stretch>
            <a:fillRect/>
          </a:stretch>
        </p:blipFill>
        <p:spPr>
          <a:xfrm>
            <a:off x="1831248" y="63807"/>
            <a:ext cx="8792086" cy="6734594"/>
          </a:xfrm>
          <a:prstGeom prst="rect">
            <a:avLst/>
          </a:prstGeom>
        </p:spPr>
      </p:pic>
    </p:spTree>
    <p:extLst>
      <p:ext uri="{BB962C8B-B14F-4D97-AF65-F5344CB8AC3E}">
        <p14:creationId xmlns:p14="http://schemas.microsoft.com/office/powerpoint/2010/main" val="331979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4A9A-9CD3-C3C7-3095-ABA03B592DCB}"/>
              </a:ext>
            </a:extLst>
          </p:cNvPr>
          <p:cNvSpPr>
            <a:spLocks noGrp="1"/>
          </p:cNvSpPr>
          <p:nvPr>
            <p:ph type="title"/>
          </p:nvPr>
        </p:nvSpPr>
        <p:spPr/>
        <p:txBody>
          <a:bodyPr/>
          <a:lstStyle/>
          <a:p>
            <a:r>
              <a:rPr lang="en-US">
                <a:ea typeface="Cambria"/>
              </a:rPr>
              <a:t>Views</a:t>
            </a:r>
          </a:p>
        </p:txBody>
      </p:sp>
      <p:sp>
        <p:nvSpPr>
          <p:cNvPr id="3" name="Content Placeholder 2">
            <a:extLst>
              <a:ext uri="{FF2B5EF4-FFF2-40B4-BE49-F238E27FC236}">
                <a16:creationId xmlns:a16="http://schemas.microsoft.com/office/drawing/2014/main" id="{90451283-83F4-CBB0-6693-061862127E2C}"/>
              </a:ext>
            </a:extLst>
          </p:cNvPr>
          <p:cNvSpPr>
            <a:spLocks noGrp="1"/>
          </p:cNvSpPr>
          <p:nvPr>
            <p:ph idx="1"/>
          </p:nvPr>
        </p:nvSpPr>
        <p:spPr>
          <a:xfrm>
            <a:off x="1522414" y="1643063"/>
            <a:ext cx="3352798" cy="4529137"/>
          </a:xfrm>
        </p:spPr>
        <p:txBody>
          <a:bodyPr>
            <a:normAutofit/>
          </a:bodyPr>
          <a:lstStyle/>
          <a:p>
            <a:pPr marL="0" marR="0" indent="0">
              <a:lnSpc>
                <a:spcPct val="107000"/>
              </a:lnSpc>
              <a:spcBef>
                <a:spcPts val="0"/>
              </a:spcBef>
              <a:spcAft>
                <a:spcPts val="800"/>
              </a:spcAft>
              <a:buNone/>
            </a:pPr>
            <a:r>
              <a:rPr lang="en-US">
                <a:effectLst/>
                <a:latin typeface="+mj-lt"/>
                <a:ea typeface="Calibri" panose="020F0502020204030204" pitchFamily="34" charset="0"/>
                <a:cs typeface="Arial" panose="020B0604020202020204" pitchFamily="34" charset="0"/>
              </a:rPr>
              <a:t>SELECT DISTINCT </a:t>
            </a:r>
            <a:r>
              <a:rPr lang="en-US" err="1">
                <a:effectLst/>
                <a:latin typeface="+mj-lt"/>
                <a:ea typeface="Calibri" panose="020F0502020204030204" pitchFamily="34" charset="0"/>
                <a:cs typeface="Arial" panose="020B0604020202020204" pitchFamily="34" charset="0"/>
              </a:rPr>
              <a:t>X.rID</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X.rName</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Y.iName</a:t>
            </a:r>
            <a:endParaRPr lang="en-US">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a:effectLst/>
                <a:latin typeface="+mj-lt"/>
                <a:ea typeface="Calibri" panose="020F0502020204030204" pitchFamily="34" charset="0"/>
                <a:cs typeface="Arial" panose="020B0604020202020204" pitchFamily="34" charset="0"/>
              </a:rPr>
              <a:t>FROM RECIPE X, INGREDIENTS Y, Listed Z </a:t>
            </a:r>
          </a:p>
          <a:p>
            <a:pPr marL="45720" indent="0">
              <a:buNone/>
            </a:pPr>
            <a:r>
              <a:rPr lang="en-US">
                <a:effectLst/>
                <a:latin typeface="+mj-lt"/>
                <a:ea typeface="Calibri" panose="020F0502020204030204" pitchFamily="34" charset="0"/>
              </a:rPr>
              <a:t>WHERE </a:t>
            </a:r>
            <a:r>
              <a:rPr lang="en-US" err="1">
                <a:effectLst/>
                <a:latin typeface="+mj-lt"/>
                <a:ea typeface="Calibri" panose="020F0502020204030204" pitchFamily="34" charset="0"/>
              </a:rPr>
              <a:t>X.rID</a:t>
            </a:r>
            <a:r>
              <a:rPr lang="en-US">
                <a:effectLst/>
                <a:latin typeface="+mj-lt"/>
                <a:ea typeface="Calibri" panose="020F0502020204030204" pitchFamily="34" charset="0"/>
              </a:rPr>
              <a:t> = </a:t>
            </a:r>
            <a:r>
              <a:rPr lang="en-US" err="1">
                <a:effectLst/>
                <a:latin typeface="+mj-lt"/>
                <a:ea typeface="Calibri" panose="020F0502020204030204" pitchFamily="34" charset="0"/>
              </a:rPr>
              <a:t>Z.rID</a:t>
            </a:r>
            <a:r>
              <a:rPr lang="en-US">
                <a:effectLst/>
                <a:latin typeface="+mj-lt"/>
                <a:ea typeface="Calibri" panose="020F0502020204030204" pitchFamily="34" charset="0"/>
              </a:rPr>
              <a:t> AND </a:t>
            </a:r>
            <a:r>
              <a:rPr lang="en-US" err="1">
                <a:effectLst/>
                <a:latin typeface="+mj-lt"/>
                <a:ea typeface="Calibri" panose="020F0502020204030204" pitchFamily="34" charset="0"/>
              </a:rPr>
              <a:t>Z.iName</a:t>
            </a:r>
            <a:r>
              <a:rPr lang="en-US">
                <a:effectLst/>
                <a:latin typeface="+mj-lt"/>
                <a:ea typeface="Calibri" panose="020F0502020204030204" pitchFamily="34" charset="0"/>
              </a:rPr>
              <a:t> = </a:t>
            </a:r>
            <a:r>
              <a:rPr lang="en-US" err="1">
                <a:effectLst/>
                <a:latin typeface="+mj-lt"/>
                <a:ea typeface="Calibri" panose="020F0502020204030204" pitchFamily="34" charset="0"/>
              </a:rPr>
              <a:t>Y.iName</a:t>
            </a:r>
            <a:r>
              <a:rPr lang="en-US">
                <a:effectLst/>
                <a:latin typeface="+mj-lt"/>
                <a:ea typeface="Calibri" panose="020F0502020204030204" pitchFamily="34" charset="0"/>
              </a:rPr>
              <a:t> AND  </a:t>
            </a:r>
            <a:r>
              <a:rPr lang="en-US" err="1">
                <a:effectLst/>
                <a:latin typeface="+mj-lt"/>
                <a:ea typeface="Calibri" panose="020F0502020204030204" pitchFamily="34" charset="0"/>
              </a:rPr>
              <a:t>Y.dietary</a:t>
            </a:r>
            <a:r>
              <a:rPr lang="en-US">
                <a:effectLst/>
                <a:latin typeface="+mj-lt"/>
                <a:ea typeface="Calibri" panose="020F0502020204030204" pitchFamily="34" charset="0"/>
              </a:rPr>
              <a:t> = ‘Dairy'</a:t>
            </a:r>
            <a:endParaRPr lang="en-US">
              <a:latin typeface="+mj-lt"/>
            </a:endParaRPr>
          </a:p>
        </p:txBody>
      </p:sp>
      <p:sp>
        <p:nvSpPr>
          <p:cNvPr id="4" name="TextBox 3">
            <a:extLst>
              <a:ext uri="{FF2B5EF4-FFF2-40B4-BE49-F238E27FC236}">
                <a16:creationId xmlns:a16="http://schemas.microsoft.com/office/drawing/2014/main" id="{AEA35DA1-1994-719B-3846-14540B226AA1}"/>
              </a:ext>
            </a:extLst>
          </p:cNvPr>
          <p:cNvSpPr txBox="1"/>
          <p:nvPr/>
        </p:nvSpPr>
        <p:spPr>
          <a:xfrm>
            <a:off x="5256212" y="1600200"/>
            <a:ext cx="5638800" cy="923330"/>
          </a:xfrm>
          <a:prstGeom prst="rect">
            <a:avLst/>
          </a:prstGeom>
          <a:noFill/>
        </p:spPr>
        <p:txBody>
          <a:bodyPr wrap="square" rtlCol="0">
            <a:spAutoFit/>
          </a:bodyPr>
          <a:lstStyle/>
          <a:p>
            <a:pPr marL="285750" indent="-285750">
              <a:buFontTx/>
              <a:buChar char="-"/>
            </a:pPr>
            <a:r>
              <a:rPr lang="en-US"/>
              <a:t>Lists which recipes have ingredients that are linked to the dietary restriction Dairy</a:t>
            </a:r>
          </a:p>
          <a:p>
            <a:endParaRPr lang="en-US"/>
          </a:p>
        </p:txBody>
      </p:sp>
    </p:spTree>
    <p:extLst>
      <p:ext uri="{BB962C8B-B14F-4D97-AF65-F5344CB8AC3E}">
        <p14:creationId xmlns:p14="http://schemas.microsoft.com/office/powerpoint/2010/main" val="213070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4A9A-9CD3-C3C7-3095-ABA03B592DCB}"/>
              </a:ext>
            </a:extLst>
          </p:cNvPr>
          <p:cNvSpPr>
            <a:spLocks noGrp="1"/>
          </p:cNvSpPr>
          <p:nvPr>
            <p:ph type="title"/>
          </p:nvPr>
        </p:nvSpPr>
        <p:spPr/>
        <p:txBody>
          <a:bodyPr/>
          <a:lstStyle/>
          <a:p>
            <a:r>
              <a:rPr lang="en-US">
                <a:ea typeface="Cambria"/>
              </a:rPr>
              <a:t>Views</a:t>
            </a:r>
          </a:p>
        </p:txBody>
      </p:sp>
      <p:sp>
        <p:nvSpPr>
          <p:cNvPr id="3" name="Content Placeholder 2">
            <a:extLst>
              <a:ext uri="{FF2B5EF4-FFF2-40B4-BE49-F238E27FC236}">
                <a16:creationId xmlns:a16="http://schemas.microsoft.com/office/drawing/2014/main" id="{90451283-83F4-CBB0-6693-061862127E2C}"/>
              </a:ext>
            </a:extLst>
          </p:cNvPr>
          <p:cNvSpPr>
            <a:spLocks noGrp="1"/>
          </p:cNvSpPr>
          <p:nvPr>
            <p:ph idx="1"/>
          </p:nvPr>
        </p:nvSpPr>
        <p:spPr>
          <a:xfrm>
            <a:off x="1522414" y="1643063"/>
            <a:ext cx="3352798" cy="4529137"/>
          </a:xfrm>
        </p:spPr>
        <p:txBody>
          <a:bodyPr vert="horz" lIns="91440" tIns="45720" rIns="91440" bIns="45720" rtlCol="0" anchor="t">
            <a:normAutofit fontScale="92500"/>
          </a:bodyPr>
          <a:lstStyle/>
          <a:p>
            <a:pPr marL="0" marR="0" indent="0">
              <a:lnSpc>
                <a:spcPct val="107000"/>
              </a:lnSpc>
              <a:spcBef>
                <a:spcPts val="0"/>
              </a:spcBef>
              <a:spcAft>
                <a:spcPts val="800"/>
              </a:spcAft>
              <a:buNone/>
            </a:pPr>
            <a:r>
              <a:rPr lang="en-US">
                <a:effectLst/>
                <a:latin typeface="+mj-lt"/>
                <a:ea typeface="Calibri" panose="020F0502020204030204" pitchFamily="34" charset="0"/>
                <a:cs typeface="Arial" panose="020B0604020202020204" pitchFamily="34" charset="0"/>
              </a:rPr>
              <a:t>SELECT DISTINCT </a:t>
            </a:r>
            <a:r>
              <a:rPr lang="en-US" err="1">
                <a:effectLst/>
                <a:latin typeface="+mj-lt"/>
                <a:ea typeface="Calibri" panose="020F0502020204030204" pitchFamily="34" charset="0"/>
                <a:cs typeface="Arial" panose="020B0604020202020204" pitchFamily="34" charset="0"/>
              </a:rPr>
              <a:t>Z.rID</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X.rName</a:t>
            </a:r>
            <a:endParaRPr lang="en-US">
              <a:effectLst/>
              <a:latin typeface="+mj-lt"/>
              <a:ea typeface="Calibri" panose="020F0502020204030204" pitchFamily="34" charset="0"/>
              <a:cs typeface="Arial" panose="020B0604020202020204" pitchFamily="34" charset="0"/>
            </a:endParaRPr>
          </a:p>
          <a:p>
            <a:pPr marL="0" indent="0">
              <a:lnSpc>
                <a:spcPct val="107000"/>
              </a:lnSpc>
              <a:spcBef>
                <a:spcPts val="0"/>
              </a:spcBef>
              <a:spcAft>
                <a:spcPts val="800"/>
              </a:spcAft>
              <a:buNone/>
            </a:pPr>
            <a:r>
              <a:rPr lang="en-US">
                <a:effectLst/>
                <a:latin typeface="+mj-lt"/>
                <a:ea typeface="Calibri"/>
                <a:cs typeface="Arial"/>
              </a:rPr>
              <a:t>FROM RECIPE X</a:t>
            </a:r>
            <a:r>
              <a:rPr lang="en-US">
                <a:latin typeface="+mj-lt"/>
                <a:ea typeface="Calibri"/>
                <a:cs typeface="Arial"/>
              </a:rPr>
              <a:t>,</a:t>
            </a:r>
            <a:r>
              <a:rPr lang="en-US">
                <a:effectLst/>
                <a:latin typeface="+mj-lt"/>
                <a:ea typeface="Calibri"/>
                <a:cs typeface="Arial"/>
              </a:rPr>
              <a:t> LISTED Z</a:t>
            </a:r>
            <a:r>
              <a:rPr lang="en-US">
                <a:latin typeface="+mj-lt"/>
                <a:ea typeface="Calibri"/>
                <a:cs typeface="Arial"/>
              </a:rPr>
              <a:t> </a:t>
            </a:r>
            <a:endParaRPr lang="en-US">
              <a:effectLst/>
              <a:latin typeface="+mj-lt"/>
              <a:ea typeface="Calibri" panose="020F0502020204030204" pitchFamily="34" charset="0"/>
              <a:cs typeface="Arial" panose="020B0604020202020204" pitchFamily="34" charset="0"/>
            </a:endParaRPr>
          </a:p>
          <a:p>
            <a:pPr marL="0" indent="0">
              <a:lnSpc>
                <a:spcPct val="107000"/>
              </a:lnSpc>
              <a:spcBef>
                <a:spcPts val="0"/>
              </a:spcBef>
              <a:spcAft>
                <a:spcPts val="800"/>
              </a:spcAft>
              <a:buNone/>
            </a:pPr>
            <a:r>
              <a:rPr lang="en-US">
                <a:effectLst/>
                <a:latin typeface="+mj-lt"/>
                <a:ea typeface="Calibri"/>
                <a:cs typeface="Arial"/>
              </a:rPr>
              <a:t>WHERE </a:t>
            </a:r>
            <a:r>
              <a:rPr lang="en-US" err="1">
                <a:effectLst/>
                <a:latin typeface="+mj-lt"/>
                <a:ea typeface="Calibri"/>
                <a:cs typeface="Arial"/>
              </a:rPr>
              <a:t>X.rID</a:t>
            </a:r>
            <a:r>
              <a:rPr lang="en-US">
                <a:effectLst/>
                <a:latin typeface="+mj-lt"/>
                <a:ea typeface="Calibri"/>
                <a:cs typeface="Arial"/>
              </a:rPr>
              <a:t> = </a:t>
            </a:r>
            <a:r>
              <a:rPr lang="en-US" err="1">
                <a:effectLst/>
                <a:latin typeface="+mj-lt"/>
                <a:ea typeface="Calibri"/>
                <a:cs typeface="Arial"/>
              </a:rPr>
              <a:t>Z.rID</a:t>
            </a:r>
            <a:r>
              <a:rPr lang="en-US">
                <a:effectLst/>
                <a:latin typeface="+mj-lt"/>
                <a:ea typeface="Calibri"/>
                <a:cs typeface="Arial"/>
              </a:rPr>
              <a:t> </a:t>
            </a:r>
            <a:endParaRPr lang="en-US">
              <a:latin typeface="+mj-lt"/>
              <a:ea typeface="Calibri"/>
              <a:cs typeface="Arial"/>
            </a:endParaRPr>
          </a:p>
          <a:p>
            <a:pPr marL="0" marR="0" indent="0">
              <a:lnSpc>
                <a:spcPct val="107000"/>
              </a:lnSpc>
              <a:spcBef>
                <a:spcPts val="0"/>
              </a:spcBef>
              <a:spcAft>
                <a:spcPts val="800"/>
              </a:spcAft>
              <a:buNone/>
            </a:pPr>
            <a:r>
              <a:rPr lang="en-US">
                <a:effectLst/>
                <a:latin typeface="+mj-lt"/>
                <a:ea typeface="Calibri"/>
                <a:cs typeface="Arial"/>
              </a:rPr>
              <a:t>AND </a:t>
            </a:r>
            <a:r>
              <a:rPr lang="en-US" err="1">
                <a:effectLst/>
                <a:latin typeface="+mj-lt"/>
                <a:ea typeface="Calibri"/>
                <a:cs typeface="Arial"/>
              </a:rPr>
              <a:t>Z.iName</a:t>
            </a:r>
            <a:r>
              <a:rPr lang="en-US">
                <a:effectLst/>
                <a:latin typeface="+mj-lt"/>
                <a:ea typeface="Calibri"/>
                <a:cs typeface="Arial"/>
              </a:rPr>
              <a:t>='Water’;</a:t>
            </a:r>
            <a:endParaRPr lang="en-US">
              <a:ea typeface="Calibri"/>
              <a:cs typeface="Arial"/>
            </a:endParaRPr>
          </a:p>
          <a:p>
            <a:pPr marL="0" marR="0" indent="0">
              <a:lnSpc>
                <a:spcPct val="107000"/>
              </a:lnSpc>
              <a:spcBef>
                <a:spcPts val="0"/>
              </a:spcBef>
              <a:spcAft>
                <a:spcPts val="800"/>
              </a:spcAft>
              <a:buNone/>
            </a:pPr>
            <a:endParaRPr lang="en-US">
              <a:latin typeface="+mj-lt"/>
              <a:ea typeface="Calibri" panose="020F0502020204030204" pitchFamily="34" charset="0"/>
              <a:cs typeface="Arial" panose="020B0604020202020204" pitchFamily="34" charset="0"/>
            </a:endParaRPr>
          </a:p>
          <a:p>
            <a:pPr marL="0" indent="0">
              <a:lnSpc>
                <a:spcPct val="107000"/>
              </a:lnSpc>
              <a:spcBef>
                <a:spcPts val="0"/>
              </a:spcBef>
              <a:spcAft>
                <a:spcPts val="800"/>
              </a:spcAft>
              <a:buNone/>
            </a:pPr>
            <a:r>
              <a:rPr lang="en-US" sz="2200">
                <a:effectLst/>
                <a:latin typeface="+mj-lt"/>
                <a:ea typeface="Calibri"/>
                <a:cs typeface="Arial"/>
              </a:rPr>
              <a:t>SELECT </a:t>
            </a:r>
            <a:r>
              <a:rPr lang="en-US" sz="2200" err="1">
                <a:effectLst/>
                <a:latin typeface="+mj-lt"/>
                <a:ea typeface="Calibri"/>
                <a:cs typeface="Arial"/>
              </a:rPr>
              <a:t>Y.rName</a:t>
            </a:r>
            <a:r>
              <a:rPr lang="en-US" sz="2200">
                <a:effectLst/>
                <a:latin typeface="+mj-lt"/>
                <a:ea typeface="Calibri"/>
                <a:cs typeface="Arial"/>
              </a:rPr>
              <a:t>,</a:t>
            </a:r>
            <a:r>
              <a:rPr lang="en-US" sz="2200">
                <a:latin typeface="+mj-lt"/>
                <a:ea typeface="Calibri"/>
                <a:cs typeface="Arial"/>
              </a:rPr>
              <a:t> </a:t>
            </a:r>
            <a:r>
              <a:rPr lang="en-US" sz="2200">
                <a:effectLst/>
                <a:latin typeface="+mj-lt"/>
                <a:ea typeface="Calibri"/>
                <a:cs typeface="Arial"/>
              </a:rPr>
              <a:t>COUNT(DISTINCT </a:t>
            </a:r>
            <a:r>
              <a:rPr lang="en-US" sz="2200" err="1">
                <a:effectLst/>
                <a:latin typeface="+mj-lt"/>
                <a:ea typeface="Calibri"/>
                <a:cs typeface="Arial"/>
              </a:rPr>
              <a:t>X.iName</a:t>
            </a:r>
            <a:r>
              <a:rPr lang="en-US" sz="2200">
                <a:effectLst/>
                <a:latin typeface="+mj-lt"/>
                <a:ea typeface="Calibri"/>
                <a:cs typeface="Arial"/>
              </a:rPr>
              <a:t>)</a:t>
            </a:r>
          </a:p>
          <a:p>
            <a:pPr marL="0" indent="0">
              <a:lnSpc>
                <a:spcPct val="107000"/>
              </a:lnSpc>
              <a:spcBef>
                <a:spcPts val="0"/>
              </a:spcBef>
              <a:spcAft>
                <a:spcPts val="800"/>
              </a:spcAft>
              <a:buNone/>
            </a:pPr>
            <a:r>
              <a:rPr lang="en-US" sz="2200">
                <a:effectLst/>
                <a:latin typeface="+mj-lt"/>
                <a:ea typeface="Calibri"/>
                <a:cs typeface="Arial"/>
              </a:rPr>
              <a:t>FROM </a:t>
            </a:r>
            <a:r>
              <a:rPr lang="en-US" sz="2200">
                <a:latin typeface="+mj-lt"/>
                <a:ea typeface="Calibri"/>
                <a:cs typeface="Arial"/>
              </a:rPr>
              <a:t>LISTED </a:t>
            </a:r>
            <a:r>
              <a:rPr lang="en-US" sz="2200">
                <a:effectLst/>
                <a:latin typeface="+mj-lt"/>
                <a:ea typeface="Calibri"/>
                <a:cs typeface="Arial"/>
              </a:rPr>
              <a:t>X</a:t>
            </a:r>
            <a:r>
              <a:rPr lang="en-US" sz="2200">
                <a:latin typeface="+mj-lt"/>
                <a:ea typeface="Calibri"/>
                <a:cs typeface="Arial"/>
              </a:rPr>
              <a:t>,</a:t>
            </a:r>
            <a:r>
              <a:rPr lang="en-US" sz="2200">
                <a:effectLst/>
                <a:latin typeface="+mj-lt"/>
                <a:ea typeface="Calibri"/>
                <a:cs typeface="Arial"/>
              </a:rPr>
              <a:t> RECIPE Y</a:t>
            </a:r>
          </a:p>
          <a:p>
            <a:pPr marL="0" marR="0" indent="0">
              <a:lnSpc>
                <a:spcPct val="107000"/>
              </a:lnSpc>
              <a:spcBef>
                <a:spcPts val="0"/>
              </a:spcBef>
              <a:spcAft>
                <a:spcPts val="800"/>
              </a:spcAft>
              <a:buNone/>
            </a:pPr>
            <a:r>
              <a:rPr lang="en-US" sz="2200">
                <a:effectLst/>
                <a:latin typeface="+mj-lt"/>
                <a:ea typeface="Calibri" panose="020F0502020204030204" pitchFamily="34" charset="0"/>
                <a:cs typeface="Arial" panose="020B0604020202020204" pitchFamily="34" charset="0"/>
              </a:rPr>
              <a:t>WHERE </a:t>
            </a:r>
            <a:r>
              <a:rPr lang="en-US" sz="2200" err="1">
                <a:effectLst/>
                <a:latin typeface="+mj-lt"/>
                <a:ea typeface="Calibri" panose="020F0502020204030204" pitchFamily="34" charset="0"/>
                <a:cs typeface="Arial" panose="020B0604020202020204" pitchFamily="34" charset="0"/>
              </a:rPr>
              <a:t>X.rID</a:t>
            </a:r>
            <a:r>
              <a:rPr lang="en-US" sz="2200">
                <a:effectLst/>
                <a:latin typeface="+mj-lt"/>
                <a:ea typeface="Calibri" panose="020F0502020204030204" pitchFamily="34" charset="0"/>
                <a:cs typeface="Arial" panose="020B0604020202020204" pitchFamily="34" charset="0"/>
              </a:rPr>
              <a:t> = </a:t>
            </a:r>
            <a:r>
              <a:rPr lang="en-US" sz="2200" err="1">
                <a:effectLst/>
                <a:latin typeface="+mj-lt"/>
                <a:ea typeface="Calibri" panose="020F0502020204030204" pitchFamily="34" charset="0"/>
                <a:cs typeface="Arial" panose="020B0604020202020204" pitchFamily="34" charset="0"/>
              </a:rPr>
              <a:t>Y.rID</a:t>
            </a:r>
            <a:endParaRPr lang="en-US" sz="220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200">
                <a:effectLst/>
                <a:latin typeface="+mj-lt"/>
                <a:ea typeface="Calibri" panose="020F0502020204030204" pitchFamily="34" charset="0"/>
              </a:rPr>
              <a:t>GROUP BY </a:t>
            </a:r>
            <a:r>
              <a:rPr lang="en-US" sz="2200" err="1">
                <a:effectLst/>
                <a:latin typeface="+mj-lt"/>
                <a:ea typeface="Calibri" panose="020F0502020204030204" pitchFamily="34" charset="0"/>
              </a:rPr>
              <a:t>X.rID</a:t>
            </a:r>
            <a:r>
              <a:rPr lang="en-US" sz="2200">
                <a:effectLst/>
                <a:latin typeface="+mj-lt"/>
                <a:ea typeface="Calibri" panose="020F0502020204030204" pitchFamily="34" charset="0"/>
              </a:rPr>
              <a:t>;</a:t>
            </a:r>
            <a:endParaRPr lang="en-US" sz="2200">
              <a:effectLst/>
              <a:latin typeface="+mj-lt"/>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AEA35DA1-1994-719B-3846-14540B226AA1}"/>
              </a:ext>
            </a:extLst>
          </p:cNvPr>
          <p:cNvSpPr txBox="1"/>
          <p:nvPr/>
        </p:nvSpPr>
        <p:spPr>
          <a:xfrm>
            <a:off x="5256212" y="1600200"/>
            <a:ext cx="5638800" cy="2862322"/>
          </a:xfrm>
          <a:prstGeom prst="rect">
            <a:avLst/>
          </a:prstGeom>
          <a:noFill/>
        </p:spPr>
        <p:txBody>
          <a:bodyPr wrap="square" rtlCol="0">
            <a:spAutoFit/>
          </a:bodyPr>
          <a:lstStyle/>
          <a:p>
            <a:pPr marL="285750" indent="-285750">
              <a:buFontTx/>
              <a:buChar char="-"/>
            </a:pPr>
            <a:r>
              <a:rPr lang="en-US"/>
              <a:t>Lists which recipes have ingredients that contain water</a:t>
            </a:r>
          </a:p>
          <a:p>
            <a:pPr marL="285750" indent="-285750">
              <a:buFontTx/>
              <a:buChar char="-"/>
            </a:pPr>
            <a:endParaRPr lang="en-US"/>
          </a:p>
          <a:p>
            <a:pPr marL="285750" indent="-285750">
              <a:buFontTx/>
              <a:buChar char="-"/>
            </a:pPr>
            <a:endParaRPr lang="en-US"/>
          </a:p>
          <a:p>
            <a:pPr marL="285750" indent="-285750">
              <a:buFontTx/>
              <a:buChar char="-"/>
            </a:pPr>
            <a:endParaRPr lang="en-US"/>
          </a:p>
          <a:p>
            <a:pPr marL="285750" indent="-285750">
              <a:buFontTx/>
              <a:buChar char="-"/>
            </a:pPr>
            <a:endParaRPr lang="en-US"/>
          </a:p>
          <a:p>
            <a:pPr marL="285750" indent="-285750">
              <a:buFontTx/>
              <a:buChar char="-"/>
            </a:pPr>
            <a:endParaRPr lang="en-US"/>
          </a:p>
          <a:p>
            <a:pPr marL="285750" indent="-285750">
              <a:buFontTx/>
              <a:buChar char="-"/>
            </a:pPr>
            <a:endParaRPr lang="en-US"/>
          </a:p>
          <a:p>
            <a:pPr marL="285750" indent="-285750">
              <a:buFontTx/>
              <a:buChar char="-"/>
            </a:pPr>
            <a:r>
              <a:rPr lang="en-US"/>
              <a:t>Counts the number of ingredients in each recipe</a:t>
            </a:r>
          </a:p>
          <a:p>
            <a:endParaRPr lang="en-US"/>
          </a:p>
        </p:txBody>
      </p:sp>
    </p:spTree>
    <p:extLst>
      <p:ext uri="{BB962C8B-B14F-4D97-AF65-F5344CB8AC3E}">
        <p14:creationId xmlns:p14="http://schemas.microsoft.com/office/powerpoint/2010/main" val="217253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4A9A-9CD3-C3C7-3095-ABA03B592DCB}"/>
              </a:ext>
            </a:extLst>
          </p:cNvPr>
          <p:cNvSpPr>
            <a:spLocks noGrp="1"/>
          </p:cNvSpPr>
          <p:nvPr>
            <p:ph type="title"/>
          </p:nvPr>
        </p:nvSpPr>
        <p:spPr/>
        <p:txBody>
          <a:bodyPr/>
          <a:lstStyle/>
          <a:p>
            <a:r>
              <a:rPr lang="en-US">
                <a:ea typeface="Cambria"/>
              </a:rPr>
              <a:t>Views</a:t>
            </a:r>
          </a:p>
        </p:txBody>
      </p:sp>
      <p:sp>
        <p:nvSpPr>
          <p:cNvPr id="3" name="Content Placeholder 2">
            <a:extLst>
              <a:ext uri="{FF2B5EF4-FFF2-40B4-BE49-F238E27FC236}">
                <a16:creationId xmlns:a16="http://schemas.microsoft.com/office/drawing/2014/main" id="{90451283-83F4-CBB0-6693-061862127E2C}"/>
              </a:ext>
            </a:extLst>
          </p:cNvPr>
          <p:cNvSpPr>
            <a:spLocks noGrp="1"/>
          </p:cNvSpPr>
          <p:nvPr>
            <p:ph idx="1"/>
          </p:nvPr>
        </p:nvSpPr>
        <p:spPr>
          <a:xfrm>
            <a:off x="1522414" y="1643063"/>
            <a:ext cx="3352798" cy="4529137"/>
          </a:xfrm>
        </p:spPr>
        <p:txBody>
          <a:bodyPr>
            <a:normAutofit/>
          </a:bodyPr>
          <a:lstStyle/>
          <a:p>
            <a:pPr marL="0" marR="0" indent="0">
              <a:lnSpc>
                <a:spcPct val="107000"/>
              </a:lnSpc>
              <a:spcBef>
                <a:spcPts val="0"/>
              </a:spcBef>
              <a:spcAft>
                <a:spcPts val="800"/>
              </a:spcAft>
              <a:buNone/>
            </a:pPr>
            <a:r>
              <a:rPr lang="en-US">
                <a:effectLst/>
                <a:latin typeface="+mj-lt"/>
                <a:ea typeface="Calibri" panose="020F0502020204030204" pitchFamily="34" charset="0"/>
                <a:cs typeface="Arial" panose="020B0604020202020204" pitchFamily="34" charset="0"/>
              </a:rPr>
              <a:t>SELECT DISTINCT </a:t>
            </a:r>
            <a:r>
              <a:rPr lang="en-US" err="1">
                <a:effectLst/>
                <a:latin typeface="+mj-lt"/>
                <a:ea typeface="Calibri" panose="020F0502020204030204" pitchFamily="34" charset="0"/>
                <a:cs typeface="Arial" panose="020B0604020202020204" pitchFamily="34" charset="0"/>
              </a:rPr>
              <a:t>X.rID</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X.rName</a:t>
            </a:r>
            <a:endParaRPr lang="en-US">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a:effectLst/>
                <a:latin typeface="+mj-lt"/>
                <a:ea typeface="Calibri" panose="020F0502020204030204" pitchFamily="34" charset="0"/>
                <a:cs typeface="Arial" panose="020B0604020202020204" pitchFamily="34" charset="0"/>
              </a:rPr>
              <a:t>FROM RECIPE X, REVIEWED Z</a:t>
            </a:r>
          </a:p>
          <a:p>
            <a:pPr marL="0" marR="0" indent="0">
              <a:lnSpc>
                <a:spcPct val="107000"/>
              </a:lnSpc>
              <a:spcBef>
                <a:spcPts val="0"/>
              </a:spcBef>
              <a:spcAft>
                <a:spcPts val="800"/>
              </a:spcAft>
              <a:buNone/>
            </a:pPr>
            <a:r>
              <a:rPr lang="en-US">
                <a:effectLst/>
                <a:latin typeface="+mj-lt"/>
                <a:ea typeface="Calibri" panose="020F0502020204030204" pitchFamily="34" charset="0"/>
                <a:cs typeface="Arial" panose="020B0604020202020204" pitchFamily="34" charset="0"/>
              </a:rPr>
              <a:t>WHERE </a:t>
            </a:r>
          </a:p>
          <a:p>
            <a:pPr marL="0" marR="0" indent="0">
              <a:lnSpc>
                <a:spcPct val="107000"/>
              </a:lnSpc>
              <a:spcBef>
                <a:spcPts val="0"/>
              </a:spcBef>
              <a:spcAft>
                <a:spcPts val="800"/>
              </a:spcAft>
              <a:buNone/>
            </a:pPr>
            <a:r>
              <a:rPr lang="en-US" err="1">
                <a:effectLst/>
                <a:latin typeface="+mj-lt"/>
                <a:ea typeface="Calibri" panose="020F0502020204030204" pitchFamily="34" charset="0"/>
                <a:cs typeface="Arial" panose="020B0604020202020204" pitchFamily="34" charset="0"/>
              </a:rPr>
              <a:t>Z.date</a:t>
            </a:r>
            <a:r>
              <a:rPr lang="en-US">
                <a:effectLst/>
                <a:latin typeface="+mj-lt"/>
                <a:ea typeface="Calibri" panose="020F0502020204030204" pitchFamily="34" charset="0"/>
                <a:cs typeface="Arial" panose="020B0604020202020204" pitchFamily="34" charset="0"/>
              </a:rPr>
              <a:t> &gt; '2021-01-01' AND </a:t>
            </a:r>
            <a:r>
              <a:rPr lang="en-US" err="1">
                <a:effectLst/>
                <a:latin typeface="+mj-lt"/>
                <a:ea typeface="Calibri" panose="020F0502020204030204" pitchFamily="34" charset="0"/>
                <a:cs typeface="Arial" panose="020B0604020202020204" pitchFamily="34" charset="0"/>
              </a:rPr>
              <a:t>X.rID</a:t>
            </a:r>
            <a:r>
              <a:rPr lang="en-US">
                <a:effectLst/>
                <a:latin typeface="+mj-lt"/>
                <a:ea typeface="Calibri" panose="020F0502020204030204" pitchFamily="34" charset="0"/>
                <a:cs typeface="Arial" panose="020B0604020202020204" pitchFamily="34" charset="0"/>
              </a:rPr>
              <a:t> = </a:t>
            </a:r>
            <a:r>
              <a:rPr lang="en-US" err="1">
                <a:effectLst/>
                <a:latin typeface="+mj-lt"/>
                <a:ea typeface="Calibri" panose="020F0502020204030204" pitchFamily="34" charset="0"/>
                <a:cs typeface="Arial" panose="020B0604020202020204" pitchFamily="34" charset="0"/>
              </a:rPr>
              <a:t>Z.rID</a:t>
            </a:r>
            <a:r>
              <a:rPr lang="en-US">
                <a:effectLst/>
                <a:latin typeface="+mj-lt"/>
                <a:ea typeface="Calibri" panose="020F0502020204030204" pitchFamily="34" charset="0"/>
                <a:cs typeface="Arial" panose="020B0604020202020204" pitchFamily="34" charset="0"/>
              </a:rPr>
              <a:t>;</a:t>
            </a:r>
          </a:p>
          <a:p>
            <a:pPr marL="0" marR="0" indent="0">
              <a:lnSpc>
                <a:spcPct val="107000"/>
              </a:lnSpc>
              <a:spcBef>
                <a:spcPts val="0"/>
              </a:spcBef>
              <a:spcAft>
                <a:spcPts val="800"/>
              </a:spcAft>
              <a:buNone/>
            </a:pPr>
            <a:endParaRPr lang="en-US">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a:latin typeface="+mj-lt"/>
                <a:ea typeface="Calibri" panose="020F0502020204030204" pitchFamily="34" charset="0"/>
                <a:cs typeface="Arial" panose="020B0604020202020204" pitchFamily="34" charset="0"/>
              </a:rPr>
              <a:t>SELECT </a:t>
            </a:r>
            <a:r>
              <a:rPr lang="en-US" err="1">
                <a:latin typeface="+mj-lt"/>
                <a:ea typeface="Calibri" panose="020F0502020204030204" pitchFamily="34" charset="0"/>
                <a:cs typeface="Arial" panose="020B0604020202020204" pitchFamily="34" charset="0"/>
              </a:rPr>
              <a:t>rName</a:t>
            </a:r>
            <a:endParaRPr lang="en-US">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a:latin typeface="+mj-lt"/>
                <a:ea typeface="Calibri" panose="020F0502020204030204" pitchFamily="34" charset="0"/>
                <a:cs typeface="Arial" panose="020B0604020202020204" pitchFamily="34" charset="0"/>
              </a:rPr>
              <a:t>FROM RECIPE</a:t>
            </a:r>
          </a:p>
          <a:p>
            <a:pPr marL="0" marR="0" indent="0">
              <a:lnSpc>
                <a:spcPct val="107000"/>
              </a:lnSpc>
              <a:spcBef>
                <a:spcPts val="0"/>
              </a:spcBef>
              <a:spcAft>
                <a:spcPts val="800"/>
              </a:spcAft>
              <a:buNone/>
            </a:pPr>
            <a:r>
              <a:rPr lang="en-US">
                <a:latin typeface="+mj-lt"/>
                <a:ea typeface="Calibri" panose="020F0502020204030204" pitchFamily="34" charset="0"/>
                <a:cs typeface="Arial" panose="020B0604020202020204" pitchFamily="34" charset="0"/>
              </a:rPr>
              <a:t>WHERE flavor = "sweet";</a:t>
            </a:r>
          </a:p>
        </p:txBody>
      </p:sp>
      <p:sp>
        <p:nvSpPr>
          <p:cNvPr id="4" name="TextBox 3">
            <a:extLst>
              <a:ext uri="{FF2B5EF4-FFF2-40B4-BE49-F238E27FC236}">
                <a16:creationId xmlns:a16="http://schemas.microsoft.com/office/drawing/2014/main" id="{AEA35DA1-1994-719B-3846-14540B226AA1}"/>
              </a:ext>
            </a:extLst>
          </p:cNvPr>
          <p:cNvSpPr txBox="1"/>
          <p:nvPr/>
        </p:nvSpPr>
        <p:spPr>
          <a:xfrm>
            <a:off x="5256212" y="1600200"/>
            <a:ext cx="5638800" cy="3693319"/>
          </a:xfrm>
          <a:prstGeom prst="rect">
            <a:avLst/>
          </a:prstGeom>
          <a:noFill/>
        </p:spPr>
        <p:txBody>
          <a:bodyPr wrap="square" rtlCol="0">
            <a:spAutoFit/>
          </a:bodyPr>
          <a:lstStyle/>
          <a:p>
            <a:pPr marL="285750" indent="-285750">
              <a:buFontTx/>
              <a:buChar char="-"/>
            </a:pPr>
            <a:r>
              <a:rPr lang="en-US"/>
              <a:t>Lists which recipes were made after January 1, 2021,</a:t>
            </a:r>
          </a:p>
          <a:p>
            <a:pPr marL="285750" indent="-285750">
              <a:buFontTx/>
              <a:buChar char="-"/>
            </a:pPr>
            <a:endParaRPr lang="en-US"/>
          </a:p>
          <a:p>
            <a:pPr marL="285750" indent="-285750">
              <a:buFontTx/>
              <a:buChar char="-"/>
            </a:pPr>
            <a:endParaRPr lang="en-US"/>
          </a:p>
          <a:p>
            <a:pPr marL="285750" indent="-285750">
              <a:buFontTx/>
              <a:buChar char="-"/>
            </a:pPr>
            <a:endParaRPr lang="en-US"/>
          </a:p>
          <a:p>
            <a:pPr marL="285750" indent="-285750">
              <a:buFontTx/>
              <a:buChar char="-"/>
            </a:pPr>
            <a:endParaRPr lang="en-US"/>
          </a:p>
          <a:p>
            <a:pPr marL="285750" indent="-285750">
              <a:buFontTx/>
              <a:buChar char="-"/>
            </a:pPr>
            <a:endParaRPr lang="en-US"/>
          </a:p>
          <a:p>
            <a:pPr marL="285750" indent="-285750">
              <a:buFontTx/>
              <a:buChar char="-"/>
            </a:pPr>
            <a:endParaRPr lang="en-US"/>
          </a:p>
          <a:p>
            <a:pPr marL="285750" indent="-285750">
              <a:buFontTx/>
              <a:buChar char="-"/>
            </a:pPr>
            <a:endParaRPr lang="en-US"/>
          </a:p>
          <a:p>
            <a:pPr marL="285750" indent="-285750">
              <a:buFontTx/>
              <a:buChar char="-"/>
            </a:pPr>
            <a:endParaRPr lang="en-US"/>
          </a:p>
          <a:p>
            <a:pPr marL="285750" indent="-285750">
              <a:buFontTx/>
              <a:buChar char="-"/>
            </a:pPr>
            <a:endParaRPr lang="en-US"/>
          </a:p>
          <a:p>
            <a:pPr marL="285750" indent="-285750">
              <a:buFontTx/>
              <a:buChar char="-"/>
            </a:pPr>
            <a:endParaRPr lang="en-US"/>
          </a:p>
          <a:p>
            <a:pPr marL="285750" indent="-285750">
              <a:buFontTx/>
              <a:buChar char="-"/>
            </a:pPr>
            <a:r>
              <a:rPr lang="en-US"/>
              <a:t>Selects recipe names that have a sweet flavor</a:t>
            </a:r>
          </a:p>
          <a:p>
            <a:endParaRPr lang="en-US"/>
          </a:p>
        </p:txBody>
      </p:sp>
    </p:spTree>
    <p:extLst>
      <p:ext uri="{BB962C8B-B14F-4D97-AF65-F5344CB8AC3E}">
        <p14:creationId xmlns:p14="http://schemas.microsoft.com/office/powerpoint/2010/main" val="128158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F44D3-EEB9-BE41-0E93-9B53C585C988}"/>
              </a:ext>
            </a:extLst>
          </p:cNvPr>
          <p:cNvSpPr>
            <a:spLocks noGrp="1"/>
          </p:cNvSpPr>
          <p:nvPr>
            <p:ph type="ctrTitle"/>
          </p:nvPr>
        </p:nvSpPr>
        <p:spPr>
          <a:xfrm>
            <a:off x="-458788" y="-151869"/>
            <a:ext cx="9144002" cy="947736"/>
          </a:xfrm>
        </p:spPr>
        <p:txBody>
          <a:bodyPr>
            <a:normAutofit/>
          </a:bodyPr>
          <a:lstStyle/>
          <a:p>
            <a:r>
              <a:rPr lang="en-US" sz="3200"/>
              <a:t>Test Plan Example 1</a:t>
            </a:r>
          </a:p>
        </p:txBody>
      </p:sp>
      <p:sp>
        <p:nvSpPr>
          <p:cNvPr id="8" name="TextBox 7">
            <a:extLst>
              <a:ext uri="{FF2B5EF4-FFF2-40B4-BE49-F238E27FC236}">
                <a16:creationId xmlns:a16="http://schemas.microsoft.com/office/drawing/2014/main" id="{988F4BA9-3E51-99F0-C5D9-EF51DCCAE88D}"/>
              </a:ext>
            </a:extLst>
          </p:cNvPr>
          <p:cNvSpPr txBox="1"/>
          <p:nvPr/>
        </p:nvSpPr>
        <p:spPr>
          <a:xfrm>
            <a:off x="1065212" y="787400"/>
            <a:ext cx="8458201" cy="5262979"/>
          </a:xfrm>
          <a:prstGeom prst="rect">
            <a:avLst/>
          </a:prstGeom>
          <a:noFill/>
        </p:spPr>
        <p:txBody>
          <a:bodyPr wrap="square">
            <a:spAutoFit/>
          </a:bodyPr>
          <a:lstStyle/>
          <a:p>
            <a:r>
              <a:rPr lang="en-US" sz="1400"/>
              <a:t>Enter the following recipe: </a:t>
            </a:r>
          </a:p>
          <a:p>
            <a:endParaRPr lang="en-US" sz="1400"/>
          </a:p>
          <a:p>
            <a:r>
              <a:rPr lang="en-US" sz="1400"/>
              <a:t>INSERT INTO RECIPE (</a:t>
            </a:r>
            <a:r>
              <a:rPr lang="en-US" sz="1400" err="1"/>
              <a:t>rName</a:t>
            </a:r>
            <a:r>
              <a:rPr lang="en-US" sz="1400"/>
              <a:t>, </a:t>
            </a:r>
            <a:r>
              <a:rPr lang="en-US" sz="1400" err="1"/>
              <a:t>rID</a:t>
            </a:r>
            <a:r>
              <a:rPr lang="en-US" sz="1400"/>
              <a:t>, </a:t>
            </a:r>
            <a:r>
              <a:rPr lang="en-US" sz="1400" err="1"/>
              <a:t>prepTime</a:t>
            </a:r>
            <a:r>
              <a:rPr lang="en-US" sz="1400"/>
              <a:t>, </a:t>
            </a:r>
            <a:r>
              <a:rPr lang="en-US" sz="1400" err="1"/>
              <a:t>cookTime</a:t>
            </a:r>
            <a:r>
              <a:rPr lang="en-US" sz="1400"/>
              <a:t>, </a:t>
            </a:r>
            <a:r>
              <a:rPr lang="en-US" sz="1400" err="1"/>
              <a:t>totalTime</a:t>
            </a:r>
            <a:r>
              <a:rPr lang="en-US" sz="1400"/>
              <a:t>, allergy, flavor, </a:t>
            </a:r>
            <a:r>
              <a:rPr lang="en-US" sz="1400" err="1"/>
              <a:t>foodType</a:t>
            </a:r>
            <a:r>
              <a:rPr lang="en-US" sz="1400"/>
              <a:t>, calories, steps) VALUES  </a:t>
            </a:r>
          </a:p>
          <a:p>
            <a:r>
              <a:rPr lang="en-US" sz="1400"/>
              <a:t>(‘Chocolate Lava Cake’, </a:t>
            </a:r>
          </a:p>
          <a:p>
            <a:endParaRPr lang="en-US" sz="1400"/>
          </a:p>
          <a:p>
            <a:r>
              <a:rPr lang="en-US" sz="1400"/>
              <a:t>‘100’, ’10’, ’13’, ’23’, ‘dairy’,’sweet’,’cake’,238,  </a:t>
            </a:r>
          </a:p>
          <a:p>
            <a:endParaRPr lang="en-US" sz="1400"/>
          </a:p>
          <a:p>
            <a:r>
              <a:rPr lang="en-US" sz="1400"/>
              <a:t>‘1. Preheat the oven to 425 degrees F. Spray four custard cups with baking spray and place on a baking sheet. </a:t>
            </a:r>
          </a:p>
          <a:p>
            <a:endParaRPr lang="en-US" sz="1400"/>
          </a:p>
          <a:p>
            <a:r>
              <a:rPr lang="en-US" sz="1400"/>
              <a:t>2. Microwave the butter, bittersweet chocolate and semisweet chocolate in a large bowl on high until the butter is melted, about 1 minute. Whisk until the chocolate is also melted. Stir in the sugar until well blended. Whisk in the eggs and egg yolks, then add the vanilla. Stir in the flour. Divide the mixture among the custard cups. </a:t>
            </a:r>
          </a:p>
          <a:p>
            <a:r>
              <a:rPr lang="en-US" sz="1400"/>
              <a:t>3. Bake until the sides are firm and the centers are soft, about 13 minutes. Let stand 1 minute. Invert on individual plates while warm and serve with vanilla ice cream.’ );</a:t>
            </a:r>
          </a:p>
          <a:p>
            <a:endParaRPr lang="en-US" sz="1400"/>
          </a:p>
          <a:p>
            <a:endParaRPr lang="en-US" sz="1400"/>
          </a:p>
          <a:p>
            <a:r>
              <a:rPr lang="en-US" sz="1400"/>
              <a:t>Expected Result: Success</a:t>
            </a:r>
          </a:p>
          <a:p>
            <a:endParaRPr lang="en-US" sz="1400"/>
          </a:p>
          <a:p>
            <a:r>
              <a:rPr lang="en-US" sz="1400"/>
              <a:t>Actual Result: Error occurred do to time attributes not being in the format of INT but instead were inserted as characters</a:t>
            </a:r>
          </a:p>
          <a:p>
            <a:endParaRPr lang="en-US" sz="1400"/>
          </a:p>
          <a:p>
            <a:r>
              <a:rPr lang="en-US" sz="1400"/>
              <a:t>Req #: 1</a:t>
            </a:r>
          </a:p>
        </p:txBody>
      </p:sp>
    </p:spTree>
    <p:extLst>
      <p:ext uri="{BB962C8B-B14F-4D97-AF65-F5344CB8AC3E}">
        <p14:creationId xmlns:p14="http://schemas.microsoft.com/office/powerpoint/2010/main" val="201583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F44D3-EEB9-BE41-0E93-9B53C585C988}"/>
              </a:ext>
            </a:extLst>
          </p:cNvPr>
          <p:cNvSpPr>
            <a:spLocks noGrp="1"/>
          </p:cNvSpPr>
          <p:nvPr>
            <p:ph type="ctrTitle"/>
          </p:nvPr>
        </p:nvSpPr>
        <p:spPr>
          <a:xfrm>
            <a:off x="1217612" y="152399"/>
            <a:ext cx="5943602" cy="643467"/>
          </a:xfrm>
        </p:spPr>
        <p:txBody>
          <a:bodyPr>
            <a:normAutofit/>
          </a:bodyPr>
          <a:lstStyle/>
          <a:p>
            <a:r>
              <a:rPr lang="en-US" sz="2800"/>
              <a:t>Test Plan Example 2</a:t>
            </a:r>
          </a:p>
        </p:txBody>
      </p:sp>
      <p:sp>
        <p:nvSpPr>
          <p:cNvPr id="8" name="TextBox 7">
            <a:extLst>
              <a:ext uri="{FF2B5EF4-FFF2-40B4-BE49-F238E27FC236}">
                <a16:creationId xmlns:a16="http://schemas.microsoft.com/office/drawing/2014/main" id="{988F4BA9-3E51-99F0-C5D9-EF51DCCAE88D}"/>
              </a:ext>
            </a:extLst>
          </p:cNvPr>
          <p:cNvSpPr txBox="1"/>
          <p:nvPr/>
        </p:nvSpPr>
        <p:spPr>
          <a:xfrm>
            <a:off x="614891" y="812154"/>
            <a:ext cx="8458201" cy="1477328"/>
          </a:xfrm>
          <a:prstGeom prst="rect">
            <a:avLst/>
          </a:prstGeom>
          <a:noFill/>
        </p:spPr>
        <p:txBody>
          <a:bodyPr wrap="square">
            <a:spAutoFit/>
          </a:bodyPr>
          <a:lstStyle/>
          <a:p>
            <a:r>
              <a:rPr lang="en-US" b="0" i="0">
                <a:solidFill>
                  <a:srgbClr val="000000"/>
                </a:solidFill>
                <a:effectLst/>
                <a:latin typeface="Times New Roman" panose="02020603050405020304" pitchFamily="18" charset="0"/>
              </a:rPr>
              <a:t>Test: Attempt to enter duplicate record to test recipe query stability  </a:t>
            </a:r>
          </a:p>
          <a:p>
            <a:endParaRPr lang="en-US">
              <a:solidFill>
                <a:srgbClr val="000000"/>
              </a:solidFill>
              <a:latin typeface="Times New Roman" panose="02020603050405020304" pitchFamily="18" charset="0"/>
            </a:endParaRPr>
          </a:p>
          <a:p>
            <a:r>
              <a:rPr lang="en-US">
                <a:solidFill>
                  <a:srgbClr val="000000"/>
                </a:solidFill>
                <a:latin typeface="Times New Roman" panose="02020603050405020304" pitchFamily="18" charset="0"/>
              </a:rPr>
              <a:t>Expected result: Error due to duplicate entry</a:t>
            </a:r>
          </a:p>
          <a:p>
            <a:endParaRPr lang="en-US">
              <a:solidFill>
                <a:srgbClr val="000000"/>
              </a:solidFill>
              <a:latin typeface="Times New Roman" panose="02020603050405020304" pitchFamily="18" charset="0"/>
            </a:endParaRPr>
          </a:p>
          <a:p>
            <a:r>
              <a:rPr lang="en-US">
                <a:solidFill>
                  <a:srgbClr val="000000"/>
                </a:solidFill>
                <a:latin typeface="Times New Roman" panose="02020603050405020304" pitchFamily="18" charset="0"/>
              </a:rPr>
              <a:t>Actual Result: SQL ERROR(1062): Duplicate Entry 100 for </a:t>
            </a:r>
            <a:r>
              <a:rPr lang="en-US" err="1">
                <a:solidFill>
                  <a:srgbClr val="000000"/>
                </a:solidFill>
                <a:latin typeface="Times New Roman" panose="02020603050405020304" pitchFamily="18" charset="0"/>
              </a:rPr>
              <a:t>rID</a:t>
            </a:r>
            <a:endParaRPr lang="en-US">
              <a:solidFill>
                <a:srgbClr val="000000"/>
              </a:solidFill>
              <a:latin typeface="Times New Roman" panose="02020603050405020304" pitchFamily="18" charset="0"/>
            </a:endParaRPr>
          </a:p>
        </p:txBody>
      </p:sp>
      <p:sp>
        <p:nvSpPr>
          <p:cNvPr id="4" name="Title 1">
            <a:extLst>
              <a:ext uri="{FF2B5EF4-FFF2-40B4-BE49-F238E27FC236}">
                <a16:creationId xmlns:a16="http://schemas.microsoft.com/office/drawing/2014/main" id="{06F28EF3-767B-746B-3847-6D45E7EBF821}"/>
              </a:ext>
            </a:extLst>
          </p:cNvPr>
          <p:cNvSpPr txBox="1">
            <a:spLocks/>
          </p:cNvSpPr>
          <p:nvPr/>
        </p:nvSpPr>
        <p:spPr>
          <a:xfrm>
            <a:off x="1217612" y="2385107"/>
            <a:ext cx="5943602" cy="643467"/>
          </a:xfrm>
          <a:prstGeom prst="rect">
            <a:avLst/>
          </a:prstGeom>
        </p:spPr>
        <p:txBody>
          <a:bodyPr vert="horz" lIns="91440" tIns="45720" rIns="91440" bIns="45720" rtlCol="0" anchor="b">
            <a:normAutofit/>
          </a:bodyPr>
          <a:lstStyle>
            <a:lvl1pPr algn="ctr" defTabSz="914400" rtl="0" eaLnBrk="1" latinLnBrk="0" hangingPunct="1">
              <a:lnSpc>
                <a:spcPct val="80000"/>
              </a:lnSpc>
              <a:spcBef>
                <a:spcPct val="0"/>
              </a:spcBef>
              <a:buNone/>
              <a:defRPr sz="5600" kern="1200">
                <a:solidFill>
                  <a:schemeClr val="tx1">
                    <a:lumMod val="75000"/>
                    <a:lumOff val="25000"/>
                  </a:schemeClr>
                </a:solidFill>
                <a:latin typeface="+mj-lt"/>
                <a:ea typeface="+mj-ea"/>
                <a:cs typeface="+mj-cs"/>
              </a:defRPr>
            </a:lvl1pPr>
          </a:lstStyle>
          <a:p>
            <a:r>
              <a:rPr lang="en-US" sz="2800"/>
              <a:t>Test Plan Example 3</a:t>
            </a:r>
          </a:p>
        </p:txBody>
      </p:sp>
      <p:sp>
        <p:nvSpPr>
          <p:cNvPr id="5" name="TextBox 4">
            <a:extLst>
              <a:ext uri="{FF2B5EF4-FFF2-40B4-BE49-F238E27FC236}">
                <a16:creationId xmlns:a16="http://schemas.microsoft.com/office/drawing/2014/main" id="{942A5F69-ED8A-65E2-954D-732BADF327D3}"/>
              </a:ext>
            </a:extLst>
          </p:cNvPr>
          <p:cNvSpPr txBox="1"/>
          <p:nvPr/>
        </p:nvSpPr>
        <p:spPr>
          <a:xfrm>
            <a:off x="614891" y="3124200"/>
            <a:ext cx="8458201" cy="2862322"/>
          </a:xfrm>
          <a:prstGeom prst="rect">
            <a:avLst/>
          </a:prstGeom>
          <a:noFill/>
        </p:spPr>
        <p:txBody>
          <a:bodyPr wrap="square">
            <a:spAutoFit/>
          </a:bodyPr>
          <a:lstStyle/>
          <a:p>
            <a:pPr rtl="0" fontAlgn="base"/>
            <a:r>
              <a:rPr lang="en-US" sz="1800" b="0" i="0">
                <a:solidFill>
                  <a:srgbClr val="000000"/>
                </a:solidFill>
                <a:effectLst/>
                <a:latin typeface="+mj-lt"/>
              </a:rPr>
              <a:t>Test: Enter the following for Listed: </a:t>
            </a:r>
            <a:endParaRPr lang="en-US" b="0" i="0">
              <a:solidFill>
                <a:srgbClr val="000000"/>
              </a:solidFill>
              <a:effectLst/>
              <a:latin typeface="+mj-lt"/>
            </a:endParaRPr>
          </a:p>
          <a:p>
            <a:pPr rtl="0" fontAlgn="base"/>
            <a:r>
              <a:rPr lang="en-US" sz="1800" b="0" i="0" err="1">
                <a:solidFill>
                  <a:srgbClr val="000000"/>
                </a:solidFill>
                <a:effectLst/>
                <a:latin typeface="+mj-lt"/>
              </a:rPr>
              <a:t>ListID</a:t>
            </a:r>
            <a:r>
              <a:rPr lang="en-US" sz="1800" b="0" i="0">
                <a:solidFill>
                  <a:srgbClr val="000000"/>
                </a:solidFill>
                <a:effectLst/>
                <a:latin typeface="+mj-lt"/>
              </a:rPr>
              <a:t>: 010 </a:t>
            </a:r>
            <a:endParaRPr lang="en-US" b="0" i="0">
              <a:solidFill>
                <a:srgbClr val="000000"/>
              </a:solidFill>
              <a:effectLst/>
              <a:latin typeface="+mj-lt"/>
            </a:endParaRPr>
          </a:p>
          <a:p>
            <a:pPr rtl="0" fontAlgn="base"/>
            <a:r>
              <a:rPr lang="en-US" sz="1800" b="0" i="0">
                <a:solidFill>
                  <a:srgbClr val="000000"/>
                </a:solidFill>
                <a:effectLst/>
                <a:latin typeface="+mj-lt"/>
              </a:rPr>
              <a:t>Ingredient Name: Flour </a:t>
            </a:r>
            <a:endParaRPr lang="en-US" b="0" i="0">
              <a:solidFill>
                <a:srgbClr val="000000"/>
              </a:solidFill>
              <a:effectLst/>
              <a:latin typeface="+mj-lt"/>
            </a:endParaRPr>
          </a:p>
          <a:p>
            <a:pPr rtl="0" fontAlgn="base"/>
            <a:r>
              <a:rPr lang="en-US" sz="1800" b="0" i="0">
                <a:solidFill>
                  <a:srgbClr val="000000"/>
                </a:solidFill>
                <a:effectLst/>
                <a:latin typeface="+mj-lt"/>
              </a:rPr>
              <a:t>Recipe Name: Banana-Apricot Dessert Crepes </a:t>
            </a:r>
          </a:p>
          <a:p>
            <a:pPr rtl="0" fontAlgn="base"/>
            <a:endParaRPr lang="en-US" b="0" i="0">
              <a:solidFill>
                <a:srgbClr val="000000"/>
              </a:solidFill>
              <a:effectLst/>
              <a:latin typeface="+mj-lt"/>
            </a:endParaRPr>
          </a:p>
          <a:p>
            <a:r>
              <a:rPr lang="en-US">
                <a:solidFill>
                  <a:srgbClr val="000000"/>
                </a:solidFill>
                <a:latin typeface="+mj-lt"/>
              </a:rPr>
              <a:t>Expected result: Success</a:t>
            </a:r>
          </a:p>
          <a:p>
            <a:endParaRPr lang="en-US">
              <a:solidFill>
                <a:srgbClr val="000000"/>
              </a:solidFill>
              <a:latin typeface="+mj-lt"/>
            </a:endParaRPr>
          </a:p>
          <a:p>
            <a:r>
              <a:rPr lang="en-US">
                <a:solidFill>
                  <a:srgbClr val="000000"/>
                </a:solidFill>
                <a:latin typeface="+mj-lt"/>
              </a:rPr>
              <a:t>Actual Result: Error due to unknown attribute, “</a:t>
            </a:r>
            <a:r>
              <a:rPr lang="en-US" err="1">
                <a:solidFill>
                  <a:srgbClr val="000000"/>
                </a:solidFill>
                <a:latin typeface="+mj-lt"/>
              </a:rPr>
              <a:t>ListID</a:t>
            </a:r>
            <a:r>
              <a:rPr lang="en-US">
                <a:solidFill>
                  <a:srgbClr val="000000"/>
                </a:solidFill>
                <a:latin typeface="+mj-lt"/>
              </a:rPr>
              <a:t>” because </a:t>
            </a:r>
            <a:r>
              <a:rPr lang="en-US" err="1">
                <a:solidFill>
                  <a:srgbClr val="000000"/>
                </a:solidFill>
                <a:latin typeface="+mj-lt"/>
              </a:rPr>
              <a:t>ListID</a:t>
            </a:r>
            <a:r>
              <a:rPr lang="en-US">
                <a:solidFill>
                  <a:srgbClr val="000000"/>
                </a:solidFill>
                <a:latin typeface="+mj-lt"/>
              </a:rPr>
              <a:t> is created with foreign key attributes from Ingredients and Recipe</a:t>
            </a:r>
          </a:p>
          <a:p>
            <a:endParaRPr lang="en-US">
              <a:solidFill>
                <a:srgbClr val="000000"/>
              </a:solidFill>
              <a:latin typeface="+mj-lt"/>
            </a:endParaRPr>
          </a:p>
        </p:txBody>
      </p:sp>
    </p:spTree>
    <p:extLst>
      <p:ext uri="{BB962C8B-B14F-4D97-AF65-F5344CB8AC3E}">
        <p14:creationId xmlns:p14="http://schemas.microsoft.com/office/powerpoint/2010/main" val="209142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F44D3-EEB9-BE41-0E93-9B53C585C988}"/>
              </a:ext>
            </a:extLst>
          </p:cNvPr>
          <p:cNvSpPr>
            <a:spLocks noGrp="1"/>
          </p:cNvSpPr>
          <p:nvPr>
            <p:ph type="ctrTitle"/>
          </p:nvPr>
        </p:nvSpPr>
        <p:spPr>
          <a:xfrm>
            <a:off x="1217612" y="152399"/>
            <a:ext cx="5943602" cy="643467"/>
          </a:xfrm>
        </p:spPr>
        <p:txBody>
          <a:bodyPr>
            <a:normAutofit/>
          </a:bodyPr>
          <a:lstStyle/>
          <a:p>
            <a:r>
              <a:rPr lang="en-US" sz="2800"/>
              <a:t>Test Plan Example 4</a:t>
            </a:r>
          </a:p>
        </p:txBody>
      </p:sp>
      <p:sp>
        <p:nvSpPr>
          <p:cNvPr id="8" name="TextBox 7">
            <a:extLst>
              <a:ext uri="{FF2B5EF4-FFF2-40B4-BE49-F238E27FC236}">
                <a16:creationId xmlns:a16="http://schemas.microsoft.com/office/drawing/2014/main" id="{988F4BA9-3E51-99F0-C5D9-EF51DCCAE88D}"/>
              </a:ext>
            </a:extLst>
          </p:cNvPr>
          <p:cNvSpPr txBox="1"/>
          <p:nvPr/>
        </p:nvSpPr>
        <p:spPr>
          <a:xfrm>
            <a:off x="614891" y="669449"/>
            <a:ext cx="8458201" cy="1200329"/>
          </a:xfrm>
          <a:prstGeom prst="rect">
            <a:avLst/>
          </a:prstGeom>
          <a:noFill/>
        </p:spPr>
        <p:txBody>
          <a:bodyPr wrap="square">
            <a:spAutoFit/>
          </a:bodyPr>
          <a:lstStyle/>
          <a:p>
            <a:pPr rtl="0" fontAlgn="base"/>
            <a:r>
              <a:rPr lang="en-US" sz="1800" b="0" i="0">
                <a:solidFill>
                  <a:srgbClr val="000000"/>
                </a:solidFill>
                <a:effectLst/>
                <a:latin typeface="Times New Roman" panose="02020603050405020304" pitchFamily="18" charset="0"/>
              </a:rPr>
              <a:t>INSERT INTO AUTHOR(</a:t>
            </a:r>
            <a:r>
              <a:rPr lang="en-US" sz="1800" b="0" i="0" err="1">
                <a:solidFill>
                  <a:srgbClr val="000000"/>
                </a:solidFill>
                <a:effectLst/>
                <a:latin typeface="Times New Roman" panose="02020603050405020304" pitchFamily="18" charset="0"/>
              </a:rPr>
              <a:t>aID</a:t>
            </a:r>
            <a:r>
              <a:rPr lang="en-US" sz="1800" b="0" i="0">
                <a:solidFill>
                  <a:srgbClr val="000000"/>
                </a:solidFill>
                <a:effectLst/>
                <a:latin typeface="Times New Roman" panose="02020603050405020304" pitchFamily="18" charset="0"/>
              </a:rPr>
              <a:t>, </a:t>
            </a:r>
            <a:r>
              <a:rPr lang="en-US" sz="1800" b="0" i="0" err="1">
                <a:solidFill>
                  <a:srgbClr val="000000"/>
                </a:solidFill>
                <a:effectLst/>
                <a:latin typeface="Times New Roman" panose="02020603050405020304" pitchFamily="18" charset="0"/>
              </a:rPr>
              <a:t>aName</a:t>
            </a:r>
            <a:r>
              <a:rPr lang="en-US" sz="1800" b="0" i="0">
                <a:solidFill>
                  <a:srgbClr val="000000"/>
                </a:solidFill>
                <a:effectLst/>
                <a:latin typeface="Times New Roman" panose="02020603050405020304" pitchFamily="18" charset="0"/>
              </a:rPr>
              <a:t>, </a:t>
            </a:r>
            <a:r>
              <a:rPr lang="en-US" sz="1800" b="0" i="0" err="1">
                <a:solidFill>
                  <a:srgbClr val="000000"/>
                </a:solidFill>
                <a:effectLst/>
                <a:latin typeface="Times New Roman" panose="02020603050405020304" pitchFamily="18" charset="0"/>
              </a:rPr>
              <a:t>rID</a:t>
            </a:r>
            <a:r>
              <a:rPr lang="en-US" sz="1800" b="0" i="0">
                <a:solidFill>
                  <a:srgbClr val="000000"/>
                </a:solidFill>
                <a:effectLst/>
                <a:latin typeface="Times New Roman" panose="02020603050405020304" pitchFamily="18" charset="0"/>
              </a:rPr>
              <a:t>) VALUES </a:t>
            </a:r>
            <a:endParaRPr lang="en-US" b="0" i="0">
              <a:solidFill>
                <a:srgbClr val="000000"/>
              </a:solidFill>
              <a:effectLst/>
              <a:latin typeface="Segoe UI" panose="020B0502040204020203" pitchFamily="34" charset="0"/>
            </a:endParaRPr>
          </a:p>
          <a:p>
            <a:pPr rtl="0" fontAlgn="base"/>
            <a:r>
              <a:rPr lang="en-US" sz="1800" b="0" i="0">
                <a:solidFill>
                  <a:srgbClr val="000000"/>
                </a:solidFill>
                <a:effectLst/>
                <a:latin typeface="Times New Roman" panose="02020603050405020304" pitchFamily="18" charset="0"/>
              </a:rPr>
              <a:t>(5, </a:t>
            </a:r>
            <a:r>
              <a:rPr lang="en-US">
                <a:solidFill>
                  <a:srgbClr val="000000"/>
                </a:solidFill>
                <a:latin typeface="Times New Roman" panose="02020603050405020304" pitchFamily="18" charset="0"/>
              </a:rPr>
              <a:t>‘John Doe’, 001)</a:t>
            </a:r>
            <a:r>
              <a:rPr lang="en-US" sz="1800" b="0" i="0">
                <a:solidFill>
                  <a:srgbClr val="000000"/>
                </a:solidFill>
                <a:effectLst/>
                <a:latin typeface="Times New Roman" panose="02020603050405020304" pitchFamily="18" charset="0"/>
              </a:rPr>
              <a:t> </a:t>
            </a:r>
            <a:endParaRPr lang="en-US">
              <a:solidFill>
                <a:srgbClr val="000000"/>
              </a:solidFill>
              <a:latin typeface="Times New Roman" panose="02020603050405020304" pitchFamily="18" charset="0"/>
            </a:endParaRPr>
          </a:p>
          <a:p>
            <a:pPr rtl="0" fontAlgn="base"/>
            <a:r>
              <a:rPr lang="en-US" b="0" i="0">
                <a:solidFill>
                  <a:srgbClr val="000000"/>
                </a:solidFill>
                <a:effectLst/>
                <a:latin typeface="Times New Roman" panose="02020603050405020304" pitchFamily="18" charset="0"/>
              </a:rPr>
              <a:t>Expected Result: No error</a:t>
            </a:r>
          </a:p>
          <a:p>
            <a:pPr rtl="0" fontAlgn="base"/>
            <a:r>
              <a:rPr lang="en-US">
                <a:solidFill>
                  <a:srgbClr val="000000"/>
                </a:solidFill>
                <a:latin typeface="Times New Roman" panose="02020603050405020304" pitchFamily="18" charset="0"/>
              </a:rPr>
              <a:t>Actual Result: Success</a:t>
            </a:r>
          </a:p>
        </p:txBody>
      </p:sp>
      <p:sp>
        <p:nvSpPr>
          <p:cNvPr id="4" name="Title 1">
            <a:extLst>
              <a:ext uri="{FF2B5EF4-FFF2-40B4-BE49-F238E27FC236}">
                <a16:creationId xmlns:a16="http://schemas.microsoft.com/office/drawing/2014/main" id="{06F28EF3-767B-746B-3847-6D45E7EBF821}"/>
              </a:ext>
            </a:extLst>
          </p:cNvPr>
          <p:cNvSpPr txBox="1">
            <a:spLocks/>
          </p:cNvSpPr>
          <p:nvPr/>
        </p:nvSpPr>
        <p:spPr>
          <a:xfrm>
            <a:off x="1217612" y="2385107"/>
            <a:ext cx="5943602" cy="643467"/>
          </a:xfrm>
          <a:prstGeom prst="rect">
            <a:avLst/>
          </a:prstGeom>
        </p:spPr>
        <p:txBody>
          <a:bodyPr vert="horz" lIns="91440" tIns="45720" rIns="91440" bIns="45720" rtlCol="0" anchor="b">
            <a:normAutofit/>
          </a:bodyPr>
          <a:lstStyle>
            <a:lvl1pPr algn="ctr" defTabSz="914400" rtl="0" eaLnBrk="1" latinLnBrk="0" hangingPunct="1">
              <a:lnSpc>
                <a:spcPct val="80000"/>
              </a:lnSpc>
              <a:spcBef>
                <a:spcPct val="0"/>
              </a:spcBef>
              <a:buNone/>
              <a:defRPr sz="5600" kern="1200">
                <a:solidFill>
                  <a:schemeClr val="tx1">
                    <a:lumMod val="75000"/>
                    <a:lumOff val="25000"/>
                  </a:schemeClr>
                </a:solidFill>
                <a:latin typeface="+mj-lt"/>
                <a:ea typeface="+mj-ea"/>
                <a:cs typeface="+mj-cs"/>
              </a:defRPr>
            </a:lvl1pPr>
          </a:lstStyle>
          <a:p>
            <a:r>
              <a:rPr lang="en-US" sz="2800"/>
              <a:t>Test Plan Example 5</a:t>
            </a:r>
          </a:p>
        </p:txBody>
      </p:sp>
      <p:sp>
        <p:nvSpPr>
          <p:cNvPr id="5" name="TextBox 4">
            <a:extLst>
              <a:ext uri="{FF2B5EF4-FFF2-40B4-BE49-F238E27FC236}">
                <a16:creationId xmlns:a16="http://schemas.microsoft.com/office/drawing/2014/main" id="{942A5F69-ED8A-65E2-954D-732BADF327D3}"/>
              </a:ext>
            </a:extLst>
          </p:cNvPr>
          <p:cNvSpPr txBox="1"/>
          <p:nvPr/>
        </p:nvSpPr>
        <p:spPr>
          <a:xfrm>
            <a:off x="614891" y="3124200"/>
            <a:ext cx="8458201" cy="2031325"/>
          </a:xfrm>
          <a:prstGeom prst="rect">
            <a:avLst/>
          </a:prstGeom>
          <a:noFill/>
        </p:spPr>
        <p:txBody>
          <a:bodyPr wrap="square">
            <a:spAutoFit/>
          </a:bodyPr>
          <a:lstStyle/>
          <a:p>
            <a:pPr rtl="0" fontAlgn="base"/>
            <a:r>
              <a:rPr lang="en-US" sz="1800" b="0" i="0">
                <a:solidFill>
                  <a:srgbClr val="000000"/>
                </a:solidFill>
                <a:effectLst/>
                <a:latin typeface="+mj-lt"/>
              </a:rPr>
              <a:t>Test: Enter the following for Reviewer: </a:t>
            </a:r>
          </a:p>
          <a:p>
            <a:pPr rtl="0" fontAlgn="base"/>
            <a:r>
              <a:rPr lang="en-US">
                <a:solidFill>
                  <a:srgbClr val="000000"/>
                </a:solidFill>
                <a:latin typeface="+mj-lt"/>
              </a:rPr>
              <a:t>INSERT INTO REVIEWER (</a:t>
            </a:r>
            <a:r>
              <a:rPr lang="en-US" err="1">
                <a:solidFill>
                  <a:srgbClr val="000000"/>
                </a:solidFill>
                <a:latin typeface="+mj-lt"/>
              </a:rPr>
              <a:t>revID</a:t>
            </a:r>
            <a:r>
              <a:rPr lang="en-US">
                <a:solidFill>
                  <a:srgbClr val="000000"/>
                </a:solidFill>
                <a:latin typeface="+mj-lt"/>
              </a:rPr>
              <a:t>, </a:t>
            </a:r>
            <a:r>
              <a:rPr lang="en-US" err="1">
                <a:solidFill>
                  <a:srgbClr val="000000"/>
                </a:solidFill>
                <a:latin typeface="+mj-lt"/>
              </a:rPr>
              <a:t>revName</a:t>
            </a:r>
            <a:r>
              <a:rPr lang="en-US">
                <a:solidFill>
                  <a:srgbClr val="000000"/>
                </a:solidFill>
                <a:latin typeface="+mj-lt"/>
              </a:rPr>
              <a:t>) VALUES</a:t>
            </a:r>
          </a:p>
          <a:p>
            <a:pPr rtl="0" fontAlgn="base"/>
            <a:r>
              <a:rPr lang="en-US" b="0" i="0">
                <a:solidFill>
                  <a:srgbClr val="000000"/>
                </a:solidFill>
                <a:effectLst/>
                <a:latin typeface="+mj-lt"/>
              </a:rPr>
              <a:t>(1</a:t>
            </a:r>
            <a:r>
              <a:rPr lang="en-US">
                <a:solidFill>
                  <a:srgbClr val="000000"/>
                </a:solidFill>
                <a:latin typeface="+mj-lt"/>
              </a:rPr>
              <a:t>23, Tom Thompson’)</a:t>
            </a:r>
            <a:endParaRPr lang="en-US" b="0" i="0">
              <a:solidFill>
                <a:srgbClr val="000000"/>
              </a:solidFill>
              <a:effectLst/>
              <a:latin typeface="+mj-lt"/>
            </a:endParaRPr>
          </a:p>
          <a:p>
            <a:r>
              <a:rPr lang="en-US">
                <a:solidFill>
                  <a:srgbClr val="000000"/>
                </a:solidFill>
                <a:latin typeface="+mj-lt"/>
              </a:rPr>
              <a:t>Expected result: Success</a:t>
            </a:r>
          </a:p>
          <a:p>
            <a:endParaRPr lang="en-US">
              <a:solidFill>
                <a:srgbClr val="000000"/>
              </a:solidFill>
              <a:latin typeface="+mj-lt"/>
            </a:endParaRPr>
          </a:p>
          <a:p>
            <a:r>
              <a:rPr lang="en-US">
                <a:solidFill>
                  <a:srgbClr val="000000"/>
                </a:solidFill>
                <a:latin typeface="+mj-lt"/>
              </a:rPr>
              <a:t>Actual Result: Success</a:t>
            </a:r>
          </a:p>
          <a:p>
            <a:endParaRPr lang="en-US">
              <a:solidFill>
                <a:srgbClr val="000000"/>
              </a:solidFill>
              <a:latin typeface="+mj-lt"/>
            </a:endParaRPr>
          </a:p>
        </p:txBody>
      </p:sp>
    </p:spTree>
    <p:extLst>
      <p:ext uri="{BB962C8B-B14F-4D97-AF65-F5344CB8AC3E}">
        <p14:creationId xmlns:p14="http://schemas.microsoft.com/office/powerpoint/2010/main" val="45212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F44D3-EEB9-BE41-0E93-9B53C585C988}"/>
              </a:ext>
            </a:extLst>
          </p:cNvPr>
          <p:cNvSpPr>
            <a:spLocks noGrp="1"/>
          </p:cNvSpPr>
          <p:nvPr>
            <p:ph type="ctrTitle"/>
          </p:nvPr>
        </p:nvSpPr>
        <p:spPr>
          <a:xfrm>
            <a:off x="1217612" y="152399"/>
            <a:ext cx="5943602" cy="643467"/>
          </a:xfrm>
        </p:spPr>
        <p:txBody>
          <a:bodyPr>
            <a:normAutofit/>
          </a:bodyPr>
          <a:lstStyle/>
          <a:p>
            <a:r>
              <a:rPr lang="en-US" sz="2800"/>
              <a:t>Test Plan Example 6</a:t>
            </a:r>
          </a:p>
        </p:txBody>
      </p:sp>
      <p:sp>
        <p:nvSpPr>
          <p:cNvPr id="8" name="TextBox 7">
            <a:extLst>
              <a:ext uri="{FF2B5EF4-FFF2-40B4-BE49-F238E27FC236}">
                <a16:creationId xmlns:a16="http://schemas.microsoft.com/office/drawing/2014/main" id="{988F4BA9-3E51-99F0-C5D9-EF51DCCAE88D}"/>
              </a:ext>
            </a:extLst>
          </p:cNvPr>
          <p:cNvSpPr txBox="1"/>
          <p:nvPr/>
        </p:nvSpPr>
        <p:spPr>
          <a:xfrm>
            <a:off x="614891" y="669449"/>
            <a:ext cx="8458201" cy="1754326"/>
          </a:xfrm>
          <a:prstGeom prst="rect">
            <a:avLst/>
          </a:prstGeom>
          <a:noFill/>
        </p:spPr>
        <p:txBody>
          <a:bodyPr wrap="square">
            <a:spAutoFit/>
          </a:bodyPr>
          <a:lstStyle/>
          <a:p>
            <a:pPr rtl="0" fontAlgn="base"/>
            <a:r>
              <a:rPr lang="en-US" sz="1800" b="0" i="0">
                <a:solidFill>
                  <a:srgbClr val="000000"/>
                </a:solidFill>
                <a:effectLst/>
                <a:latin typeface="Times New Roman" panose="02020603050405020304" pitchFamily="18" charset="0"/>
              </a:rPr>
              <a:t>Test: Change the name of the Author Martha Stewart to ‘Homer Simpson’</a:t>
            </a:r>
          </a:p>
          <a:p>
            <a:pPr rtl="0" fontAlgn="base"/>
            <a:r>
              <a:rPr lang="en-US">
                <a:solidFill>
                  <a:srgbClr val="000000"/>
                </a:solidFill>
                <a:latin typeface="Times New Roman" panose="02020603050405020304" pitchFamily="18" charset="0"/>
              </a:rPr>
              <a:t>UPDATE Author</a:t>
            </a:r>
          </a:p>
          <a:p>
            <a:pPr rtl="0" fontAlgn="base"/>
            <a:r>
              <a:rPr lang="en-US">
                <a:solidFill>
                  <a:srgbClr val="000000"/>
                </a:solidFill>
                <a:latin typeface="Times New Roman" panose="02020603050405020304" pitchFamily="18" charset="0"/>
              </a:rPr>
              <a:t>SET </a:t>
            </a:r>
            <a:r>
              <a:rPr lang="en-US" err="1">
                <a:solidFill>
                  <a:srgbClr val="000000"/>
                </a:solidFill>
                <a:latin typeface="Times New Roman" panose="02020603050405020304" pitchFamily="18" charset="0"/>
              </a:rPr>
              <a:t>aName</a:t>
            </a:r>
            <a:r>
              <a:rPr lang="en-US">
                <a:solidFill>
                  <a:srgbClr val="000000"/>
                </a:solidFill>
                <a:latin typeface="Times New Roman" panose="02020603050405020304" pitchFamily="18" charset="0"/>
              </a:rPr>
              <a:t>=‘Homer Simpson’</a:t>
            </a:r>
          </a:p>
          <a:p>
            <a:pPr rtl="0" fontAlgn="base"/>
            <a:r>
              <a:rPr lang="en-US">
                <a:solidFill>
                  <a:srgbClr val="000000"/>
                </a:solidFill>
                <a:latin typeface="Times New Roman" panose="02020603050405020304" pitchFamily="18" charset="0"/>
              </a:rPr>
              <a:t>WHERE </a:t>
            </a:r>
            <a:r>
              <a:rPr lang="en-US" err="1">
                <a:solidFill>
                  <a:srgbClr val="000000"/>
                </a:solidFill>
                <a:latin typeface="Times New Roman" panose="02020603050405020304" pitchFamily="18" charset="0"/>
              </a:rPr>
              <a:t>aID</a:t>
            </a:r>
            <a:r>
              <a:rPr lang="en-US">
                <a:solidFill>
                  <a:srgbClr val="000000"/>
                </a:solidFill>
                <a:latin typeface="Times New Roman" panose="02020603050405020304" pitchFamily="18" charset="0"/>
              </a:rPr>
              <a:t>= 124;</a:t>
            </a:r>
          </a:p>
          <a:p>
            <a:pPr rtl="0" fontAlgn="base"/>
            <a:r>
              <a:rPr lang="en-US">
                <a:solidFill>
                  <a:srgbClr val="000000"/>
                </a:solidFill>
                <a:latin typeface="Times New Roman" panose="02020603050405020304" pitchFamily="18" charset="0"/>
              </a:rPr>
              <a:t>Expected Result: No error</a:t>
            </a:r>
          </a:p>
          <a:p>
            <a:pPr rtl="0" fontAlgn="base"/>
            <a:r>
              <a:rPr lang="en-US">
                <a:solidFill>
                  <a:srgbClr val="000000"/>
                </a:solidFill>
                <a:latin typeface="Times New Roman" panose="02020603050405020304" pitchFamily="18" charset="0"/>
              </a:rPr>
              <a:t>Actual Result: Success</a:t>
            </a:r>
          </a:p>
        </p:txBody>
      </p:sp>
      <p:sp>
        <p:nvSpPr>
          <p:cNvPr id="4" name="Title 1">
            <a:extLst>
              <a:ext uri="{FF2B5EF4-FFF2-40B4-BE49-F238E27FC236}">
                <a16:creationId xmlns:a16="http://schemas.microsoft.com/office/drawing/2014/main" id="{06F28EF3-767B-746B-3847-6D45E7EBF821}"/>
              </a:ext>
            </a:extLst>
          </p:cNvPr>
          <p:cNvSpPr txBox="1">
            <a:spLocks/>
          </p:cNvSpPr>
          <p:nvPr/>
        </p:nvSpPr>
        <p:spPr>
          <a:xfrm>
            <a:off x="1217612" y="2385107"/>
            <a:ext cx="5943602" cy="643467"/>
          </a:xfrm>
          <a:prstGeom prst="rect">
            <a:avLst/>
          </a:prstGeom>
        </p:spPr>
        <p:txBody>
          <a:bodyPr vert="horz" lIns="91440" tIns="45720" rIns="91440" bIns="45720" rtlCol="0" anchor="b">
            <a:normAutofit/>
          </a:bodyPr>
          <a:lstStyle>
            <a:lvl1pPr algn="ctr" defTabSz="914400" rtl="0" eaLnBrk="1" latinLnBrk="0" hangingPunct="1">
              <a:lnSpc>
                <a:spcPct val="80000"/>
              </a:lnSpc>
              <a:spcBef>
                <a:spcPct val="0"/>
              </a:spcBef>
              <a:buNone/>
              <a:defRPr sz="5600" kern="1200">
                <a:solidFill>
                  <a:schemeClr val="tx1">
                    <a:lumMod val="75000"/>
                    <a:lumOff val="25000"/>
                  </a:schemeClr>
                </a:solidFill>
                <a:latin typeface="+mj-lt"/>
                <a:ea typeface="+mj-ea"/>
                <a:cs typeface="+mj-cs"/>
              </a:defRPr>
            </a:lvl1pPr>
          </a:lstStyle>
          <a:p>
            <a:r>
              <a:rPr lang="en-US" sz="2800"/>
              <a:t>Test Plan Example 7</a:t>
            </a:r>
          </a:p>
        </p:txBody>
      </p:sp>
      <p:sp>
        <p:nvSpPr>
          <p:cNvPr id="5" name="TextBox 4">
            <a:extLst>
              <a:ext uri="{FF2B5EF4-FFF2-40B4-BE49-F238E27FC236}">
                <a16:creationId xmlns:a16="http://schemas.microsoft.com/office/drawing/2014/main" id="{942A5F69-ED8A-65E2-954D-732BADF327D3}"/>
              </a:ext>
            </a:extLst>
          </p:cNvPr>
          <p:cNvSpPr txBox="1"/>
          <p:nvPr/>
        </p:nvSpPr>
        <p:spPr>
          <a:xfrm>
            <a:off x="614891" y="3124200"/>
            <a:ext cx="8458201" cy="2031325"/>
          </a:xfrm>
          <a:prstGeom prst="rect">
            <a:avLst/>
          </a:prstGeom>
          <a:noFill/>
        </p:spPr>
        <p:txBody>
          <a:bodyPr wrap="square">
            <a:spAutoFit/>
          </a:bodyPr>
          <a:lstStyle/>
          <a:p>
            <a:pPr rtl="0" fontAlgn="base"/>
            <a:r>
              <a:rPr lang="en-US" sz="1800" b="0" i="0">
                <a:solidFill>
                  <a:srgbClr val="000000"/>
                </a:solidFill>
                <a:effectLst/>
                <a:latin typeface="+mj-lt"/>
              </a:rPr>
              <a:t>Test: Look up Recipes where the flavor profile is “Tart”</a:t>
            </a:r>
          </a:p>
          <a:p>
            <a:pPr rtl="0" fontAlgn="base"/>
            <a:r>
              <a:rPr lang="en-US">
                <a:solidFill>
                  <a:srgbClr val="000000"/>
                </a:solidFill>
                <a:latin typeface="+mj-lt"/>
              </a:rPr>
              <a:t>SELECT *</a:t>
            </a:r>
          </a:p>
          <a:p>
            <a:pPr rtl="0" fontAlgn="base"/>
            <a:r>
              <a:rPr lang="en-US">
                <a:solidFill>
                  <a:srgbClr val="000000"/>
                </a:solidFill>
                <a:latin typeface="+mj-lt"/>
              </a:rPr>
              <a:t>FROM RECIPES</a:t>
            </a:r>
          </a:p>
          <a:p>
            <a:pPr rtl="0" fontAlgn="base"/>
            <a:r>
              <a:rPr lang="en-US">
                <a:solidFill>
                  <a:srgbClr val="000000"/>
                </a:solidFill>
                <a:latin typeface="+mj-lt"/>
              </a:rPr>
              <a:t>WHERE flavor=tart;</a:t>
            </a:r>
          </a:p>
          <a:p>
            <a:r>
              <a:rPr lang="en-US">
                <a:solidFill>
                  <a:srgbClr val="000000"/>
                </a:solidFill>
                <a:latin typeface="+mj-lt"/>
              </a:rPr>
              <a:t>Expected Result: Fruit Tart</a:t>
            </a:r>
          </a:p>
          <a:p>
            <a:r>
              <a:rPr lang="en-US">
                <a:solidFill>
                  <a:srgbClr val="000000"/>
                </a:solidFill>
                <a:latin typeface="+mj-lt"/>
              </a:rPr>
              <a:t>Actual Result: Syntax error because tart was not placed in quotes</a:t>
            </a:r>
          </a:p>
          <a:p>
            <a:endParaRPr lang="en-US">
              <a:solidFill>
                <a:srgbClr val="000000"/>
              </a:solidFill>
              <a:latin typeface="+mj-lt"/>
            </a:endParaRPr>
          </a:p>
        </p:txBody>
      </p:sp>
    </p:spTree>
    <p:extLst>
      <p:ext uri="{BB962C8B-B14F-4D97-AF65-F5344CB8AC3E}">
        <p14:creationId xmlns:p14="http://schemas.microsoft.com/office/powerpoint/2010/main" val="206380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mbria"/>
              </a:rPr>
              <a:t>Building the Database in SQL</a:t>
            </a:r>
            <a:endParaRPr lang="en-US"/>
          </a:p>
        </p:txBody>
      </p:sp>
    </p:spTree>
    <p:extLst>
      <p:ext uri="{BB962C8B-B14F-4D97-AF65-F5344CB8AC3E}">
        <p14:creationId xmlns:p14="http://schemas.microsoft.com/office/powerpoint/2010/main" val="313152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5154A8-DE7A-A69B-FAF7-1573DAB4B0A7}"/>
              </a:ext>
            </a:extLst>
          </p:cNvPr>
          <p:cNvSpPr>
            <a:spLocks noGrp="1"/>
          </p:cNvSpPr>
          <p:nvPr>
            <p:ph idx="1"/>
          </p:nvPr>
        </p:nvSpPr>
        <p:spPr>
          <a:xfrm>
            <a:off x="1522414" y="119107"/>
            <a:ext cx="9144000" cy="6624636"/>
          </a:xfrm>
        </p:spPr>
        <p:txBody>
          <a:bodyPr vert="horz" lIns="91440" tIns="45720" rIns="91440" bIns="45720" rtlCol="0" anchor="t">
            <a:normAutofit fontScale="85000" lnSpcReduction="20000"/>
          </a:bodyPr>
          <a:lstStyle/>
          <a:p>
            <a:pPr marL="45720" indent="0">
              <a:buNone/>
            </a:pPr>
            <a:r>
              <a:rPr lang="en-US">
                <a:ea typeface="+mn-lt"/>
                <a:cs typeface="+mn-lt"/>
              </a:rPr>
              <a:t>CREATE TABLE RECIPE (</a:t>
            </a:r>
            <a:endParaRPr lang="en-US"/>
          </a:p>
          <a:p>
            <a:pPr marL="45720" indent="0">
              <a:buNone/>
            </a:pPr>
            <a:r>
              <a:rPr lang="en-US">
                <a:ea typeface="+mn-lt"/>
                <a:cs typeface="+mn-lt"/>
              </a:rPr>
              <a:t>   </a:t>
            </a:r>
            <a:r>
              <a:rPr lang="en-US" err="1">
                <a:ea typeface="+mn-lt"/>
                <a:cs typeface="+mn-lt"/>
              </a:rPr>
              <a:t>rID</a:t>
            </a:r>
            <a:r>
              <a:rPr lang="en-US">
                <a:ea typeface="+mn-lt"/>
                <a:cs typeface="+mn-lt"/>
              </a:rPr>
              <a:t> INT(7),</a:t>
            </a:r>
          </a:p>
          <a:p>
            <a:pPr marL="45720" indent="0">
              <a:buNone/>
            </a:pPr>
            <a:r>
              <a:rPr lang="en-US">
                <a:ea typeface="+mn-lt"/>
                <a:cs typeface="+mn-lt"/>
              </a:rPr>
              <a:t>   </a:t>
            </a:r>
            <a:r>
              <a:rPr lang="en-US" err="1">
                <a:ea typeface="+mn-lt"/>
                <a:cs typeface="+mn-lt"/>
              </a:rPr>
              <a:t>rName</a:t>
            </a:r>
            <a:r>
              <a:rPr lang="en-US">
                <a:ea typeface="+mn-lt"/>
                <a:cs typeface="+mn-lt"/>
              </a:rPr>
              <a:t> VARCHAR(30),</a:t>
            </a:r>
          </a:p>
          <a:p>
            <a:pPr marL="45720" indent="0">
              <a:buNone/>
            </a:pPr>
            <a:r>
              <a:rPr lang="en-US">
                <a:ea typeface="+mn-lt"/>
                <a:cs typeface="+mn-lt"/>
              </a:rPr>
              <a:t>   steps VARCHAR(2000) NOT NULL,</a:t>
            </a:r>
            <a:endParaRPr lang="en-US"/>
          </a:p>
          <a:p>
            <a:pPr marL="45720" indent="0">
              <a:buNone/>
            </a:pPr>
            <a:r>
              <a:rPr lang="en-US">
                <a:ea typeface="+mn-lt"/>
                <a:cs typeface="+mn-lt"/>
              </a:rPr>
              <a:t>   </a:t>
            </a:r>
            <a:r>
              <a:rPr lang="en-US" err="1">
                <a:ea typeface="+mn-lt"/>
                <a:cs typeface="+mn-lt"/>
              </a:rPr>
              <a:t>prepTime</a:t>
            </a:r>
            <a:r>
              <a:rPr lang="en-US">
                <a:ea typeface="+mn-lt"/>
                <a:cs typeface="+mn-lt"/>
              </a:rPr>
              <a:t> INT(5) NOT NULL,</a:t>
            </a:r>
          </a:p>
          <a:p>
            <a:pPr marL="45720" indent="0">
              <a:buNone/>
            </a:pPr>
            <a:r>
              <a:rPr lang="en-US">
                <a:ea typeface="+mn-lt"/>
                <a:cs typeface="+mn-lt"/>
              </a:rPr>
              <a:t>   </a:t>
            </a:r>
            <a:r>
              <a:rPr lang="en-US" err="1">
                <a:ea typeface="+mn-lt"/>
                <a:cs typeface="+mn-lt"/>
              </a:rPr>
              <a:t>cookTime</a:t>
            </a:r>
            <a:r>
              <a:rPr lang="en-US">
                <a:ea typeface="+mn-lt"/>
                <a:cs typeface="+mn-lt"/>
              </a:rPr>
              <a:t> INT(5) NOT NULL,</a:t>
            </a:r>
          </a:p>
          <a:p>
            <a:pPr marL="45720" indent="0">
              <a:buNone/>
            </a:pPr>
            <a:r>
              <a:rPr lang="en-US">
                <a:ea typeface="+mn-lt"/>
                <a:cs typeface="+mn-lt"/>
              </a:rPr>
              <a:t>   </a:t>
            </a:r>
            <a:r>
              <a:rPr lang="en-US" err="1">
                <a:ea typeface="+mn-lt"/>
                <a:cs typeface="+mn-lt"/>
              </a:rPr>
              <a:t>totalTime</a:t>
            </a:r>
            <a:r>
              <a:rPr lang="en-US">
                <a:ea typeface="+mn-lt"/>
                <a:cs typeface="+mn-lt"/>
              </a:rPr>
              <a:t> INT(5),</a:t>
            </a:r>
          </a:p>
          <a:p>
            <a:pPr marL="45720" indent="0">
              <a:buNone/>
            </a:pPr>
            <a:r>
              <a:rPr lang="en-US">
                <a:ea typeface="+mn-lt"/>
                <a:cs typeface="+mn-lt"/>
              </a:rPr>
              <a:t>   flavor VARCHAR(6) NOT NULL CHECK (flavor IN(“Sweet”, "Salty", "Savory", "Umami", "Sour", "Bitter", "Spicy")),</a:t>
            </a:r>
          </a:p>
          <a:p>
            <a:pPr marL="45720" indent="0">
              <a:buNone/>
            </a:pPr>
            <a:r>
              <a:rPr lang="en-US">
                <a:ea typeface="+mn-lt"/>
                <a:cs typeface="+mn-lt"/>
              </a:rPr>
              <a:t>   </a:t>
            </a:r>
            <a:r>
              <a:rPr lang="en-US" err="1">
                <a:ea typeface="+mn-lt"/>
                <a:cs typeface="+mn-lt"/>
              </a:rPr>
              <a:t>foodType</a:t>
            </a:r>
            <a:r>
              <a:rPr lang="en-US">
                <a:ea typeface="+mn-lt"/>
                <a:cs typeface="+mn-lt"/>
              </a:rPr>
              <a:t> VARCHAR(10) NOT NULL CHECK (</a:t>
            </a:r>
            <a:r>
              <a:rPr lang="en-US" err="1">
                <a:ea typeface="+mn-lt"/>
                <a:cs typeface="+mn-lt"/>
              </a:rPr>
              <a:t>foodType</a:t>
            </a:r>
            <a:r>
              <a:rPr lang="en-US">
                <a:ea typeface="+mn-lt"/>
                <a:cs typeface="+mn-lt"/>
              </a:rPr>
              <a:t> IN("cookie", "cake", "ice cream", "pie", "bread", "muffin", "cobbler", "</a:t>
            </a:r>
            <a:r>
              <a:rPr lang="en-US" err="1">
                <a:ea typeface="+mn-lt"/>
                <a:cs typeface="+mn-lt"/>
              </a:rPr>
              <a:t>misc</a:t>
            </a:r>
            <a:r>
              <a:rPr lang="en-US">
                <a:ea typeface="+mn-lt"/>
                <a:cs typeface="+mn-lt"/>
              </a:rPr>
              <a:t>")),</a:t>
            </a:r>
          </a:p>
          <a:p>
            <a:pPr marL="45720" indent="0">
              <a:buNone/>
            </a:pPr>
            <a:r>
              <a:rPr lang="en-US">
                <a:ea typeface="+mn-lt"/>
                <a:cs typeface="+mn-lt"/>
              </a:rPr>
              <a:t>   reviews INTEGER(5), </a:t>
            </a:r>
          </a:p>
          <a:p>
            <a:pPr marL="45720" indent="0">
              <a:buNone/>
            </a:pPr>
            <a:r>
              <a:rPr lang="en-US">
                <a:ea typeface="+mn-lt"/>
                <a:cs typeface="+mn-lt"/>
              </a:rPr>
              <a:t>   calorie INTEGER(5),</a:t>
            </a:r>
            <a:endParaRPr lang="en-US"/>
          </a:p>
          <a:p>
            <a:pPr marL="45720" indent="0">
              <a:buNone/>
            </a:pPr>
            <a:r>
              <a:rPr lang="en-US">
                <a:ea typeface="+mn-lt"/>
                <a:cs typeface="+mn-lt"/>
              </a:rPr>
              <a:t>   allergy VARCHAR(100),</a:t>
            </a:r>
          </a:p>
          <a:p>
            <a:pPr marL="45720" indent="0">
              <a:buNone/>
            </a:pPr>
            <a:r>
              <a:rPr lang="en-US">
                <a:ea typeface="+mn-lt"/>
                <a:cs typeface="+mn-lt"/>
              </a:rPr>
              <a:t>   PRIMARY KEY (</a:t>
            </a:r>
            <a:r>
              <a:rPr lang="en-US" err="1">
                <a:ea typeface="+mn-lt"/>
                <a:cs typeface="+mn-lt"/>
              </a:rPr>
              <a:t>rID</a:t>
            </a:r>
            <a:r>
              <a:rPr lang="en-US">
                <a:ea typeface="+mn-lt"/>
                <a:cs typeface="+mn-lt"/>
              </a:rPr>
              <a:t>));</a:t>
            </a:r>
          </a:p>
          <a:p>
            <a:pPr marL="45720" indent="0">
              <a:buNone/>
            </a:pPr>
            <a:endParaRPr lang="en-US">
              <a:ea typeface="+mn-lt"/>
              <a:cs typeface="+mn-lt"/>
            </a:endParaRPr>
          </a:p>
          <a:p>
            <a:pPr marL="45720" indent="0">
              <a:buNone/>
            </a:pPr>
            <a:r>
              <a:rPr lang="en-US">
                <a:ea typeface="+mn-lt"/>
                <a:cs typeface="+mn-lt"/>
              </a:rPr>
              <a:t>Constraints: The RECIPE table contains constraints to make sure the flavor matches a known in the system and if </a:t>
            </a:r>
            <a:r>
              <a:rPr lang="en-US" err="1">
                <a:ea typeface="+mn-lt"/>
                <a:cs typeface="+mn-lt"/>
              </a:rPr>
              <a:t>foodType</a:t>
            </a:r>
            <a:r>
              <a:rPr lang="en-US">
                <a:ea typeface="+mn-lt"/>
                <a:cs typeface="+mn-lt"/>
              </a:rPr>
              <a:t> matches a known in the system.</a:t>
            </a:r>
          </a:p>
          <a:p>
            <a:endParaRPr lang="en-US">
              <a:ea typeface="Cambria"/>
            </a:endParaRPr>
          </a:p>
        </p:txBody>
      </p:sp>
    </p:spTree>
    <p:extLst>
      <p:ext uri="{BB962C8B-B14F-4D97-AF65-F5344CB8AC3E}">
        <p14:creationId xmlns:p14="http://schemas.microsoft.com/office/powerpoint/2010/main" val="192538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F8263A-BDF6-CC4E-D736-B9636526DE52}"/>
              </a:ext>
            </a:extLst>
          </p:cNvPr>
          <p:cNvSpPr>
            <a:spLocks noGrp="1"/>
          </p:cNvSpPr>
          <p:nvPr>
            <p:ph idx="1"/>
          </p:nvPr>
        </p:nvSpPr>
        <p:spPr>
          <a:xfrm>
            <a:off x="1522414" y="334724"/>
            <a:ext cx="9144000" cy="5837476"/>
          </a:xfrm>
        </p:spPr>
        <p:txBody>
          <a:bodyPr vert="horz" lIns="91440" tIns="45720" rIns="91440" bIns="45720" rtlCol="0" anchor="t">
            <a:normAutofit fontScale="85000" lnSpcReduction="10000"/>
          </a:bodyPr>
          <a:lstStyle/>
          <a:p>
            <a:pPr marL="45720" indent="0">
              <a:buNone/>
            </a:pPr>
            <a:r>
              <a:rPr lang="en-US">
                <a:ea typeface="+mn-lt"/>
                <a:cs typeface="+mn-lt"/>
              </a:rPr>
              <a:t>INSERT INTO RECIPE (</a:t>
            </a:r>
            <a:r>
              <a:rPr lang="en-US" err="1">
                <a:ea typeface="+mn-lt"/>
                <a:cs typeface="+mn-lt"/>
              </a:rPr>
              <a:t>rID</a:t>
            </a:r>
            <a:r>
              <a:rPr lang="en-US">
                <a:ea typeface="+mn-lt"/>
                <a:cs typeface="+mn-lt"/>
              </a:rPr>
              <a:t>, </a:t>
            </a:r>
            <a:r>
              <a:rPr lang="en-US" err="1">
                <a:ea typeface="+mn-lt"/>
                <a:cs typeface="+mn-lt"/>
              </a:rPr>
              <a:t>rName</a:t>
            </a:r>
            <a:r>
              <a:rPr lang="en-US">
                <a:ea typeface="+mn-lt"/>
                <a:cs typeface="+mn-lt"/>
              </a:rPr>
              <a:t>, steps, </a:t>
            </a:r>
            <a:r>
              <a:rPr lang="en-US" err="1">
                <a:ea typeface="+mn-lt"/>
                <a:cs typeface="+mn-lt"/>
              </a:rPr>
              <a:t>prepTime</a:t>
            </a:r>
            <a:r>
              <a:rPr lang="en-US">
                <a:ea typeface="+mn-lt"/>
                <a:cs typeface="+mn-lt"/>
              </a:rPr>
              <a:t>, flavor, </a:t>
            </a:r>
            <a:r>
              <a:rPr lang="en-US" err="1">
                <a:ea typeface="+mn-lt"/>
                <a:cs typeface="+mn-lt"/>
              </a:rPr>
              <a:t>foodType</a:t>
            </a:r>
            <a:r>
              <a:rPr lang="en-US">
                <a:ea typeface="+mn-lt"/>
                <a:cs typeface="+mn-lt"/>
              </a:rPr>
              <a:t>)</a:t>
            </a:r>
            <a:endParaRPr lang="en-US"/>
          </a:p>
          <a:p>
            <a:pPr marL="45720" indent="0">
              <a:buNone/>
            </a:pPr>
            <a:r>
              <a:rPr lang="en-US">
                <a:ea typeface="+mn-lt"/>
                <a:cs typeface="+mn-lt"/>
              </a:rPr>
              <a:t>VALUES</a:t>
            </a:r>
          </a:p>
          <a:p>
            <a:pPr marL="45720" indent="0">
              <a:buNone/>
            </a:pPr>
            <a:r>
              <a:rPr lang="en-US">
                <a:ea typeface="+mn-lt"/>
                <a:cs typeface="+mn-lt"/>
              </a:rPr>
              <a:t>   (001, "Banana Bread", "1. Preheat the oven to 350 degrees F (175 degrees C). Lightly grease a 9x5-inch loaf pan. / 2. Combine flour, baking soda, and salt in a large bowl. Beat brown sugar and butter with an electric mixer in a separate large bowl until smooth. Stir in eggs and mashed bananas until well blended. Stir banana mixture into flour mixture until just combined. Pour batter into the prepared loaf pan. / 3. Bake in the preheated oven until a toothpick inserted into the center comes out clean, about 60 minutes. Let bread cool in pan for 10 minutes, then turn out onto a wire rack to cool completely.", 15, 60, NULL, "Sweet", "Bread", NULL, NULL, NULL),</a:t>
            </a:r>
            <a:endParaRPr lang="en-US">
              <a:ea typeface="Cambria"/>
            </a:endParaRPr>
          </a:p>
          <a:p>
            <a:pPr marL="45720" indent="0">
              <a:buNone/>
            </a:pPr>
            <a:r>
              <a:rPr lang="en-US">
                <a:ea typeface="+mn-lt"/>
                <a:cs typeface="+mn-lt"/>
              </a:rPr>
              <a:t>  (002, "Vanilla Cupcakes", "1. Preheat the oven to 350 degrees F. Line a 12-cup muffin pan with paper liners. Whisk the flour, baking powder and salt in a bowl. Beat the butter and sugar in a stand mixer fitted with the paddle attachment on medium-high speed until fluffy, about 4 minutes. Beat in the eggs, one at a time, scraping down the bowl as needed. Beat in the vanilla. Reduce the mixer speed to medium low; beat in half of the flour mixture, then all of the milk, then the remaining flour mixture until just combined. / 2. Divide the batter among the muffin cups, filling each three-quarters full. Bake until a toothpick inserted into the center of a cupcake comes out clean, 18 to 20 minutes, rotating the pan halfway through. Transfer the pan to a rack and let cool 5 minutes, then remove the cupcakes to the rack to cool completely. Top with Frosting. / 3. Whisk the egg whites, sugar and salt in a heatproof bowl set over a saucepan of simmering water (do not let the bowl touch the water) until the mixture is warm and the sugar dissolves. Remove the bowl from the pan; let cool slightly. / 4. Beat the egg white mixture in a stand mixer fitted with the whisk attachment (or with a hand mixer) on medium-high speed until stiff peaks form, 12 to 15 minutes. Beat in the butter a few pieces at a time, then continue beating until smooth.", 10, 15, "Sweet", "Cupcake"), … ;</a:t>
            </a:r>
          </a:p>
          <a:p>
            <a:endParaRPr lang="en-US">
              <a:ea typeface="Cambria"/>
            </a:endParaRPr>
          </a:p>
        </p:txBody>
      </p:sp>
    </p:spTree>
    <p:extLst>
      <p:ext uri="{BB962C8B-B14F-4D97-AF65-F5344CB8AC3E}">
        <p14:creationId xmlns:p14="http://schemas.microsoft.com/office/powerpoint/2010/main" val="115414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84479-9B04-ED95-E563-AF65E204EC03}"/>
              </a:ext>
            </a:extLst>
          </p:cNvPr>
          <p:cNvSpPr>
            <a:spLocks noGrp="1"/>
          </p:cNvSpPr>
          <p:nvPr>
            <p:ph idx="1"/>
          </p:nvPr>
        </p:nvSpPr>
        <p:spPr>
          <a:xfrm>
            <a:off x="1522414" y="90308"/>
            <a:ext cx="9144000" cy="6671363"/>
          </a:xfrm>
        </p:spPr>
        <p:txBody>
          <a:bodyPr vert="horz" lIns="91440" tIns="45720" rIns="91440" bIns="45720" rtlCol="0" anchor="t">
            <a:normAutofit fontScale="92500" lnSpcReduction="10000"/>
          </a:bodyPr>
          <a:lstStyle/>
          <a:p>
            <a:pPr marL="45720" indent="0">
              <a:buNone/>
            </a:pPr>
            <a:r>
              <a:rPr lang="en-US">
                <a:ea typeface="+mn-lt"/>
                <a:cs typeface="+mn-lt"/>
              </a:rPr>
              <a:t>CREATE TABLE LEGACYRECIPE (</a:t>
            </a:r>
            <a:endParaRPr lang="en-US"/>
          </a:p>
          <a:p>
            <a:pPr marL="45720" indent="0">
              <a:buNone/>
            </a:pPr>
            <a:r>
              <a:rPr lang="en-US">
                <a:ea typeface="+mn-lt"/>
                <a:cs typeface="+mn-lt"/>
              </a:rPr>
              <a:t>   </a:t>
            </a:r>
            <a:r>
              <a:rPr lang="en-US" err="1">
                <a:ea typeface="+mn-lt"/>
                <a:cs typeface="+mn-lt"/>
              </a:rPr>
              <a:t>lrID</a:t>
            </a:r>
            <a:r>
              <a:rPr lang="en-US">
                <a:ea typeface="+mn-lt"/>
                <a:cs typeface="+mn-lt"/>
              </a:rPr>
              <a:t> INT(7),</a:t>
            </a:r>
            <a:endParaRPr lang="en-US"/>
          </a:p>
          <a:p>
            <a:pPr marL="45720" indent="0">
              <a:buNone/>
            </a:pPr>
            <a:r>
              <a:rPr lang="en-US">
                <a:ea typeface="+mn-lt"/>
                <a:cs typeface="+mn-lt"/>
              </a:rPr>
              <a:t>   </a:t>
            </a:r>
            <a:r>
              <a:rPr lang="en-US" err="1">
                <a:ea typeface="+mn-lt"/>
                <a:cs typeface="+mn-lt"/>
              </a:rPr>
              <a:t>rName</a:t>
            </a:r>
            <a:r>
              <a:rPr lang="en-US">
                <a:ea typeface="+mn-lt"/>
                <a:cs typeface="+mn-lt"/>
              </a:rPr>
              <a:t> VARCHAR(30),</a:t>
            </a:r>
            <a:endParaRPr lang="en-US"/>
          </a:p>
          <a:p>
            <a:pPr marL="45720" indent="0">
              <a:buNone/>
            </a:pPr>
            <a:r>
              <a:rPr lang="en-US">
                <a:ea typeface="+mn-lt"/>
                <a:cs typeface="+mn-lt"/>
              </a:rPr>
              <a:t>   steps VARCHAR(2000),</a:t>
            </a:r>
          </a:p>
          <a:p>
            <a:pPr marL="45720" indent="0">
              <a:buNone/>
            </a:pPr>
            <a:r>
              <a:rPr lang="en-US">
                <a:ea typeface="+mn-lt"/>
                <a:cs typeface="+mn-lt"/>
              </a:rPr>
              <a:t>   </a:t>
            </a:r>
            <a:r>
              <a:rPr lang="en-US" err="1">
                <a:ea typeface="+mn-lt"/>
                <a:cs typeface="+mn-lt"/>
              </a:rPr>
              <a:t>prepTime</a:t>
            </a:r>
            <a:r>
              <a:rPr lang="en-US">
                <a:ea typeface="+mn-lt"/>
                <a:cs typeface="+mn-lt"/>
              </a:rPr>
              <a:t> INT(5),</a:t>
            </a:r>
          </a:p>
          <a:p>
            <a:pPr marL="45720" indent="0">
              <a:buNone/>
            </a:pPr>
            <a:r>
              <a:rPr lang="en-US">
                <a:ea typeface="+mn-lt"/>
                <a:cs typeface="+mn-lt"/>
              </a:rPr>
              <a:t>   </a:t>
            </a:r>
            <a:r>
              <a:rPr lang="en-US" err="1">
                <a:ea typeface="+mn-lt"/>
                <a:cs typeface="+mn-lt"/>
              </a:rPr>
              <a:t>cookTime</a:t>
            </a:r>
            <a:r>
              <a:rPr lang="en-US">
                <a:ea typeface="+mn-lt"/>
                <a:cs typeface="+mn-lt"/>
              </a:rPr>
              <a:t> INT(5),</a:t>
            </a:r>
            <a:endParaRPr lang="en-US"/>
          </a:p>
          <a:p>
            <a:pPr marL="45720" indent="0">
              <a:buNone/>
            </a:pPr>
            <a:r>
              <a:rPr lang="en-US">
                <a:ea typeface="+mn-lt"/>
                <a:cs typeface="+mn-lt"/>
              </a:rPr>
              <a:t>   </a:t>
            </a:r>
            <a:r>
              <a:rPr lang="en-US" err="1">
                <a:ea typeface="+mn-lt"/>
                <a:cs typeface="+mn-lt"/>
              </a:rPr>
              <a:t>totalTime</a:t>
            </a:r>
            <a:r>
              <a:rPr lang="en-US">
                <a:ea typeface="+mn-lt"/>
                <a:cs typeface="+mn-lt"/>
              </a:rPr>
              <a:t> INT(5),</a:t>
            </a:r>
          </a:p>
          <a:p>
            <a:pPr marL="45720" indent="0">
              <a:buNone/>
            </a:pPr>
            <a:r>
              <a:rPr lang="en-US">
                <a:ea typeface="+mn-lt"/>
                <a:cs typeface="+mn-lt"/>
              </a:rPr>
              <a:t>   flavor VARCHAR(6),</a:t>
            </a:r>
          </a:p>
          <a:p>
            <a:pPr marL="45720" indent="0">
              <a:buNone/>
            </a:pPr>
            <a:r>
              <a:rPr lang="en-US">
                <a:ea typeface="+mn-lt"/>
                <a:cs typeface="+mn-lt"/>
              </a:rPr>
              <a:t>   </a:t>
            </a:r>
            <a:r>
              <a:rPr lang="en-US" err="1">
                <a:ea typeface="+mn-lt"/>
                <a:cs typeface="+mn-lt"/>
              </a:rPr>
              <a:t>foodType</a:t>
            </a:r>
            <a:r>
              <a:rPr lang="en-US">
                <a:ea typeface="+mn-lt"/>
                <a:cs typeface="+mn-lt"/>
              </a:rPr>
              <a:t> VARCHAR(10),</a:t>
            </a:r>
          </a:p>
          <a:p>
            <a:pPr marL="45720" indent="0">
              <a:buNone/>
            </a:pPr>
            <a:r>
              <a:rPr lang="en-US">
                <a:ea typeface="+mn-lt"/>
                <a:cs typeface="+mn-lt"/>
              </a:rPr>
              <a:t>   reviews INT(5),</a:t>
            </a:r>
          </a:p>
          <a:p>
            <a:pPr marL="45720" indent="0">
              <a:buNone/>
            </a:pPr>
            <a:r>
              <a:rPr lang="en-US">
                <a:ea typeface="+mn-lt"/>
                <a:cs typeface="+mn-lt"/>
              </a:rPr>
              <a:t>   calorie INT(5),</a:t>
            </a:r>
          </a:p>
          <a:p>
            <a:pPr marL="45720" indent="0">
              <a:buNone/>
            </a:pPr>
            <a:r>
              <a:rPr lang="en-US">
                <a:ea typeface="+mn-lt"/>
                <a:cs typeface="+mn-lt"/>
              </a:rPr>
              <a:t>   allergy VARCHAR(100),</a:t>
            </a:r>
          </a:p>
          <a:p>
            <a:pPr marL="45720" indent="0">
              <a:buNone/>
            </a:pPr>
            <a:r>
              <a:rPr lang="en-US">
                <a:ea typeface="+mn-lt"/>
                <a:cs typeface="+mn-lt"/>
              </a:rPr>
              <a:t>   </a:t>
            </a:r>
            <a:r>
              <a:rPr lang="en-US" err="1">
                <a:ea typeface="+mn-lt"/>
                <a:cs typeface="+mn-lt"/>
              </a:rPr>
              <a:t>dateRemoved</a:t>
            </a:r>
            <a:r>
              <a:rPr lang="en-US">
                <a:ea typeface="+mn-lt"/>
                <a:cs typeface="+mn-lt"/>
              </a:rPr>
              <a:t> DATE;</a:t>
            </a:r>
          </a:p>
          <a:p>
            <a:pPr marL="45720" indent="0">
              <a:buNone/>
            </a:pPr>
            <a:r>
              <a:rPr lang="en-US">
                <a:ea typeface="+mn-lt"/>
                <a:cs typeface="+mn-lt"/>
              </a:rPr>
              <a:t>   PRIMARY KEY (</a:t>
            </a:r>
            <a:r>
              <a:rPr lang="en-US" err="1">
                <a:ea typeface="+mn-lt"/>
                <a:cs typeface="+mn-lt"/>
              </a:rPr>
              <a:t>lrID</a:t>
            </a:r>
            <a:r>
              <a:rPr lang="en-US">
                <a:ea typeface="+mn-lt"/>
                <a:cs typeface="+mn-lt"/>
              </a:rPr>
              <a:t>));</a:t>
            </a:r>
          </a:p>
          <a:p>
            <a:endParaRPr lang="en-US">
              <a:ea typeface="Cambria"/>
            </a:endParaRPr>
          </a:p>
        </p:txBody>
      </p:sp>
    </p:spTree>
    <p:extLst>
      <p:ext uri="{BB962C8B-B14F-4D97-AF65-F5344CB8AC3E}">
        <p14:creationId xmlns:p14="http://schemas.microsoft.com/office/powerpoint/2010/main" val="158426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9D674D-879C-7F7B-E716-75836662CECA}"/>
              </a:ext>
            </a:extLst>
          </p:cNvPr>
          <p:cNvSpPr>
            <a:spLocks noGrp="1"/>
          </p:cNvSpPr>
          <p:nvPr>
            <p:ph idx="1"/>
          </p:nvPr>
        </p:nvSpPr>
        <p:spPr>
          <a:xfrm>
            <a:off x="3761903" y="1612548"/>
            <a:ext cx="4573191" cy="3576636"/>
          </a:xfrm>
        </p:spPr>
        <p:txBody>
          <a:bodyPr vert="horz" lIns="91440" tIns="45720" rIns="91440" bIns="45720" rtlCol="0" anchor="t">
            <a:normAutofit/>
          </a:bodyPr>
          <a:lstStyle/>
          <a:p>
            <a:pPr>
              <a:buNone/>
            </a:pPr>
            <a:r>
              <a:rPr lang="en-US">
                <a:ea typeface="+mn-lt"/>
                <a:cs typeface="+mn-lt"/>
              </a:rPr>
              <a:t>CREATE TABLE INGREDIENTS (</a:t>
            </a:r>
          </a:p>
          <a:p>
            <a:pPr>
              <a:buNone/>
            </a:pPr>
            <a:r>
              <a:rPr lang="en-US">
                <a:ea typeface="+mn-lt"/>
                <a:cs typeface="+mn-lt"/>
              </a:rPr>
              <a:t>   iName VARCHAR(25),</a:t>
            </a:r>
          </a:p>
          <a:p>
            <a:pPr>
              <a:buNone/>
            </a:pPr>
            <a:r>
              <a:rPr lang="en-US">
                <a:ea typeface="+mn-lt"/>
                <a:cs typeface="+mn-lt"/>
              </a:rPr>
              <a:t>   calorie INTEGER (4) NOT NULL,</a:t>
            </a:r>
          </a:p>
          <a:p>
            <a:pPr>
              <a:buNone/>
            </a:pPr>
            <a:r>
              <a:rPr lang="en-US">
                <a:ea typeface="+mn-lt"/>
                <a:cs typeface="+mn-lt"/>
              </a:rPr>
              <a:t>   dietary VARCHAR(100) NOT NULL,</a:t>
            </a:r>
          </a:p>
          <a:p>
            <a:pPr>
              <a:buNone/>
            </a:pPr>
            <a:r>
              <a:rPr lang="en-US">
                <a:ea typeface="+mn-lt"/>
                <a:cs typeface="+mn-lt"/>
              </a:rPr>
              <a:t>   allergy VARCHAR(100) NOT NULL,</a:t>
            </a:r>
          </a:p>
          <a:p>
            <a:pPr>
              <a:buNone/>
            </a:pPr>
            <a:r>
              <a:rPr lang="en-US">
                <a:ea typeface="+mn-lt"/>
                <a:cs typeface="+mn-lt"/>
              </a:rPr>
              <a:t>   PRIMARY KEY (iName));</a:t>
            </a:r>
          </a:p>
          <a:p>
            <a:pPr marL="45720" indent="0">
              <a:buNone/>
            </a:pPr>
            <a:endParaRPr lang="en-US">
              <a:ea typeface="Cambria"/>
            </a:endParaRPr>
          </a:p>
        </p:txBody>
      </p:sp>
    </p:spTree>
    <p:extLst>
      <p:ext uri="{BB962C8B-B14F-4D97-AF65-F5344CB8AC3E}">
        <p14:creationId xmlns:p14="http://schemas.microsoft.com/office/powerpoint/2010/main" val="76780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EA648-DBE6-4269-BE89-91019090E308}"/>
              </a:ext>
            </a:extLst>
          </p:cNvPr>
          <p:cNvSpPr>
            <a:spLocks noGrp="1"/>
          </p:cNvSpPr>
          <p:nvPr>
            <p:ph idx="1"/>
          </p:nvPr>
        </p:nvSpPr>
        <p:spPr>
          <a:xfrm>
            <a:off x="1522414" y="455047"/>
            <a:ext cx="9144000" cy="5952284"/>
          </a:xfrm>
        </p:spPr>
        <p:txBody>
          <a:bodyPr vert="horz" lIns="91440" tIns="45720" rIns="91440" bIns="45720" rtlCol="0" anchor="t">
            <a:normAutofit lnSpcReduction="10000"/>
          </a:bodyPr>
          <a:lstStyle/>
          <a:p>
            <a:pPr marL="45720" indent="0">
              <a:buNone/>
            </a:pPr>
            <a:r>
              <a:rPr lang="en-US">
                <a:ea typeface="+mn-lt"/>
                <a:cs typeface="+mn-lt"/>
              </a:rPr>
              <a:t>INSERT INTO INGREDIENTS (</a:t>
            </a:r>
            <a:r>
              <a:rPr lang="en-US" err="1">
                <a:ea typeface="+mn-lt"/>
                <a:cs typeface="+mn-lt"/>
              </a:rPr>
              <a:t>iName</a:t>
            </a:r>
            <a:r>
              <a:rPr lang="en-US">
                <a:ea typeface="+mn-lt"/>
                <a:cs typeface="+mn-lt"/>
              </a:rPr>
              <a:t>, calorie, dietary, allergy)</a:t>
            </a:r>
            <a:endParaRPr lang="en-US"/>
          </a:p>
          <a:p>
            <a:pPr marL="45720" indent="0">
              <a:buNone/>
            </a:pPr>
            <a:r>
              <a:rPr lang="en-US">
                <a:ea typeface="+mn-lt"/>
                <a:cs typeface="+mn-lt"/>
              </a:rPr>
              <a:t>VALUES  </a:t>
            </a:r>
          </a:p>
          <a:p>
            <a:pPr marL="45720" indent="0">
              <a:buNone/>
            </a:pPr>
            <a:r>
              <a:rPr lang="en-US">
                <a:ea typeface="+mn-lt"/>
                <a:cs typeface="+mn-lt"/>
              </a:rPr>
              <a:t>("Flour", 5, "N/A", "Wheat Allergy"),   ("Milk", 10, "Contains Dairy", "Lactose"),   ("Sugar", 15, "High sugar", "Keyboard"), ("Eggs", 5, "Contains animal products", "Aquaphor"), ("Vanilla Extract", 10, "N/A", "Baking goods"), ("Baking Soda", 2, "N/A", "Candle"),  ("Water", 1, "Hope not", "N/A"),  ("Vegetable Oil", 7, "Oil Product", "Vegetables"), ("Condensed Milk", 15, "Contains Dairy", "Lactose"),  ("Coconut Milk", 9, "Dairy Alternative", "Coconuts"), ("Honey", 8, "High Sugar", "Bees"), ("Yeast", 5, "Yeast Intolerance", "Bread"), ("Cheese", 10, "Contains Dairy", "Lactose"),</a:t>
            </a:r>
            <a:endParaRPr lang="en-US"/>
          </a:p>
          <a:p>
            <a:pPr marL="45720" indent="0">
              <a:buNone/>
            </a:pPr>
            <a:r>
              <a:rPr lang="en-US">
                <a:ea typeface="+mn-lt"/>
                <a:cs typeface="+mn-lt"/>
              </a:rPr>
              <a:t>   ("Baking Powder", 8, "Hope Not", "Baking"),</a:t>
            </a:r>
          </a:p>
          <a:p>
            <a:pPr marL="45720" indent="0">
              <a:buNone/>
            </a:pPr>
            <a:r>
              <a:rPr lang="en-US">
                <a:ea typeface="+mn-lt"/>
                <a:cs typeface="+mn-lt"/>
              </a:rPr>
              <a:t>   ("Salt", 9, "High Sodium", "Sodium"),</a:t>
            </a:r>
            <a:endParaRPr lang="en-US"/>
          </a:p>
          <a:p>
            <a:pPr marL="45720" indent="0">
              <a:buNone/>
            </a:pPr>
            <a:r>
              <a:rPr lang="en-US">
                <a:ea typeface="+mn-lt"/>
                <a:cs typeface="+mn-lt"/>
              </a:rPr>
              <a:t>   ("Chocolate", 15, "Sugar", "Dairy Product"),</a:t>
            </a:r>
          </a:p>
          <a:p>
            <a:pPr marL="45720" indent="0">
              <a:buNone/>
            </a:pPr>
            <a:r>
              <a:rPr lang="en-US">
                <a:ea typeface="+mn-lt"/>
                <a:cs typeface="+mn-lt"/>
              </a:rPr>
              <a:t>   ("Banana", 5, "Fruit", "Potassium"),</a:t>
            </a:r>
          </a:p>
          <a:p>
            <a:pPr marL="45720" indent="0">
              <a:buNone/>
            </a:pPr>
            <a:r>
              <a:rPr lang="en-US">
                <a:ea typeface="+mn-lt"/>
                <a:cs typeface="+mn-lt"/>
              </a:rPr>
              <a:t>   ("Cream Cheese", 15, "Contains Dairy", "Lactose"),</a:t>
            </a:r>
          </a:p>
          <a:p>
            <a:pPr marL="45720" indent="0">
              <a:buNone/>
            </a:pPr>
            <a:r>
              <a:rPr lang="en-US">
                <a:ea typeface="+mn-lt"/>
                <a:cs typeface="+mn-lt"/>
              </a:rPr>
              <a:t>   ("Raspberry", 5, "Fruit", "Fruity Allergy");</a:t>
            </a:r>
          </a:p>
          <a:p>
            <a:endParaRPr lang="en-US">
              <a:ea typeface="Cambria"/>
            </a:endParaRPr>
          </a:p>
        </p:txBody>
      </p:sp>
      <p:sp>
        <p:nvSpPr>
          <p:cNvPr id="4" name="Title 1">
            <a:extLst>
              <a:ext uri="{FF2B5EF4-FFF2-40B4-BE49-F238E27FC236}">
                <a16:creationId xmlns:a16="http://schemas.microsoft.com/office/drawing/2014/main" id="{2377999E-512A-B0A2-A609-D8A2E70DE64A}"/>
              </a:ext>
            </a:extLst>
          </p:cNvPr>
          <p:cNvSpPr>
            <a:spLocks noGrp="1"/>
          </p:cNvSpPr>
          <p:nvPr>
            <p:ph type="title"/>
          </p:nvPr>
        </p:nvSpPr>
        <p:spPr>
          <a:xfrm>
            <a:off x="6453627" y="152400"/>
            <a:ext cx="9144000" cy="1143000"/>
          </a:xfrm>
        </p:spPr>
        <p:txBody>
          <a:bodyPr/>
          <a:lstStyle/>
          <a:p>
            <a:r>
              <a:rPr lang="en-US"/>
              <a:t>Ingredients Table Values</a:t>
            </a:r>
          </a:p>
        </p:txBody>
      </p:sp>
    </p:spTree>
    <p:extLst>
      <p:ext uri="{BB962C8B-B14F-4D97-AF65-F5344CB8AC3E}">
        <p14:creationId xmlns:p14="http://schemas.microsoft.com/office/powerpoint/2010/main" val="405660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ood Gourmet 16x9">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3_win32_fixed.potx" id="{3A171B6B-FFBA-48A8-BE98-1B46F94E36D4}" vid="{74A41B82-4C0A-4DF4-B737-4621C74F1EE8}"/>
    </a:ext>
  </a:extLst>
</a:theme>
</file>

<file path=ppt/theme/theme2.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065bddf-6de0-4ee1-ad25-b22d5d13203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4C215E28DEFE47B2B1FD7334860F54" ma:contentTypeVersion="15" ma:contentTypeDescription="Create a new document." ma:contentTypeScope="" ma:versionID="40f55afb16543f9762accb7c55f75722">
  <xsd:schema xmlns:xsd="http://www.w3.org/2001/XMLSchema" xmlns:xs="http://www.w3.org/2001/XMLSchema" xmlns:p="http://schemas.microsoft.com/office/2006/metadata/properties" xmlns:ns3="b065bddf-6de0-4ee1-ad25-b22d5d132032" xmlns:ns4="a53da22d-729b-4edc-be81-92118848d627" targetNamespace="http://schemas.microsoft.com/office/2006/metadata/properties" ma:root="true" ma:fieldsID="ae797660b3ae3c7ff902b57cd723a9d4" ns3:_="" ns4:_="">
    <xsd:import namespace="b065bddf-6de0-4ee1-ad25-b22d5d132032"/>
    <xsd:import namespace="a53da22d-729b-4edc-be81-92118848d62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65bddf-6de0-4ee1-ad25-b22d5d1320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53da22d-729b-4edc-be81-92118848d62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AF6C42-AE49-42A8-97BC-C54010988EA9}">
  <ds:schemaRefs>
    <ds:schemaRef ds:uri="http://schemas.microsoft.com/sharepoint/v3/contenttype/forms"/>
  </ds:schemaRefs>
</ds:datastoreItem>
</file>

<file path=customXml/itemProps2.xml><?xml version="1.0" encoding="utf-8"?>
<ds:datastoreItem xmlns:ds="http://schemas.openxmlformats.org/officeDocument/2006/customXml" ds:itemID="{756099D5-6237-4864-81F5-29AF96DF016F}">
  <ds:schemaRefs>
    <ds:schemaRef ds:uri="a53da22d-729b-4edc-be81-92118848d627"/>
    <ds:schemaRef ds:uri="b065bddf-6de0-4ee1-ad25-b22d5d13203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53DA852-04C4-4B11-B776-47AF48A7BFFD}">
  <ds:schemaRefs>
    <ds:schemaRef ds:uri="a53da22d-729b-4edc-be81-92118848d627"/>
    <ds:schemaRef ds:uri="b065bddf-6de0-4ee1-ad25-b22d5d1320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Food - preparation to presentation (widescreen)</Template>
  <Application>Microsoft Office PowerPoint</Application>
  <PresentationFormat>Custom</PresentationFormat>
  <Slides>36</Slides>
  <Notes>2</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Food Gourmet 16x9</vt:lpstr>
      <vt:lpstr>Meemaw’s Desserts</vt:lpstr>
      <vt:lpstr>Brief Summary of Meemaw’s Desserts</vt:lpstr>
      <vt:lpstr>PowerPoint Presentation</vt:lpstr>
      <vt:lpstr>Building the Database in SQL</vt:lpstr>
      <vt:lpstr>PowerPoint Presentation</vt:lpstr>
      <vt:lpstr>PowerPoint Presentation</vt:lpstr>
      <vt:lpstr>PowerPoint Presentation</vt:lpstr>
      <vt:lpstr>PowerPoint Presentation</vt:lpstr>
      <vt:lpstr>Ingredients Table Values</vt:lpstr>
      <vt:lpstr>PowerPoint Presentation</vt:lpstr>
      <vt:lpstr>Listed Table Values</vt:lpstr>
      <vt:lpstr>PowerPoint Presentation</vt:lpstr>
      <vt:lpstr>Author Table Values</vt:lpstr>
      <vt:lpstr>PowerPoint Presentation</vt:lpstr>
      <vt:lpstr>Tool  Values</vt:lpstr>
      <vt:lpstr>PowerPoint Presentation</vt:lpstr>
      <vt:lpstr>PowerPoint Presentation</vt:lpstr>
      <vt:lpstr>PowerPoint Presentation</vt:lpstr>
      <vt:lpstr>PowerPoint Presentation</vt:lpstr>
      <vt:lpstr>PowerPoint Presentation</vt:lpstr>
      <vt:lpstr>Reviewer Table Values</vt:lpstr>
      <vt:lpstr>PowerPoint Presentation</vt:lpstr>
      <vt:lpstr>Reviewed Table Values</vt:lpstr>
      <vt:lpstr>Triggers</vt:lpstr>
      <vt:lpstr>PowerPoint Presentation</vt:lpstr>
      <vt:lpstr>PowerPoint Presentation</vt:lpstr>
      <vt:lpstr>PowerPoint Presentation</vt:lpstr>
      <vt:lpstr>PowerPoint Presentation</vt:lpstr>
      <vt:lpstr>Views</vt:lpstr>
      <vt:lpstr>Views</vt:lpstr>
      <vt:lpstr>Views</vt:lpstr>
      <vt:lpstr>Views</vt:lpstr>
      <vt:lpstr>Test Plan Example 1</vt:lpstr>
      <vt:lpstr>Test Plan Example 2</vt:lpstr>
      <vt:lpstr>Test Plan Example 4</vt:lpstr>
      <vt:lpstr>Test Plan Example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Meemaw’s Desserts</dc:title>
  <dc:creator>Do, Stacey (sdo1)</dc:creator>
  <cp:revision>3</cp:revision>
  <dcterms:created xsi:type="dcterms:W3CDTF">2022-12-08T01:35:56Z</dcterms:created>
  <dcterms:modified xsi:type="dcterms:W3CDTF">2022-12-11T15:55:44Z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0x010100144C215E28DEFE47B2B1FD7334860F54</vt:lpwstr>
  </property>
</Properties>
</file>