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0" r:id="rId1"/>
  </p:sldMasterIdLst>
  <p:notesMasterIdLst>
    <p:notesMasterId r:id="rId22"/>
  </p:notesMasterIdLst>
  <p:handoutMasterIdLst>
    <p:handoutMasterId r:id="rId23"/>
  </p:handoutMasterIdLst>
  <p:sldIdLst>
    <p:sldId id="263" r:id="rId2"/>
    <p:sldId id="262" r:id="rId3"/>
    <p:sldId id="258" r:id="rId4"/>
    <p:sldId id="257" r:id="rId5"/>
    <p:sldId id="259" r:id="rId6"/>
    <p:sldId id="265" r:id="rId7"/>
    <p:sldId id="274" r:id="rId8"/>
    <p:sldId id="270" r:id="rId9"/>
    <p:sldId id="273" r:id="rId10"/>
    <p:sldId id="275" r:id="rId11"/>
    <p:sldId id="277" r:id="rId12"/>
    <p:sldId id="261" r:id="rId13"/>
    <p:sldId id="269" r:id="rId14"/>
    <p:sldId id="271" r:id="rId15"/>
    <p:sldId id="272" r:id="rId16"/>
    <p:sldId id="266" r:id="rId17"/>
    <p:sldId id="260" r:id="rId18"/>
    <p:sldId id="267" r:id="rId19"/>
    <p:sldId id="276" r:id="rId20"/>
    <p:sldId id="278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B7C6DE-CE21-4B62-163E-F286722A50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7F0A-6C1E-A7BC-C4DD-54C43EBFE6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C0EC-7FCB-4BB0-87BC-F39E05BD65A8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0F143-8458-7DCF-B371-6678483017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400D-4C84-E831-7620-8FAB6FECF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1F2F-C55E-49CA-B461-1AD31E3FD8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783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E2C6C-09C5-47D5-B238-8CE818989FC0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47A4-5B84-4079-BDAC-B1882C077F2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5769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2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08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9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2603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709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126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471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576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460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464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049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516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806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067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7A4-5B84-4079-BDAC-B1882C077F25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214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FEC-FB1A-41E2-97A7-56BACC4FA7CD}" type="datetime1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32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4B2-9FC5-4914-80C0-8A715C1E6460}" type="datetime1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13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7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62B5-430D-43AA-9488-3AE78AA5D90B}" type="datetime1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85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3734-5F67-4240-99CA-54E47FDD9085}" type="datetime1">
              <a:rPr lang="th-TH" smtClean="0"/>
              <a:t>04/04/66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550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91F0-29DF-45B3-8E39-8BD32E4D94E3}" type="datetime1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04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3DA9-C96A-4D91-90C1-E27B236B3D0E}" type="datetime1">
              <a:rPr lang="th-TH" smtClean="0"/>
              <a:t>04/04/66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C4F3-B9C4-4669-A537-3E209DB8B06B}" type="datetime1">
              <a:rPr lang="th-TH" smtClean="0"/>
              <a:t>04/04/66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1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3B68-7C1D-4509-9CCE-BBCE4944D69D}" type="datetime1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37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6D58-49FB-43AE-885E-3EE6604327BF}" type="datetime1">
              <a:rPr lang="th-TH" smtClean="0"/>
              <a:t>04/04/66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30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BB18-D231-4ABE-8C7C-58BDC8C4B788}" type="datetime1">
              <a:rPr lang="th-TH" smtClean="0"/>
              <a:t>04/04/66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245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D934B0-EFF7-4853-8B70-5A0833D1ED29}" type="datetime1">
              <a:rPr lang="th-TH" smtClean="0"/>
              <a:t>04/04/66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41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6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498CCC-D06E-4519-A456-9C53D2E9FC7F}" type="datetime1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F6D497-ABB3-4117-B12A-D4054DAE09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294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visualstudio.microsoft.com/download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www.oracle.com/java/technologies/javase-download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7386C-6B69-4037-EF00-3336326A2ACD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3E9F4-65ED-EDC5-85C6-90E83100E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463" y="715827"/>
            <a:ext cx="6821074" cy="1541788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6600" b="1" dirty="0" err="1"/>
              <a:t>CrossWord</a:t>
            </a:r>
            <a:endParaRPr lang="th-TH" sz="6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95DA2-1C27-9ABE-922D-7EA8FB17ED2B}"/>
              </a:ext>
            </a:extLst>
          </p:cNvPr>
          <p:cNvSpPr/>
          <p:nvPr/>
        </p:nvSpPr>
        <p:spPr>
          <a:xfrm>
            <a:off x="3111260" y="2914712"/>
            <a:ext cx="5969479" cy="236561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cs typeface="+mj-cs"/>
              </a:rPr>
              <a:t>นายพลพ</a:t>
            </a:r>
            <a:r>
              <a:rPr lang="th-TH" sz="2000" b="1" dirty="0" err="1">
                <a:cs typeface="+mj-cs"/>
              </a:rPr>
              <a:t>ัฒน์</a:t>
            </a:r>
            <a:r>
              <a:rPr lang="th-TH" sz="2000" b="1" dirty="0">
                <a:cs typeface="+mj-cs"/>
              </a:rPr>
              <a:t> </a:t>
            </a:r>
            <a:r>
              <a:rPr lang="th-TH" sz="2000" b="1" dirty="0" err="1">
                <a:cs typeface="+mj-cs"/>
              </a:rPr>
              <a:t>รั</a:t>
            </a:r>
            <a:r>
              <a:rPr lang="th-TH" sz="2000" b="1" dirty="0">
                <a:cs typeface="+mj-cs"/>
              </a:rPr>
              <a:t>ตนทิพย์ </a:t>
            </a:r>
            <a:r>
              <a:rPr lang="en-US" sz="2000" b="1" dirty="0">
                <a:cs typeface="+mj-cs"/>
              </a:rPr>
              <a:t> </a:t>
            </a:r>
            <a:r>
              <a:rPr lang="en-US" sz="1400" b="1" dirty="0">
                <a:cs typeface="+mj-cs"/>
              </a:rPr>
              <a:t>6530300937</a:t>
            </a:r>
            <a:endParaRPr lang="th-TH" sz="1400" b="1" dirty="0">
              <a:cs typeface="+mj-cs"/>
            </a:endParaRPr>
          </a:p>
          <a:p>
            <a:pPr algn="ctr"/>
            <a:endParaRPr lang="th-TH" sz="1400" b="1" dirty="0">
              <a:cs typeface="+mj-cs"/>
            </a:endParaRPr>
          </a:p>
          <a:p>
            <a:pPr algn="ctr"/>
            <a:endParaRPr lang="th-TH" sz="1400" b="1" dirty="0">
              <a:cs typeface="+mj-cs"/>
            </a:endParaRPr>
          </a:p>
          <a:p>
            <a:pPr algn="ctr"/>
            <a:r>
              <a:rPr lang="th-TH" b="1" dirty="0">
                <a:cs typeface="+mj-cs"/>
              </a:rPr>
              <a:t>อาจารย์ กุลวดี สมบูรณ์วิวัฒน์</a:t>
            </a:r>
            <a:endParaRPr lang="en-US" b="1" dirty="0">
              <a:cs typeface="+mj-cs"/>
            </a:endParaRPr>
          </a:p>
          <a:p>
            <a:pPr algn="ctr"/>
            <a:r>
              <a:rPr lang="th-TH" b="1" dirty="0">
                <a:cs typeface="+mj-cs"/>
              </a:rPr>
              <a:t>รายวิชา การเขียนโปรแกรมเบื้องต้น </a:t>
            </a:r>
            <a:r>
              <a:rPr lang="en-US" b="1" dirty="0">
                <a:cs typeface="+mj-cs"/>
              </a:rPr>
              <a:t>II</a:t>
            </a:r>
            <a:r>
              <a:rPr lang="th-TH" b="1" dirty="0">
                <a:cs typeface="+mj-cs"/>
              </a:rPr>
              <a:t> </a:t>
            </a:r>
            <a:r>
              <a:rPr lang="en-US" b="1" dirty="0">
                <a:cs typeface="+mj-cs"/>
              </a:rPr>
              <a:t>( 256502 )</a:t>
            </a:r>
          </a:p>
          <a:p>
            <a:pPr algn="ctr"/>
            <a:r>
              <a:rPr lang="th-TH" b="1" dirty="0">
                <a:cs typeface="+mj-cs"/>
              </a:rPr>
              <a:t>ภาคเรียนที่ </a:t>
            </a:r>
            <a:r>
              <a:rPr lang="en-US" b="1" dirty="0">
                <a:cs typeface="+mj-cs"/>
              </a:rPr>
              <a:t>2   </a:t>
            </a:r>
            <a:r>
              <a:rPr lang="th-TH" b="1" dirty="0">
                <a:cs typeface="+mj-cs"/>
              </a:rPr>
              <a:t>ปีการศึกษา</a:t>
            </a:r>
            <a:r>
              <a:rPr lang="en-US" b="1" dirty="0">
                <a:cs typeface="+mj-cs"/>
              </a:rPr>
              <a:t> 2565</a:t>
            </a:r>
          </a:p>
          <a:p>
            <a:pPr algn="ctr"/>
            <a:r>
              <a:rPr lang="th-TH" b="1" dirty="0">
                <a:cs typeface="+mj-cs"/>
              </a:rPr>
              <a:t>คณะ วิศวกรรมศาสตร์  สาขา คอมพิวเตอร์และสารสนเทศ</a:t>
            </a:r>
            <a:endParaRPr lang="en-US" b="1" dirty="0">
              <a:cs typeface="+mj-cs"/>
            </a:endParaRPr>
          </a:p>
        </p:txBody>
      </p:sp>
      <p:pic>
        <p:nvPicPr>
          <p:cNvPr id="1026" name="Picture 2" descr="Cartoon Crossword | The New Yorker">
            <a:extLst>
              <a:ext uri="{FF2B5EF4-FFF2-40B4-BE49-F238E27FC236}">
                <a16:creationId xmlns:a16="http://schemas.microsoft.com/office/drawing/2014/main" id="{07695981-7C19-9C97-C9B7-5370DAC9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37" y="2914712"/>
            <a:ext cx="2121429" cy="21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38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2CF8B1-1786-ED24-6C8C-EF0DD414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62" y="1896370"/>
            <a:ext cx="5312349" cy="30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69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8B63F6-9E12-A1EA-B052-CDCFFDCE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77" y="1277159"/>
            <a:ext cx="5795446" cy="1356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169338-C123-F785-0AC2-232036604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17" y="2969703"/>
            <a:ext cx="2048555" cy="3352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A95C-FBCE-0EC9-3634-9E3F6821C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3" y="2917211"/>
            <a:ext cx="2079740" cy="3400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A7B50-1CFC-39AC-9D5D-1CDE0182BB5D}"/>
              </a:ext>
            </a:extLst>
          </p:cNvPr>
          <p:cNvCxnSpPr/>
          <p:nvPr/>
        </p:nvCxnSpPr>
        <p:spPr>
          <a:xfrm>
            <a:off x="5385732" y="4454554"/>
            <a:ext cx="12331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412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60ECA-EF4C-B734-4A32-C54CE281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31" y="671394"/>
            <a:ext cx="2444381" cy="829602"/>
          </a:xfrm>
          <a:solidFill>
            <a:schemeClr val="bg2"/>
          </a:solidFill>
        </p:spPr>
        <p:txBody>
          <a:bodyPr/>
          <a:lstStyle/>
          <a:p>
            <a:r>
              <a:rPr lang="th-TH" b="1" dirty="0"/>
              <a:t>วิธีใช้งาน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569F-162D-5CBB-34FD-2FD540C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78" y="2498033"/>
            <a:ext cx="5297250" cy="2341386"/>
          </a:xfrm>
        </p:spPr>
        <p:txBody>
          <a:bodyPr/>
          <a:lstStyle/>
          <a:p>
            <a:r>
              <a:rPr lang="en-US" dirty="0">
                <a:latin typeface="+mj-lt"/>
                <a:cs typeface="+mj-cs"/>
              </a:rPr>
              <a:t>1) </a:t>
            </a:r>
            <a:r>
              <a:rPr lang="th-TH" dirty="0">
                <a:latin typeface="+mj-lt"/>
                <a:cs typeface="+mj-cs"/>
              </a:rPr>
              <a:t>เลือกตัวอักษรมาต่อๆกันให้เป็นคำที่มีความหมาย</a:t>
            </a:r>
          </a:p>
          <a:p>
            <a:r>
              <a:rPr lang="en-US" dirty="0">
                <a:latin typeface="+mj-lt"/>
                <a:cs typeface="+mj-cs"/>
              </a:rPr>
              <a:t>2) </a:t>
            </a:r>
            <a:r>
              <a:rPr lang="th-TH" dirty="0">
                <a:latin typeface="+mj-lt"/>
                <a:cs typeface="+mj-cs"/>
              </a:rPr>
              <a:t>กดปุ่ม </a:t>
            </a:r>
            <a:r>
              <a:rPr lang="en-US" dirty="0">
                <a:latin typeface="+mj-lt"/>
                <a:cs typeface="+mj-cs"/>
              </a:rPr>
              <a:t>Enter </a:t>
            </a:r>
            <a:r>
              <a:rPr lang="th-TH" dirty="0">
                <a:latin typeface="+mj-lt"/>
                <a:cs typeface="+mj-cs"/>
              </a:rPr>
              <a:t>เมื่อมั่นใจในคำตอบ </a:t>
            </a:r>
          </a:p>
          <a:p>
            <a:pPr marL="0" indent="0">
              <a:buNone/>
            </a:pPr>
            <a:r>
              <a:rPr lang="th-TH" dirty="0">
                <a:latin typeface="+mj-lt"/>
                <a:cs typeface="+mj-cs"/>
              </a:rPr>
              <a:t>            กดปุ่ม </a:t>
            </a:r>
            <a:r>
              <a:rPr lang="en-US" dirty="0">
                <a:latin typeface="+mj-lt"/>
                <a:cs typeface="+mj-cs"/>
              </a:rPr>
              <a:t>Delete </a:t>
            </a:r>
            <a:r>
              <a:rPr lang="th-TH" dirty="0">
                <a:latin typeface="+mj-lt"/>
                <a:cs typeface="+mj-cs"/>
              </a:rPr>
              <a:t>เมื่อต้องการคำใหม่</a:t>
            </a:r>
          </a:p>
          <a:p>
            <a:r>
              <a:rPr lang="en-US" dirty="0">
                <a:latin typeface="+mj-lt"/>
                <a:cs typeface="+mj-cs"/>
              </a:rPr>
              <a:t>3)</a:t>
            </a:r>
            <a:r>
              <a:rPr lang="th-TH" dirty="0">
                <a:latin typeface="+mj-lt"/>
                <a:cs typeface="+mj-cs"/>
              </a:rPr>
              <a:t> ดูผล</a:t>
            </a:r>
            <a:r>
              <a:rPr lang="th-TH" dirty="0" err="1">
                <a:latin typeface="+mj-lt"/>
                <a:cs typeface="+mj-cs"/>
              </a:rPr>
              <a:t>ลัพท์</a:t>
            </a:r>
            <a:r>
              <a:rPr lang="th-TH" dirty="0">
                <a:latin typeface="+mj-lt"/>
                <a:cs typeface="+mj-cs"/>
              </a:rPr>
              <a:t> ถ้าคำตอบถูกต้องกระดาษอักษรจะมีการเปลี่ยนแปลง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9BB58-F5A5-A27C-1AA6-434AB62FF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11" y="927567"/>
            <a:ext cx="3065046" cy="5002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60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106260" y="73403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60ECA-EF4C-B734-4A32-C54CE281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31" y="671394"/>
            <a:ext cx="2444381" cy="829602"/>
          </a:xfrm>
          <a:solidFill>
            <a:schemeClr val="bg2"/>
          </a:solidFill>
        </p:spPr>
        <p:txBody>
          <a:bodyPr/>
          <a:lstStyle/>
          <a:p>
            <a:r>
              <a:rPr lang="th-TH" b="1" dirty="0"/>
              <a:t>วิธีใช้งาน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569F-162D-5CBB-34FD-2FD540C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51" y="3071439"/>
            <a:ext cx="8290616" cy="145286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+mj-cs"/>
              </a:rPr>
              <a:t>1) </a:t>
            </a:r>
            <a:r>
              <a:rPr lang="th-TH" sz="2800" dirty="0">
                <a:latin typeface="+mj-lt"/>
                <a:cs typeface="+mj-cs"/>
              </a:rPr>
              <a:t>เลือกตัวอักษรมาต่อๆกันให้เป็นคำที่มีความหมาย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5F88D-38CF-4508-B785-2B149E34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94" y="1034872"/>
            <a:ext cx="3133546" cy="5127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059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60ECA-EF4C-B734-4A32-C54CE281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31" y="671394"/>
            <a:ext cx="2444381" cy="829602"/>
          </a:xfrm>
          <a:solidFill>
            <a:schemeClr val="bg2"/>
          </a:solidFill>
        </p:spPr>
        <p:txBody>
          <a:bodyPr/>
          <a:lstStyle/>
          <a:p>
            <a:r>
              <a:rPr lang="th-TH" b="1" dirty="0"/>
              <a:t>วิธีใช้งาน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569F-162D-5CBB-34FD-2FD540C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487" y="2636056"/>
            <a:ext cx="5297250" cy="234138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+mj-lt"/>
                <a:cs typeface="+mj-cs"/>
              </a:rPr>
              <a:t>2) </a:t>
            </a:r>
            <a:r>
              <a:rPr lang="th-TH" sz="2800" dirty="0">
                <a:latin typeface="+mj-lt"/>
                <a:cs typeface="+mj-cs"/>
              </a:rPr>
              <a:t>กดปุ่ม </a:t>
            </a:r>
            <a:r>
              <a:rPr lang="en-US" sz="2800" dirty="0">
                <a:latin typeface="+mj-lt"/>
                <a:cs typeface="+mj-cs"/>
              </a:rPr>
              <a:t>Enter </a:t>
            </a:r>
            <a:r>
              <a:rPr lang="th-TH" sz="2800" dirty="0">
                <a:latin typeface="+mj-lt"/>
                <a:cs typeface="+mj-cs"/>
              </a:rPr>
              <a:t>เมื่อมั่นใจในคำตอบ </a:t>
            </a:r>
          </a:p>
          <a:p>
            <a:pPr marL="0" indent="0">
              <a:buNone/>
            </a:pPr>
            <a:r>
              <a:rPr lang="th-TH" sz="2800" dirty="0">
                <a:latin typeface="+mj-lt"/>
                <a:cs typeface="+mj-cs"/>
              </a:rPr>
              <a:t>          กดปุ่ม </a:t>
            </a:r>
            <a:r>
              <a:rPr lang="en-US" sz="2800" dirty="0">
                <a:latin typeface="+mj-lt"/>
                <a:cs typeface="+mj-cs"/>
              </a:rPr>
              <a:t>Delete </a:t>
            </a:r>
            <a:r>
              <a:rPr lang="th-TH" sz="2800" dirty="0">
                <a:latin typeface="+mj-lt"/>
                <a:cs typeface="+mj-cs"/>
              </a:rPr>
              <a:t>เมื่อต้องการคำใหม่</a:t>
            </a:r>
          </a:p>
          <a:p>
            <a:endParaRPr lang="en-US" sz="2800" dirty="0">
              <a:latin typeface="+mj-lt"/>
              <a:cs typeface="+mj-cs"/>
            </a:endParaRPr>
          </a:p>
          <a:p>
            <a:r>
              <a:rPr lang="en-US" sz="2800" dirty="0">
                <a:latin typeface="+mj-lt"/>
                <a:cs typeface="+mj-cs"/>
              </a:rPr>
              <a:t>3)</a:t>
            </a:r>
            <a:r>
              <a:rPr lang="th-TH" sz="2800" dirty="0">
                <a:latin typeface="+mj-lt"/>
                <a:cs typeface="+mj-cs"/>
              </a:rPr>
              <a:t> ดูผล</a:t>
            </a:r>
            <a:r>
              <a:rPr lang="th-TH" sz="2800" dirty="0" err="1">
                <a:latin typeface="+mj-lt"/>
                <a:cs typeface="+mj-cs"/>
              </a:rPr>
              <a:t>ลัพท์</a:t>
            </a:r>
            <a:r>
              <a:rPr lang="th-TH" sz="2800" dirty="0">
                <a:latin typeface="+mj-lt"/>
                <a:cs typeface="+mj-cs"/>
              </a:rPr>
              <a:t> ถ้าคำตอบถูกต้องกระดาษอักษรจะมีการเปลี่ยนแปลง</a:t>
            </a:r>
            <a:r>
              <a:rPr lang="th-TH" dirty="0">
                <a:latin typeface="+mj-lt"/>
                <a:cs typeface="+mj-cs"/>
              </a:rPr>
              <a:t>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F2FA3-7DA2-9489-C6D2-353431185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62" y="928167"/>
            <a:ext cx="3196201" cy="5225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60ECA-EF4C-B734-4A32-C54CE281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31" y="671394"/>
            <a:ext cx="3688567" cy="82960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  <a:cs typeface="+mn-cs"/>
              </a:rPr>
              <a:t>fLOWCHART</a:t>
            </a:r>
            <a:endParaRPr lang="th-TH" b="1" dirty="0">
              <a:latin typeface="+mn-lt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569F-162D-5CBB-34FD-2FD540C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78" y="2498033"/>
            <a:ext cx="5297250" cy="2341386"/>
          </a:xfrm>
        </p:spPr>
        <p:txBody>
          <a:bodyPr/>
          <a:lstStyle/>
          <a:p>
            <a:r>
              <a:rPr lang="th-TH" dirty="0">
                <a:latin typeface="+mj-lt"/>
                <a:cs typeface="+mj-cs"/>
              </a:rPr>
              <a:t>                                    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79DAE3-7ED7-02B3-56AD-D7E53D48B067}"/>
              </a:ext>
            </a:extLst>
          </p:cNvPr>
          <p:cNvSpPr/>
          <p:nvPr/>
        </p:nvSpPr>
        <p:spPr>
          <a:xfrm>
            <a:off x="2529122" y="2142813"/>
            <a:ext cx="1112807" cy="46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endParaRPr lang="th-T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1335B-AC76-F2B9-D321-30BCBE66575B}"/>
              </a:ext>
            </a:extLst>
          </p:cNvPr>
          <p:cNvSpPr/>
          <p:nvPr/>
        </p:nvSpPr>
        <p:spPr>
          <a:xfrm>
            <a:off x="4551224" y="2137492"/>
            <a:ext cx="1112808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Gui</a:t>
            </a:r>
            <a:endParaRPr lang="th-TH" b="1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DA9F3-17B9-AB09-C26D-3818595CFB52}"/>
              </a:ext>
            </a:extLst>
          </p:cNvPr>
          <p:cNvSpPr/>
          <p:nvPr/>
        </p:nvSpPr>
        <p:spPr>
          <a:xfrm>
            <a:off x="6021563" y="3165330"/>
            <a:ext cx="2009084" cy="10067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คำนั้นมีความหมายหรือไม่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F7E53-4DB8-97CE-99FA-4BD92CEBF851}"/>
              </a:ext>
            </a:extLst>
          </p:cNvPr>
          <p:cNvSpPr/>
          <p:nvPr/>
        </p:nvSpPr>
        <p:spPr>
          <a:xfrm>
            <a:off x="4310152" y="4442162"/>
            <a:ext cx="1594952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ป้าย</a:t>
            </a:r>
            <a:r>
              <a:rPr lang="th-TH" b="1" dirty="0" err="1"/>
              <a:t>คำถูก</a:t>
            </a:r>
            <a:r>
              <a:rPr lang="th-TH" b="1" dirty="0"/>
              <a:t>เปิด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CC8A33-0406-A728-CA97-0734749F08AA}"/>
              </a:ext>
            </a:extLst>
          </p:cNvPr>
          <p:cNvSpPr/>
          <p:nvPr/>
        </p:nvSpPr>
        <p:spPr>
          <a:xfrm>
            <a:off x="4551225" y="5375629"/>
            <a:ext cx="1112807" cy="46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th-T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9D7575-6B7B-CD03-0976-FFAC08D5B255}"/>
              </a:ext>
            </a:extLst>
          </p:cNvPr>
          <p:cNvSpPr/>
          <p:nvPr/>
        </p:nvSpPr>
        <p:spPr>
          <a:xfrm>
            <a:off x="6471572" y="2144160"/>
            <a:ext cx="1112808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เติมคำ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D9424-1F03-22AF-3CF7-E7932570F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08" y="2338254"/>
            <a:ext cx="2085948" cy="3404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40141-FB80-5E71-6B1C-0667A28D4FB2}"/>
              </a:ext>
            </a:extLst>
          </p:cNvPr>
          <p:cNvCxnSpPr/>
          <p:nvPr/>
        </p:nvCxnSpPr>
        <p:spPr>
          <a:xfrm>
            <a:off x="3641929" y="2331586"/>
            <a:ext cx="909295" cy="6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7EFE34-D4FA-7713-8178-78473666D18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64032" y="2324918"/>
            <a:ext cx="807540" cy="13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7657E2-5E17-411A-15FA-31C6D8ED81F5}"/>
              </a:ext>
            </a:extLst>
          </p:cNvPr>
          <p:cNvCxnSpPr>
            <a:cxnSpLocks/>
          </p:cNvCxnSpPr>
          <p:nvPr/>
        </p:nvCxnSpPr>
        <p:spPr>
          <a:xfrm>
            <a:off x="7018832" y="2533167"/>
            <a:ext cx="20725" cy="632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760C4-E3BB-649C-07F6-1EAE6927509F}"/>
              </a:ext>
            </a:extLst>
          </p:cNvPr>
          <p:cNvCxnSpPr>
            <a:cxnSpLocks/>
          </p:cNvCxnSpPr>
          <p:nvPr/>
        </p:nvCxnSpPr>
        <p:spPr>
          <a:xfrm flipH="1">
            <a:off x="5925829" y="4636256"/>
            <a:ext cx="1113728" cy="17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EA6B30-21E7-2B5F-42B3-E09FBB70AF55}"/>
              </a:ext>
            </a:extLst>
          </p:cNvPr>
          <p:cNvCxnSpPr>
            <a:cxnSpLocks/>
          </p:cNvCxnSpPr>
          <p:nvPr/>
        </p:nvCxnSpPr>
        <p:spPr>
          <a:xfrm>
            <a:off x="5107628" y="4839419"/>
            <a:ext cx="10362" cy="527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F9D9B6-12D0-4E7B-8BA2-FAA2FBECF89A}"/>
              </a:ext>
            </a:extLst>
          </p:cNvPr>
          <p:cNvCxnSpPr>
            <a:cxnSpLocks/>
          </p:cNvCxnSpPr>
          <p:nvPr/>
        </p:nvCxnSpPr>
        <p:spPr>
          <a:xfrm>
            <a:off x="7027976" y="4172121"/>
            <a:ext cx="0" cy="48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25F1C1-FE88-B56C-90D6-96384126F1CA}"/>
              </a:ext>
            </a:extLst>
          </p:cNvPr>
          <p:cNvCxnSpPr>
            <a:cxnSpLocks/>
          </p:cNvCxnSpPr>
          <p:nvPr/>
        </p:nvCxnSpPr>
        <p:spPr>
          <a:xfrm>
            <a:off x="8275320" y="2338254"/>
            <a:ext cx="13192" cy="1330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28C29-3995-2D77-E3E3-C1FEC6F9DFA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7584380" y="2338255"/>
            <a:ext cx="704132" cy="1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E37D3-7E92-FB1B-02FE-6F1E79B82B2B}"/>
              </a:ext>
            </a:extLst>
          </p:cNvPr>
          <p:cNvCxnSpPr>
            <a:cxnSpLocks/>
          </p:cNvCxnSpPr>
          <p:nvPr/>
        </p:nvCxnSpPr>
        <p:spPr>
          <a:xfrm flipH="1">
            <a:off x="8009483" y="3668725"/>
            <a:ext cx="294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8CD93B-EB6A-2603-3A0B-BEF93ACA56EB}"/>
              </a:ext>
            </a:extLst>
          </p:cNvPr>
          <p:cNvSpPr/>
          <p:nvPr/>
        </p:nvSpPr>
        <p:spPr>
          <a:xfrm>
            <a:off x="6096000" y="4442162"/>
            <a:ext cx="718400" cy="1451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8E726-0475-C10C-42F7-89D2F559DD8B}"/>
              </a:ext>
            </a:extLst>
          </p:cNvPr>
          <p:cNvSpPr/>
          <p:nvPr/>
        </p:nvSpPr>
        <p:spPr>
          <a:xfrm>
            <a:off x="7526368" y="2915899"/>
            <a:ext cx="718400" cy="1451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832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0759B-0B3A-FC13-B3EC-033750646933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209F-90F6-F996-43AE-A3BB0675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30" y="775839"/>
            <a:ext cx="3815981" cy="68426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333333"/>
                </a:solidFill>
                <a:latin typeface="Sarabun"/>
              </a:rPr>
              <a:t>วิธีการติดตั้งโปรแกรม</a:t>
            </a:r>
            <a:endParaRPr lang="th-TH" b="1" dirty="0"/>
          </a:p>
        </p:txBody>
      </p:sp>
      <p:pic>
        <p:nvPicPr>
          <p:cNvPr id="3" name="Picture 2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D2D298E7-53B6-ABD1-3BBB-45CF0CB451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82" y="2474333"/>
            <a:ext cx="2863758" cy="1909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Oracle SQL Developer and the Oracle JDK in 2019">
            <a:extLst>
              <a:ext uri="{FF2B5EF4-FFF2-40B4-BE49-F238E27FC236}">
                <a16:creationId xmlns:a16="http://schemas.microsoft.com/office/drawing/2014/main" id="{906482C6-CCFB-62CD-8844-660A86B55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62" y="2404676"/>
            <a:ext cx="3538855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8" name="Picture 2" descr="Black Plus Sign Positive Symbol Stock Illustration - Download Image Now -  Plus Sign, Plus Computer Key, Icon - iStock">
            <a:extLst>
              <a:ext uri="{FF2B5EF4-FFF2-40B4-BE49-F238E27FC236}">
                <a16:creationId xmlns:a16="http://schemas.microsoft.com/office/drawing/2014/main" id="{6718ED30-4205-0CC9-5A8E-0D51E267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77" y="2786332"/>
            <a:ext cx="1133295" cy="1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001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0759B-0B3A-FC13-B3EC-033750646933}"/>
              </a:ext>
            </a:extLst>
          </p:cNvPr>
          <p:cNvSpPr/>
          <p:nvPr/>
        </p:nvSpPr>
        <p:spPr>
          <a:xfrm>
            <a:off x="106260" y="73403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209F-90F6-F996-43AE-A3BB0675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30" y="775839"/>
            <a:ext cx="3815981" cy="68426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333333"/>
                </a:solidFill>
                <a:latin typeface="Sarabun"/>
              </a:rPr>
              <a:t>วิธีการติดตั้งโปรแกรม</a:t>
            </a:r>
            <a:endParaRPr lang="th-TH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9E19D6-36E7-486F-79B1-4D4BA774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714" y="2915729"/>
            <a:ext cx="8793422" cy="25741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1) 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ดาวน์โหลด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Visual Studio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จากเว็บไซต</a:t>
            </a:r>
            <a:r>
              <a:rPr lang="th-TH" dirty="0">
                <a:latin typeface="+mj-lt"/>
                <a:ea typeface="TH SarabunPSK" panose="020B0500040200020003" pitchFamily="34" charset="-34"/>
                <a:cs typeface="+mj-cs"/>
              </a:rPr>
              <a:t>์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ของ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Microsoft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โดยไปที่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  <a:hlinkClick r:id="rId4"/>
              </a:rPr>
              <a:t>https://visualstudio.microsoft.com/downloads/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และ เลือกเวอร์ชั่นของ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Visual Studio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ที่ต้องการติดตั้ง  </a:t>
            </a:r>
            <a:endParaRPr lang="en-US" sz="1800" dirty="0">
              <a:effectLst/>
              <a:latin typeface="+mj-lt"/>
              <a:ea typeface="TH SarabunPSK" panose="020B0500040200020003" pitchFamily="34" charset="-34"/>
              <a:cs typeface="+mj-cs"/>
            </a:endParaRPr>
          </a:p>
          <a:p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TH SarabunPSK" panose="020B0500040200020003" pitchFamily="34" charset="-34"/>
              </a:rPr>
              <a:t>2) 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</a:rPr>
              <a:t>เมื่อดาวน์โหลดไฟล์ติดตั้งเสร็จสิ้น คลิกที่ไฟล์ติดตั้งเพื่อเริ่มต้นการติดตั้ง  </a:t>
            </a:r>
          </a:p>
          <a:p>
            <a:r>
              <a:rPr lang="en-US" dirty="0">
                <a:latin typeface="+mj-lt"/>
                <a:ea typeface="TH SarabunPSK" panose="020B0500040200020003" pitchFamily="34" charset="-34"/>
              </a:rPr>
              <a:t>3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)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</a:rPr>
              <a:t> กด "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Install"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</a:rPr>
              <a:t>เพื่อเริ่มต้นการติดตั้ง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Visual Studio </a:t>
            </a:r>
          </a:p>
          <a:p>
            <a:r>
              <a:rPr lang="en-US" dirty="0">
                <a:latin typeface="+mj-lt"/>
                <a:ea typeface="TH SarabunPSK" panose="020B0500040200020003" pitchFamily="34" charset="-34"/>
                <a:cs typeface="+mj-cs"/>
              </a:rPr>
              <a:t>4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) 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รอจนกว่าการติดตั้งจะเสร็จสิ้น ซึ่งอาจใช้เวลาขึ้นอยู่กับขนาดของแพคเกจติดตั้ง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 </a:t>
            </a:r>
          </a:p>
          <a:p>
            <a:r>
              <a:rPr lang="en-US" dirty="0">
                <a:latin typeface="+mj-lt"/>
                <a:ea typeface="TH SarabunPSK" panose="020B0500040200020003" pitchFamily="34" charset="-34"/>
              </a:rPr>
              <a:t>5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) 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</a:rPr>
              <a:t>เมื่อการติดตั้งเสร็จสิ้นแล้ว คุณสามารถเปิด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Visual Studio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</a:rPr>
              <a:t>และเริ่มใช้งานได้เลย</a:t>
            </a:r>
            <a:endParaRPr lang="en-US" sz="1800" dirty="0">
              <a:effectLst/>
              <a:latin typeface="+mj-lt"/>
              <a:ea typeface="TH SarabunPSK" panose="020B0500040200020003" pitchFamily="34" charset="-34"/>
            </a:endParaRPr>
          </a:p>
          <a:p>
            <a:endParaRPr lang="en-US" sz="1800" dirty="0">
              <a:effectLst/>
              <a:latin typeface="+mj-lt"/>
              <a:ea typeface="TH SarabunPSK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8" name="Picture 7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FC26C86E-B5CA-E7F6-2E37-D7400F9BB6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48" y="775839"/>
            <a:ext cx="2863758" cy="1909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233956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0759B-0B3A-FC13-B3EC-033750646933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209F-90F6-F996-43AE-A3BB0675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30" y="775839"/>
            <a:ext cx="3815981" cy="68426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333333"/>
                </a:solidFill>
                <a:latin typeface="Sarabun"/>
              </a:rPr>
              <a:t>วิธีการติดตั้งโปรแกรม</a:t>
            </a:r>
            <a:endParaRPr lang="th-TH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9E19D6-36E7-486F-79B1-4D4BA774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93" y="2837092"/>
            <a:ext cx="7085392" cy="245153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1) 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ดาวน์โหลด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JDK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จากเว็บไซต์ของ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Oracle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โดยไปที่เว็บไซต์ </a:t>
            </a:r>
            <a:endParaRPr lang="en-US" sz="1800" dirty="0">
              <a:effectLst/>
              <a:latin typeface="+mj-lt"/>
              <a:ea typeface="TH SarabunPSK" panose="020B0500040200020003" pitchFamily="34" charset="-34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    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+mj-lt"/>
                <a:ea typeface="TH SarabunPSK" panose="020B0500040200020003" pitchFamily="34" charset="-34"/>
                <a:cs typeface="+mj-cs"/>
                <a:hlinkClick r:id="rId4"/>
              </a:rPr>
              <a:t>https://www.oracle.com/java/technologies/javase-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  <a:hlinkClick r:id="rId4"/>
              </a:rPr>
              <a:t>downloads.html</a:t>
            </a:r>
            <a:endParaRPr lang="en-US" sz="1800" dirty="0">
              <a:effectLst/>
              <a:latin typeface="+mj-lt"/>
              <a:ea typeface="TH SarabunPSK" panose="020B0500040200020003" pitchFamily="34" charset="-34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2) 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เลือกดาวน์โหลด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JDK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สำหรับระบบปฏิบัติการที่คุณใช้งาน เช่น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Windows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เป็นต้น </a:t>
            </a:r>
            <a:endParaRPr lang="en-US" sz="1800" dirty="0">
              <a:effectLst/>
              <a:latin typeface="+mj-lt"/>
              <a:ea typeface="TH SarabunPSK" panose="020B0500040200020003" pitchFamily="34" charset="-34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3)  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ติดตั้ง </a:t>
            </a:r>
            <a:r>
              <a:rPr lang="en-US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JDK </a:t>
            </a:r>
            <a:r>
              <a:rPr lang="th-TH" sz="1800" dirty="0">
                <a:effectLst/>
                <a:latin typeface="+mj-lt"/>
                <a:ea typeface="TH SarabunPSK" panose="020B0500040200020003" pitchFamily="34" charset="-34"/>
                <a:cs typeface="+mj-cs"/>
              </a:rPr>
              <a:t>โดยใช้ไฟล์ติดตั้งที่ดาวน์โหลดมา </a:t>
            </a:r>
            <a:endParaRPr lang="en-US" sz="1800" dirty="0">
              <a:effectLst/>
              <a:latin typeface="+mj-lt"/>
              <a:ea typeface="TH SarabunPSK" panose="020B0500040200020003" pitchFamily="34" charset="-34"/>
              <a:cs typeface="+mj-cs"/>
            </a:endParaRPr>
          </a:p>
          <a:p>
            <a:endParaRPr lang="th-TH" dirty="0"/>
          </a:p>
        </p:txBody>
      </p:sp>
      <p:pic>
        <p:nvPicPr>
          <p:cNvPr id="3" name="Picture 2" descr="Oracle SQL Developer and the Oracle JDK in 2019">
            <a:extLst>
              <a:ext uri="{FF2B5EF4-FFF2-40B4-BE49-F238E27FC236}">
                <a16:creationId xmlns:a16="http://schemas.microsoft.com/office/drawing/2014/main" id="{A644A9BC-1E1A-3FA7-A238-04E0742514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28" y="775839"/>
            <a:ext cx="3538855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90644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07A37A-291F-6B8E-268E-73166B41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61" y="2667657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4259333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23DDF2-E4DD-0F06-992F-FBA45BFD5F4F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43C14-1434-383E-39B1-4E576AF6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89" y="2267133"/>
            <a:ext cx="5545459" cy="3101983"/>
          </a:xfrm>
        </p:spPr>
        <p:txBody>
          <a:bodyPr>
            <a:normAutofit/>
          </a:bodyPr>
          <a:lstStyle/>
          <a:p>
            <a:endParaRPr lang="th-TH" sz="2000" b="1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28" name="Picture 4" descr="10 basic syntax in java you should know - Testing Tools">
            <a:extLst>
              <a:ext uri="{FF2B5EF4-FFF2-40B4-BE49-F238E27FC236}">
                <a16:creationId xmlns:a16="http://schemas.microsoft.com/office/drawing/2014/main" id="{5EE30572-BF3B-5487-7F13-BC455A99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43" y="1202499"/>
            <a:ext cx="7177152" cy="43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66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0325C-7F66-0C8F-E95B-43F0E058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82" y="1330210"/>
            <a:ext cx="8793422" cy="257413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TH SarabunPSK" panose="020B0500040200020003" pitchFamily="34" charset="-34"/>
              </a:rPr>
              <a:t>https://github.com/Domtaoz/src.git</a:t>
            </a:r>
          </a:p>
          <a:p>
            <a:r>
              <a:rPr lang="en-US" dirty="0"/>
              <a:t>https://youtu.be/rEP1xD34pAU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74478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3BB535-65C1-7BC3-E42B-E0063B2A3B83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4EE2F-0855-6775-BC86-F6222E5C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36" y="690356"/>
            <a:ext cx="4649058" cy="855230"/>
          </a:xfrm>
          <a:solidFill>
            <a:schemeClr val="bg2"/>
          </a:solidFill>
        </p:spPr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Sarabun"/>
              </a:rPr>
              <a:t>Crossword </a:t>
            </a:r>
            <a:r>
              <a:rPr lang="th-TH" b="1" dirty="0">
                <a:solidFill>
                  <a:srgbClr val="333333"/>
                </a:solidFill>
                <a:latin typeface="Sarabun"/>
              </a:rPr>
              <a:t>คืออะไร </a:t>
            </a:r>
            <a:r>
              <a:rPr lang="en-US" b="1" dirty="0">
                <a:solidFill>
                  <a:srgbClr val="333333"/>
                </a:solidFill>
                <a:latin typeface="Sarabun"/>
              </a:rPr>
              <a:t>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69BE-134A-C0A3-2D20-31F88FE5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028" y="2595973"/>
            <a:ext cx="5199475" cy="3123562"/>
          </a:xfrm>
        </p:spPr>
        <p:txBody>
          <a:bodyPr>
            <a:normAutofit/>
          </a:bodyPr>
          <a:lstStyle/>
          <a:p>
            <a:r>
              <a:rPr lang="th-TH" sz="2000" dirty="0">
                <a:solidFill>
                  <a:srgbClr val="333333"/>
                </a:solidFill>
                <a:latin typeface="Sarabun"/>
                <a:cs typeface="+mj-cs"/>
              </a:rPr>
              <a:t> </a:t>
            </a:r>
            <a:r>
              <a:rPr lang="en-US" sz="2000" dirty="0">
                <a:cs typeface="+mj-cs"/>
              </a:rPr>
              <a:t>Crossword Puzzle </a:t>
            </a:r>
            <a:r>
              <a:rPr lang="th-TH" sz="2000" dirty="0">
                <a:cs typeface="+mj-cs"/>
              </a:rPr>
              <a:t>คือ เกม</a:t>
            </a:r>
            <a:r>
              <a:rPr lang="th-TH" sz="2000" dirty="0" err="1">
                <a:cs typeface="+mj-cs"/>
              </a:rPr>
              <a:t>พัซ</a:t>
            </a:r>
            <a:r>
              <a:rPr lang="th-TH" sz="2000" dirty="0">
                <a:cs typeface="+mj-cs"/>
              </a:rPr>
              <a:t>เซ</a:t>
            </a:r>
            <a:r>
              <a:rPr lang="th-TH" sz="2000" dirty="0" err="1">
                <a:cs typeface="+mj-cs"/>
              </a:rPr>
              <a:t>ิล</a:t>
            </a:r>
            <a:r>
              <a:rPr lang="th-TH" sz="2000" dirty="0">
                <a:cs typeface="+mj-cs"/>
              </a:rPr>
              <a:t>ที่เล่นโดยการเติมคำตามช่องว่างในตารางตามคำใบ้ โดยประกอบไปด้วยตารางบนแนวนอนและแนวตั้ง ซึ่งแต่ละช่องจะมีตัวอักษรใบ้เพื่อช่วยให้ผู้เล่นนำเอาคำที่ต้องการใส่ลงไปในตารางได้อย่างถูกต้อง</a:t>
            </a:r>
          </a:p>
          <a:p>
            <a:r>
              <a:rPr lang="th-TH" sz="2000" dirty="0">
                <a:cs typeface="+mj-cs"/>
              </a:rPr>
              <a:t>เกมนี้มีประโยชน์ในการทดสอบความรู้และความชำนาญในการใช้คำศัพท์ภาษาอังกฤษต่างๆที่อาจจะได้ใช้ในชีวิตประจำวัน</a:t>
            </a:r>
          </a:p>
        </p:txBody>
      </p:sp>
      <p:sp>
        <p:nvSpPr>
          <p:cNvPr id="5" name="AutoShape 2" descr="Word Scape - Find hidden words APK for Android Download">
            <a:extLst>
              <a:ext uri="{FF2B5EF4-FFF2-40B4-BE49-F238E27FC236}">
                <a16:creationId xmlns:a16="http://schemas.microsoft.com/office/drawing/2014/main" id="{6F709948-6298-4EC6-9D42-BC0335EBA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" name="AutoShape 4" descr="Word Scape - Find hidden words APK for Android Download">
            <a:extLst>
              <a:ext uri="{FF2B5EF4-FFF2-40B4-BE49-F238E27FC236}">
                <a16:creationId xmlns:a16="http://schemas.microsoft.com/office/drawing/2014/main" id="{DC03CF80-C770-13F7-EB8F-E13284683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" name="AutoShape 6" descr="Word Scape - Find hidden words APK for Android Download">
            <a:extLst>
              <a:ext uri="{FF2B5EF4-FFF2-40B4-BE49-F238E27FC236}">
                <a16:creationId xmlns:a16="http://schemas.microsoft.com/office/drawing/2014/main" id="{BF45D372-8588-E438-19C6-89DA356D0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" name="AutoShape 10" descr="Word Scape - Find hidden words APK for Android Download">
            <a:extLst>
              <a:ext uri="{FF2B5EF4-FFF2-40B4-BE49-F238E27FC236}">
                <a16:creationId xmlns:a16="http://schemas.microsoft.com/office/drawing/2014/main" id="{05DECA9B-FAB1-8527-58AC-B3FFC68B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60115" y="6299209"/>
            <a:ext cx="500061" cy="50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4FE4DD4-4C34-4EBB-5018-984010D1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624" y="837816"/>
            <a:ext cx="2748148" cy="4877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857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306A5B-B73E-7A19-223B-8ECC1C85AD1F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FE37B-5E5F-62F4-9864-CE832C5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53" y="775867"/>
            <a:ext cx="3210876" cy="819720"/>
          </a:xfrm>
          <a:solidFill>
            <a:schemeClr val="bg2"/>
          </a:solidFill>
        </p:spPr>
        <p:txBody>
          <a:bodyPr/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DB Heavent"/>
              </a:rPr>
              <a:t>crossword</a:t>
            </a:r>
            <a:endParaRPr lang="th-TH" b="1" dirty="0"/>
          </a:p>
        </p:txBody>
      </p:sp>
      <p:pic>
        <p:nvPicPr>
          <p:cNvPr id="2050" name="Picture 2" descr="Word Time - Home | Facebook">
            <a:extLst>
              <a:ext uri="{FF2B5EF4-FFF2-40B4-BE49-F238E27FC236}">
                <a16:creationId xmlns:a16="http://schemas.microsoft.com/office/drawing/2014/main" id="{408E2917-BCC0-2BA5-D772-07FBAF5F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33" y="2768458"/>
            <a:ext cx="2498369" cy="2498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Words of Wonders (WOW) Daily Puzzle December 19 2022 Answers">
            <a:extLst>
              <a:ext uri="{FF2B5EF4-FFF2-40B4-BE49-F238E27FC236}">
                <a16:creationId xmlns:a16="http://schemas.microsoft.com/office/drawing/2014/main" id="{B955EBA1-DE1E-88C9-2A1B-4349A9F8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05" y="775867"/>
            <a:ext cx="3276065" cy="5324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01869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5A9E5A-174F-C3A5-2081-05828E19015E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837B6CC-5777-1C30-1B62-239AC266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718" y="509400"/>
            <a:ext cx="3289957" cy="583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A7E9F-6E08-641B-8073-F0387BA04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89" y="521956"/>
            <a:ext cx="3597365" cy="5871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5866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18B50B-14DC-0572-E901-F456F20FCF13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60ECA-EF4C-B734-4A32-C54CE281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39" y="611009"/>
            <a:ext cx="1693883" cy="1010757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b="1" dirty="0" err="1"/>
              <a:t>ui</a:t>
            </a:r>
            <a:endParaRPr lang="th-TH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ABF15-C67E-ED21-345E-960E8FD07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52" y="417103"/>
            <a:ext cx="3672546" cy="5994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6143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F56A0-6E28-AD01-0D5A-127277D42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830" r="1276" b="47256"/>
          <a:stretch/>
        </p:blipFill>
        <p:spPr>
          <a:xfrm>
            <a:off x="5844330" y="1479608"/>
            <a:ext cx="4483916" cy="348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51247-3C97-EA98-5CA5-E9B8B0B7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85" y="2465081"/>
            <a:ext cx="2784193" cy="1072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+mj-lt"/>
                <a:cs typeface="+mj-cs"/>
              </a:rPr>
              <a:t>Jbutton</a:t>
            </a:r>
            <a:endParaRPr lang="en-US" sz="6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22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937FE-8046-8CBB-DD28-24759C4F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36" y="1266966"/>
            <a:ext cx="3479433" cy="3754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4636F-3EA6-22DE-5911-BBCF06C6B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564" y="1266966"/>
            <a:ext cx="411537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7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5E70BB-7A0A-076F-AE71-3FEB2E723C0B}"/>
              </a:ext>
            </a:extLst>
          </p:cNvPr>
          <p:cNvSpPr/>
          <p:nvPr/>
        </p:nvSpPr>
        <p:spPr>
          <a:xfrm>
            <a:off x="92286" y="58730"/>
            <a:ext cx="11979479" cy="671119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569F-162D-5CBB-34FD-2FD540C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527" y="2079667"/>
            <a:ext cx="3530814" cy="2341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  <a:cs typeface="+mj-cs"/>
              </a:rPr>
              <a:t>Action Event</a:t>
            </a:r>
          </a:p>
          <a:p>
            <a:pPr marL="0" indent="0">
              <a:buNone/>
            </a:pPr>
            <a:endParaRPr lang="en-US" sz="4000" dirty="0">
              <a:latin typeface="+mj-lt"/>
              <a:cs typeface="+mj-cs"/>
            </a:endParaRPr>
          </a:p>
          <a:p>
            <a:pPr marL="0" indent="0">
              <a:buNone/>
            </a:pPr>
            <a:r>
              <a:rPr lang="en-US" sz="4000" dirty="0">
                <a:latin typeface="+mj-lt"/>
                <a:cs typeface="+mj-cs"/>
              </a:rPr>
              <a:t>If</a:t>
            </a:r>
            <a:endParaRPr lang="th-TH" sz="4000" dirty="0">
              <a:latin typeface="+mj-lt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37C0C-91C6-2E99-988E-9BBCB9DCE9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043" r="346" b="156"/>
          <a:stretch/>
        </p:blipFill>
        <p:spPr>
          <a:xfrm>
            <a:off x="6173418" y="1542717"/>
            <a:ext cx="4455434" cy="3415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4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494</TotalTime>
  <Words>429</Words>
  <Application>Microsoft Office PowerPoint</Application>
  <PresentationFormat>Widescreen</PresentationFormat>
  <Paragraphs>69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Gill Sans MT</vt:lpstr>
      <vt:lpstr>Sarabun</vt:lpstr>
      <vt:lpstr>Arial</vt:lpstr>
      <vt:lpstr>Calibri</vt:lpstr>
      <vt:lpstr>DB Heavent</vt:lpstr>
      <vt:lpstr>Parcel</vt:lpstr>
      <vt:lpstr>CrossWord</vt:lpstr>
      <vt:lpstr>PowerPoint Presentation</vt:lpstr>
      <vt:lpstr>Crossword คืออะไร ?</vt:lpstr>
      <vt:lpstr>crossword</vt:lpstr>
      <vt:lpstr>PowerPoint Presentation</vt:lpstr>
      <vt:lpstr>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วิธีใช้งาน</vt:lpstr>
      <vt:lpstr>วิธีใช้งาน</vt:lpstr>
      <vt:lpstr>วิธีใช้งาน</vt:lpstr>
      <vt:lpstr>fLOWCHART</vt:lpstr>
      <vt:lpstr>วิธีการติดตั้งโปรแกรม</vt:lpstr>
      <vt:lpstr>วิธีการติดตั้งโปรแกรม</vt:lpstr>
      <vt:lpstr>วิธีการติดตั้งโปรแกรม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ชีวิตท่ามกลางโควิด</dc:title>
  <dc:creator>Pollapat RATTANATHIP</dc:creator>
  <cp:lastModifiedBy>Pollapat RATTANATHIP</cp:lastModifiedBy>
  <cp:revision>8</cp:revision>
  <dcterms:created xsi:type="dcterms:W3CDTF">2023-01-28T11:23:01Z</dcterms:created>
  <dcterms:modified xsi:type="dcterms:W3CDTF">2023-04-04T16:59:44Z</dcterms:modified>
</cp:coreProperties>
</file>