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70" r:id="rId2"/>
    <p:sldId id="258" r:id="rId3"/>
    <p:sldId id="271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3" r:id="rId15"/>
    <p:sldId id="257" r:id="rId16"/>
    <p:sldId id="272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8" r:id="rId26"/>
    <p:sldId id="267" r:id="rId27"/>
    <p:sldId id="269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CA1FDC-CC77-4CEE-A5E0-FA411163514D}">
  <a:tblStyle styleId="{91CA1FDC-CC77-4CEE-A5E0-FA41116351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7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109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6d6ff8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6d6ff8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482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6d6ff8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6d6ff8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717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6d6ff8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6d6ff8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730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6d6ff8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6d6ff8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43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6d6ff8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6d6ff8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990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14d18f93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14d18f93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14d18f93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14d18f93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557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f6d6ff84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f6d6ff84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6d6ff8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6d6ff8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f6d6ff84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f6d6ff84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6d6ff8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6d6ff8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f6d6ff84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f6d6ff84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f6d6ff84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f6d6ff84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f6d6ff84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f6d6ff84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f6d6ff84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f6d6ff84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f6d6ff84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f6d6ff84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6d6ff84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6d6ff84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f6d6ff84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f6d6ff84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214d18f9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214d18f9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14d18f93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14d18f93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76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6d6ff8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6d6ff8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84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6d6ff8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6d6ff8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3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6d6ff8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6d6ff8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473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6d6ff8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6d6ff8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8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6d6ff8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6d6ff8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015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6d6ff8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6d6ff8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98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2" y="729343"/>
            <a:ext cx="7282543" cy="2398486"/>
          </a:xfrm>
        </p:spPr>
        <p:txBody>
          <a:bodyPr anchor="b"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CS06440 </a:t>
            </a:r>
            <a:br>
              <a:rPr lang="en-US" sz="2400" b="1" dirty="0">
                <a:solidFill>
                  <a:srgbClr val="FF0000"/>
                </a:solidFill>
              </a:rPr>
            </a:br>
            <a:br>
              <a:rPr lang="en-US" sz="2400" b="1" dirty="0">
                <a:solidFill>
                  <a:srgbClr val="FF0000"/>
                </a:solidFill>
              </a:rPr>
            </a:b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Assignment 03</a:t>
            </a:r>
            <a:br>
              <a:rPr lang="en-US" sz="2400" b="1" dirty="0">
                <a:solidFill>
                  <a:srgbClr val="FF0000"/>
                </a:solidFill>
              </a:rPr>
            </a:b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AWS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7943" y="3523895"/>
            <a:ext cx="6433456" cy="797734"/>
          </a:xfrm>
        </p:spPr>
        <p:txBody>
          <a:bodyPr anchor="t">
            <a:noAutofit/>
          </a:bodyPr>
          <a:lstStyle/>
          <a:p>
            <a:pPr algn="l"/>
            <a:r>
              <a:rPr lang="en-US" sz="1600" b="1" dirty="0">
                <a:solidFill>
                  <a:srgbClr val="FF0000"/>
                </a:solidFill>
              </a:rPr>
              <a:t>Name: Chad Andreniuk</a:t>
            </a:r>
          </a:p>
          <a:p>
            <a:pPr algn="l"/>
            <a:r>
              <a:rPr lang="en-US" sz="1600" b="1" dirty="0">
                <a:solidFill>
                  <a:srgbClr val="FF0000"/>
                </a:solidFill>
              </a:rPr>
              <a:t>School ID: andren54</a:t>
            </a:r>
          </a:p>
        </p:txBody>
      </p:sp>
    </p:spTree>
    <p:extLst>
      <p:ext uri="{BB962C8B-B14F-4D97-AF65-F5344CB8AC3E}">
        <p14:creationId xmlns:p14="http://schemas.microsoft.com/office/powerpoint/2010/main" val="1416677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502229" y="303400"/>
            <a:ext cx="5842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One Screenshot for Tutorial </a:t>
            </a:r>
            <a:r>
              <a:rPr lang="en" b="1" dirty="0">
                <a:solidFill>
                  <a:srgbClr val="0000CC"/>
                </a:solidFill>
              </a:rPr>
              <a:t># 07 </a:t>
            </a:r>
            <a:r>
              <a:rPr lang="en" b="1" dirty="0">
                <a:solidFill>
                  <a:srgbClr val="FF0000"/>
                </a:solidFill>
              </a:rPr>
              <a:t>from Category </a:t>
            </a:r>
            <a:r>
              <a:rPr lang="en" b="1" dirty="0">
                <a:solidFill>
                  <a:srgbClr val="0000CC"/>
                </a:solidFill>
              </a:rPr>
              <a:t>“xyz” </a:t>
            </a:r>
            <a:endParaRPr b="1" dirty="0">
              <a:solidFill>
                <a:srgbClr val="00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AD072-0595-40DA-9B9E-E905D02A4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877" y="958225"/>
            <a:ext cx="5026703" cy="394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9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502229" y="303400"/>
            <a:ext cx="5842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One Screenshot for Tutorial </a:t>
            </a:r>
            <a:r>
              <a:rPr lang="en" b="1" dirty="0">
                <a:solidFill>
                  <a:srgbClr val="0000CC"/>
                </a:solidFill>
              </a:rPr>
              <a:t># 08 </a:t>
            </a:r>
            <a:r>
              <a:rPr lang="en" b="1" dirty="0">
                <a:solidFill>
                  <a:srgbClr val="FF0000"/>
                </a:solidFill>
              </a:rPr>
              <a:t>from Category </a:t>
            </a:r>
            <a:r>
              <a:rPr lang="en" b="1" dirty="0">
                <a:solidFill>
                  <a:srgbClr val="0000CC"/>
                </a:solidFill>
              </a:rPr>
              <a:t>“xyz” </a:t>
            </a:r>
            <a:endParaRPr b="1" dirty="0">
              <a:solidFill>
                <a:srgbClr val="00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B08BF5-3B19-4108-8591-B2329B174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500" y="1278732"/>
            <a:ext cx="5164648" cy="292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9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502229" y="303400"/>
            <a:ext cx="5842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One Screenshot for Tutorial </a:t>
            </a:r>
            <a:r>
              <a:rPr lang="en" b="1" dirty="0">
                <a:solidFill>
                  <a:srgbClr val="0000CC"/>
                </a:solidFill>
              </a:rPr>
              <a:t># 09 </a:t>
            </a:r>
            <a:r>
              <a:rPr lang="en" b="1" dirty="0">
                <a:solidFill>
                  <a:srgbClr val="FF0000"/>
                </a:solidFill>
              </a:rPr>
              <a:t>from Category </a:t>
            </a:r>
            <a:r>
              <a:rPr lang="en" b="1" dirty="0">
                <a:solidFill>
                  <a:srgbClr val="0000CC"/>
                </a:solidFill>
              </a:rPr>
              <a:t>“xyz” </a:t>
            </a:r>
            <a:endParaRPr b="1" dirty="0">
              <a:solidFill>
                <a:srgbClr val="00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A143D1-0199-4B95-865E-F9C48D94F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08" y="1376835"/>
            <a:ext cx="7430184" cy="312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2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502229" y="303400"/>
            <a:ext cx="5842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One Screenshot for Tutorial </a:t>
            </a:r>
            <a:r>
              <a:rPr lang="en" b="1" dirty="0">
                <a:solidFill>
                  <a:srgbClr val="0000CC"/>
                </a:solidFill>
              </a:rPr>
              <a:t># 10 </a:t>
            </a:r>
            <a:r>
              <a:rPr lang="en" b="1" dirty="0">
                <a:solidFill>
                  <a:srgbClr val="FF0000"/>
                </a:solidFill>
              </a:rPr>
              <a:t>from Category </a:t>
            </a:r>
            <a:r>
              <a:rPr lang="en" b="1" dirty="0">
                <a:solidFill>
                  <a:srgbClr val="0000CC"/>
                </a:solidFill>
              </a:rPr>
              <a:t>“xyz” </a:t>
            </a:r>
            <a:endParaRPr b="1" dirty="0">
              <a:solidFill>
                <a:srgbClr val="00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D73CA-CDF7-4313-919C-EA677B069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436" y="1221414"/>
            <a:ext cx="5967127" cy="32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47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15"/>
          <p:cNvGraphicFramePr/>
          <p:nvPr>
            <p:extLst>
              <p:ext uri="{D42A27DB-BD31-4B8C-83A1-F6EECF244321}">
                <p14:modId xmlns:p14="http://schemas.microsoft.com/office/powerpoint/2010/main" val="1134732522"/>
              </p:ext>
            </p:extLst>
          </p:nvPr>
        </p:nvGraphicFramePr>
        <p:xfrm>
          <a:off x="2682899" y="682170"/>
          <a:ext cx="3515325" cy="4412558"/>
        </p:xfrm>
        <a:graphic>
          <a:graphicData uri="http://schemas.openxmlformats.org/drawingml/2006/table">
            <a:tbl>
              <a:tblPr>
                <a:noFill/>
                <a:tableStyleId>{91CA1FDC-CC77-4CEE-A5E0-FA411163514D}</a:tableStyleId>
              </a:tblPr>
              <a:tblGrid>
                <a:gridCol w="51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6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#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AWS Category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Implemented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7030A0"/>
                          </a:solidFill>
                        </a:rPr>
                        <a:t>Cost Management</a:t>
                      </a:r>
                      <a:endParaRPr sz="800" b="1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AWS Cost Explorer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4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7030A0"/>
                          </a:solidFill>
                        </a:rPr>
                        <a:t>2</a:t>
                      </a:r>
                      <a:endParaRPr sz="800" b="1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7030A0"/>
                          </a:solidFill>
                        </a:rPr>
                        <a:t>Databases</a:t>
                      </a:r>
                      <a:endParaRPr sz="800" b="1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MySQL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7030A0"/>
                          </a:solidFill>
                        </a:rPr>
                        <a:t>3</a:t>
                      </a:r>
                      <a:endParaRPr sz="800" b="1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7030A0"/>
                          </a:solidFill>
                        </a:rPr>
                        <a:t>Enterprise Applications</a:t>
                      </a:r>
                      <a:endParaRPr sz="800" b="1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Send Notifications Service (SNS)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7030A0"/>
                          </a:solidFill>
                        </a:rPr>
                        <a:t>4</a:t>
                      </a:r>
                      <a:endParaRPr sz="800" b="1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Enterprise Applications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Send an Email (SES)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7030A0"/>
                          </a:solidFill>
                        </a:rPr>
                        <a:t>5</a:t>
                      </a:r>
                      <a:endParaRPr sz="800" b="1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7030A0"/>
                          </a:solidFill>
                        </a:rPr>
                        <a:t>Machine Learning</a:t>
                      </a:r>
                      <a:endParaRPr sz="800" b="1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Analyze Sentiment in Text (Amazon Comprehend)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6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7030A0"/>
                          </a:solidFill>
                        </a:rPr>
                        <a:t>6</a:t>
                      </a:r>
                      <a:endParaRPr sz="800" b="1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7030A0"/>
                          </a:solidFill>
                        </a:rPr>
                        <a:t>Websites &amp; Apps</a:t>
                      </a:r>
                      <a:endParaRPr sz="800" b="1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Route 53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6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7030A0"/>
                          </a:solidFill>
                        </a:rPr>
                        <a:t>7</a:t>
                      </a:r>
                      <a:endParaRPr sz="800" b="1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7030A0"/>
                          </a:solidFill>
                        </a:rPr>
                        <a:t>Websites &amp; Apps</a:t>
                      </a:r>
                      <a:endParaRPr sz="800" b="1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Launch a Linux Virtual Machine (EC2 / Lightsail)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4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7030A0"/>
                          </a:solidFill>
                        </a:rPr>
                        <a:t>8</a:t>
                      </a:r>
                      <a:endParaRPr sz="800" b="1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7030A0"/>
                          </a:solidFill>
                        </a:rPr>
                        <a:t>Storage</a:t>
                      </a:r>
                      <a:endParaRPr sz="800" b="1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Store and Retrieve a File (S3)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4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7030A0"/>
                          </a:solidFill>
                        </a:rPr>
                        <a:t>9</a:t>
                      </a:r>
                      <a:endParaRPr sz="800" b="1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7030A0"/>
                          </a:solidFill>
                        </a:rPr>
                        <a:t>Security</a:t>
                      </a:r>
                      <a:endParaRPr sz="800" b="1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Identity and Access Management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6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7030A0"/>
                          </a:solidFill>
                        </a:rPr>
                        <a:t>10</a:t>
                      </a:r>
                      <a:endParaRPr sz="800" b="1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Cost Management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AWS Budgets (Lightsail alerts too)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1" name="Google Shape;71;p15"/>
          <p:cNvSpPr txBox="1"/>
          <p:nvPr/>
        </p:nvSpPr>
        <p:spPr>
          <a:xfrm>
            <a:off x="1785257" y="0"/>
            <a:ext cx="5406572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Services you’ve used for Q 02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CC"/>
                </a:solidFill>
              </a:rPr>
              <a:t>(at least 5 components, in this example, the student picked 10)</a:t>
            </a:r>
            <a:endParaRPr sz="1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9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723475" y="0"/>
            <a:ext cx="4373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b="1" dirty="0">
                <a:solidFill>
                  <a:srgbClr val="FF0000"/>
                </a:solidFill>
              </a:rPr>
              <a:t>Your Completed Project Flowchart for Q 02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750" y="404000"/>
            <a:ext cx="6654506" cy="4527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/>
          <p:nvPr/>
        </p:nvCxnSpPr>
        <p:spPr>
          <a:xfrm>
            <a:off x="3744775" y="3929775"/>
            <a:ext cx="288600" cy="1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4"/>
          <p:cNvCxnSpPr/>
          <p:nvPr/>
        </p:nvCxnSpPr>
        <p:spPr>
          <a:xfrm flipH="1">
            <a:off x="3722400" y="3907575"/>
            <a:ext cx="303600" cy="14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0;p14"/>
          <p:cNvSpPr txBox="1"/>
          <p:nvPr/>
        </p:nvSpPr>
        <p:spPr>
          <a:xfrm>
            <a:off x="198303" y="4621099"/>
            <a:ext cx="4373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900" b="1" dirty="0">
                <a:solidFill>
                  <a:srgbClr val="0000CC"/>
                </a:solidFill>
                <a:sym typeface="Wingdings" panose="05000000000000000000" pitchFamily="2" charset="2"/>
              </a:rPr>
              <a:t> </a:t>
            </a:r>
            <a:r>
              <a:rPr lang="en" sz="900" b="1" dirty="0">
                <a:solidFill>
                  <a:srgbClr val="0000CC"/>
                </a:solidFill>
              </a:rPr>
              <a:t>The arrows represent connections between service</a:t>
            </a:r>
            <a:endParaRPr sz="9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71500" y="507999"/>
            <a:ext cx="8001000" cy="56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Screenshots for your own Project Services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50927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Now, provide screenshots for the components you have used to create your AWS project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i="1" dirty="0">
                <a:solidFill>
                  <a:srgbClr val="00B050"/>
                </a:solidFill>
              </a:rPr>
              <a:t>“The following screenshots are for examples only”</a:t>
            </a:r>
          </a:p>
        </p:txBody>
      </p:sp>
    </p:spTree>
    <p:extLst>
      <p:ext uri="{BB962C8B-B14F-4D97-AF65-F5344CB8AC3E}">
        <p14:creationId xmlns:p14="http://schemas.microsoft.com/office/powerpoint/2010/main" val="107475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2440650" y="3774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Amazon Neptue DB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D1E3B-A5F2-4700-A66A-A0F108A8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54" y="1370098"/>
            <a:ext cx="8120091" cy="28127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1250"/>
            <a:ext cx="8839201" cy="16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440650" y="3034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Identity and Access Management (IAM)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413" y="623749"/>
            <a:ext cx="5657174" cy="45197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961500" y="170225"/>
            <a:ext cx="1221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S3 Storage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Google Shape;68;p15"/>
          <p:cNvGraphicFramePr/>
          <p:nvPr>
            <p:extLst>
              <p:ext uri="{D42A27DB-BD31-4B8C-83A1-F6EECF244321}">
                <p14:modId xmlns:p14="http://schemas.microsoft.com/office/powerpoint/2010/main" val="137174793"/>
              </p:ext>
            </p:extLst>
          </p:nvPr>
        </p:nvGraphicFramePr>
        <p:xfrm>
          <a:off x="2785795" y="547748"/>
          <a:ext cx="3515325" cy="4595752"/>
        </p:xfrm>
        <a:graphic>
          <a:graphicData uri="http://schemas.openxmlformats.org/drawingml/2006/table">
            <a:tbl>
              <a:tblPr>
                <a:noFill/>
                <a:tableStyleId>{91CA1FDC-CC77-4CEE-A5E0-FA411163514D}</a:tableStyleId>
              </a:tblPr>
              <a:tblGrid>
                <a:gridCol w="51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9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#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AWS Category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Implemented</a:t>
                      </a:r>
                      <a:endParaRPr sz="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Account Management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Increase account service quotas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with Service Quotas</a:t>
                      </a:r>
                      <a:endParaRPr sz="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4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2</a:t>
                      </a:r>
                      <a:endParaRPr sz="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Analytics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Visualize data in Amazon RDS for SQL Server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using Amazon </a:t>
                      </a:r>
                      <a:r>
                        <a:rPr lang="en-US" sz="800" b="1" dirty="0" err="1"/>
                        <a:t>QuickSight</a:t>
                      </a:r>
                      <a:endParaRPr sz="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3</a:t>
                      </a:r>
                      <a:endParaRPr sz="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Compute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Create object storage buckets</a:t>
                      </a:r>
                      <a:endParaRPr sz="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4</a:t>
                      </a:r>
                      <a:endParaRPr sz="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Databases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Store and Retrieve a File</a:t>
                      </a:r>
                      <a:endParaRPr sz="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5</a:t>
                      </a:r>
                      <a:endParaRPr sz="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Dev Tools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Remotely Run Commands on an EC2 instance</a:t>
                      </a:r>
                      <a:endParaRPr sz="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4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6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End User Compute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A</a:t>
                      </a:r>
                      <a:r>
                        <a:rPr lang="en" sz="800" b="1" dirty="0"/>
                        <a:t>mazon WorkSpeace Cost Optimizer</a:t>
                      </a:r>
                      <a:endParaRPr sz="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7</a:t>
                      </a:r>
                      <a:endParaRPr sz="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Machine Learning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Introduction to Deep Learning</a:t>
                      </a:r>
                      <a:endParaRPr sz="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4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8</a:t>
                      </a:r>
                      <a:endParaRPr sz="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Storage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Store and Retrieve a File (S3)</a:t>
                      </a:r>
                      <a:endParaRPr sz="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9</a:t>
                      </a:r>
                      <a:endParaRPr sz="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S</a:t>
                      </a:r>
                      <a:r>
                        <a:rPr lang="en" sz="800" b="1" dirty="0"/>
                        <a:t>erverless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Run a Serverless “Hello, World!”</a:t>
                      </a:r>
                      <a:endParaRPr sz="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10</a:t>
                      </a:r>
                      <a:endParaRPr sz="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Serverless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AWS </a:t>
                      </a:r>
                      <a:r>
                        <a:rPr lang="en-US" sz="800" b="1" dirty="0" err="1"/>
                        <a:t>Applicaion</a:t>
                      </a:r>
                      <a:r>
                        <a:rPr lang="en-US" sz="800" b="1" dirty="0"/>
                        <a:t> Services </a:t>
                      </a:r>
                      <a:r>
                        <a:rPr lang="en-US" sz="800" b="1" dirty="0" err="1"/>
                        <a:t>Overvew</a:t>
                      </a:r>
                      <a:endParaRPr sz="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9" name="Google Shape;69;p15"/>
          <p:cNvSpPr txBox="1"/>
          <p:nvPr/>
        </p:nvSpPr>
        <p:spPr>
          <a:xfrm>
            <a:off x="2785796" y="0"/>
            <a:ext cx="3515325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Tutorials you’ve selected for Q 01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 dirty="0">
              <a:solidFill>
                <a:srgbClr val="FF0000"/>
              </a:solidFill>
            </a:endParaRPr>
          </a:p>
          <a:p>
            <a:pPr algn="ctr"/>
            <a:r>
              <a:rPr lang="en-US" sz="1000" b="1" dirty="0">
                <a:solidFill>
                  <a:srgbClr val="0000CC"/>
                </a:solidFill>
              </a:rPr>
              <a:t>(One video per category)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75" y="893300"/>
            <a:ext cx="6489900" cy="39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1658200" y="249200"/>
            <a:ext cx="55209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Simple Notification System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1399400" y="3814800"/>
            <a:ext cx="5674200" cy="316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5500"/>
            <a:ext cx="8839199" cy="338395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2440650" y="370025"/>
            <a:ext cx="42627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MySQL Database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2873550" y="310850"/>
            <a:ext cx="33969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Route 53 (cost money)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8925"/>
            <a:ext cx="4389450" cy="42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450" y="918921"/>
            <a:ext cx="4754550" cy="4224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2440650" y="1776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Simple Email Service (SES) (cost money)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8650"/>
            <a:ext cx="8839200" cy="2659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700" y="548600"/>
            <a:ext cx="6738601" cy="44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2634650" y="140625"/>
            <a:ext cx="42627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Machine Learning - Comprehend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2440650" y="103600"/>
            <a:ext cx="42627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Cost &amp; Billing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3400"/>
            <a:ext cx="8839201" cy="4030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2440650" y="103600"/>
            <a:ext cx="42627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Cost &amp; Billing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3400"/>
            <a:ext cx="8839201" cy="3413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907143" y="1409700"/>
            <a:ext cx="7329714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b="1" dirty="0"/>
              <a:t>How many hours did it take you to finish the assignment?</a:t>
            </a:r>
          </a:p>
          <a:p>
            <a:pPr marL="139700" lvl="2">
              <a:buSzPts val="1400"/>
            </a:pPr>
            <a:r>
              <a:rPr lang="en" b="1" dirty="0"/>
              <a:t>This assignemt took me twice as long as it should have as I was almost done, then lost evrything because I went home for spring break leaving my files on my PC at school. Besides that the assignment took me 8 hours total to complete</a:t>
            </a:r>
            <a:endParaRPr b="1"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b="1" dirty="0"/>
              <a:t>What was your project cost at the end?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b="1" dirty="0"/>
              <a:t>In the end my project cost 0$</a:t>
            </a:r>
            <a:endParaRPr b="1"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b="1" dirty="0"/>
              <a:t>Name two pros of AWS (let’s say two things you like) and why?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b="1" dirty="0"/>
              <a:t>AWS allows peop</a:t>
            </a:r>
            <a:r>
              <a:rPr lang="en-US" b="1" dirty="0"/>
              <a:t>le</a:t>
            </a:r>
            <a:r>
              <a:rPr lang="en" b="1" dirty="0"/>
              <a:t> to easily do many different things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b="1" dirty="0"/>
              <a:t>AWS is very versitle and has mamy different features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b="1" dirty="0"/>
          </a:p>
          <a:p>
            <a:pPr marL="482600" lvl="0" indent="-342900">
              <a:buSzPts val="1400"/>
              <a:buFont typeface="+mj-lt"/>
              <a:buAutoNum type="arabicPeriod"/>
            </a:pPr>
            <a:r>
              <a:rPr lang="en" b="1" dirty="0"/>
              <a:t>Name two cons of AWS (let’s say two things you don’t like) and why?</a:t>
            </a:r>
            <a:endParaRPr b="1"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dirty="0"/>
          </a:p>
        </p:txBody>
      </p:sp>
      <p:sp>
        <p:nvSpPr>
          <p:cNvPr id="3" name="Google Shape;132;p25"/>
          <p:cNvSpPr txBox="1"/>
          <p:nvPr/>
        </p:nvSpPr>
        <p:spPr>
          <a:xfrm>
            <a:off x="2440650" y="103600"/>
            <a:ext cx="42627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Conclusion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71500" y="508000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Screenshots for ten tuutorials you’ve selected for Q 01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50927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Provide one clear screenshot for each tutorial you’ve watched/practiced.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65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502229" y="303400"/>
            <a:ext cx="5842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One Screenshot for Tutorial </a:t>
            </a:r>
            <a:r>
              <a:rPr lang="en" b="1" dirty="0">
                <a:solidFill>
                  <a:srgbClr val="0000CC"/>
                </a:solidFill>
              </a:rPr>
              <a:t># 01 </a:t>
            </a:r>
            <a:r>
              <a:rPr lang="en" b="1" dirty="0">
                <a:solidFill>
                  <a:srgbClr val="FF0000"/>
                </a:solidFill>
              </a:rPr>
              <a:t>from Category </a:t>
            </a:r>
            <a:r>
              <a:rPr lang="en" b="1" dirty="0">
                <a:solidFill>
                  <a:srgbClr val="0000CC"/>
                </a:solidFill>
              </a:rPr>
              <a:t>“xyz” </a:t>
            </a:r>
            <a:endParaRPr b="1" dirty="0">
              <a:solidFill>
                <a:srgbClr val="00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2D43D4-2365-46DB-9829-8F65C22E9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815" y="1109117"/>
            <a:ext cx="6322370" cy="37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7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502229" y="303400"/>
            <a:ext cx="5842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One Screenshot for Tutorial </a:t>
            </a:r>
            <a:r>
              <a:rPr lang="en" b="1" dirty="0">
                <a:solidFill>
                  <a:srgbClr val="0000CC"/>
                </a:solidFill>
              </a:rPr>
              <a:t># 02 </a:t>
            </a:r>
            <a:r>
              <a:rPr lang="en" b="1" dirty="0">
                <a:solidFill>
                  <a:srgbClr val="FF0000"/>
                </a:solidFill>
              </a:rPr>
              <a:t>from Category </a:t>
            </a:r>
            <a:r>
              <a:rPr lang="en" b="1" dirty="0">
                <a:solidFill>
                  <a:srgbClr val="0000CC"/>
                </a:solidFill>
              </a:rPr>
              <a:t>“xyz” </a:t>
            </a:r>
            <a:endParaRPr b="1" dirty="0">
              <a:solidFill>
                <a:srgbClr val="00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9020BB-BEDC-4B0A-BE98-979F26195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84" y="1226784"/>
            <a:ext cx="6030431" cy="341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2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502229" y="303400"/>
            <a:ext cx="5842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One Screenshot for Tutorial </a:t>
            </a:r>
            <a:r>
              <a:rPr lang="en" b="1" dirty="0">
                <a:solidFill>
                  <a:srgbClr val="0000CC"/>
                </a:solidFill>
              </a:rPr>
              <a:t># 03 </a:t>
            </a:r>
            <a:r>
              <a:rPr lang="en" b="1" dirty="0">
                <a:solidFill>
                  <a:srgbClr val="FF0000"/>
                </a:solidFill>
              </a:rPr>
              <a:t>from Category </a:t>
            </a:r>
            <a:r>
              <a:rPr lang="en" b="1" dirty="0">
                <a:solidFill>
                  <a:srgbClr val="0000CC"/>
                </a:solidFill>
              </a:rPr>
              <a:t>“xyz” </a:t>
            </a:r>
            <a:endParaRPr b="1" dirty="0">
              <a:solidFill>
                <a:srgbClr val="00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C78EC-7CD5-4C70-8503-04D2ED6D3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94" y="1063464"/>
            <a:ext cx="7446611" cy="37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9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502229" y="303400"/>
            <a:ext cx="5842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One Screenshot for Tutorial </a:t>
            </a:r>
            <a:r>
              <a:rPr lang="en" b="1" dirty="0">
                <a:solidFill>
                  <a:srgbClr val="0000CC"/>
                </a:solidFill>
              </a:rPr>
              <a:t># 04 </a:t>
            </a:r>
            <a:r>
              <a:rPr lang="en" b="1" dirty="0">
                <a:solidFill>
                  <a:srgbClr val="FF0000"/>
                </a:solidFill>
              </a:rPr>
              <a:t>from Category </a:t>
            </a:r>
            <a:r>
              <a:rPr lang="en" b="1" dirty="0">
                <a:solidFill>
                  <a:srgbClr val="0000CC"/>
                </a:solidFill>
              </a:rPr>
              <a:t>“xyz” </a:t>
            </a:r>
            <a:endParaRPr b="1" dirty="0">
              <a:solidFill>
                <a:srgbClr val="00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54ABD4-47FF-4D7B-95A5-0EBB8133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37" y="1429092"/>
            <a:ext cx="6965126" cy="29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502229" y="303400"/>
            <a:ext cx="5842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One Screenshot for Tutorial </a:t>
            </a:r>
            <a:r>
              <a:rPr lang="en" b="1" dirty="0">
                <a:solidFill>
                  <a:srgbClr val="0000CC"/>
                </a:solidFill>
              </a:rPr>
              <a:t># 05 </a:t>
            </a:r>
            <a:r>
              <a:rPr lang="en" b="1" dirty="0">
                <a:solidFill>
                  <a:srgbClr val="FF0000"/>
                </a:solidFill>
              </a:rPr>
              <a:t>from Category </a:t>
            </a:r>
            <a:r>
              <a:rPr lang="en" b="1" dirty="0">
                <a:solidFill>
                  <a:srgbClr val="0000CC"/>
                </a:solidFill>
              </a:rPr>
              <a:t>“xyz” </a:t>
            </a:r>
            <a:endParaRPr b="1" dirty="0">
              <a:solidFill>
                <a:srgbClr val="00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311FB-F53A-4C34-8E28-E99ED2FA9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47" y="1074865"/>
            <a:ext cx="6166844" cy="376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4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502229" y="303400"/>
            <a:ext cx="5842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One Screenshot for Tutorial </a:t>
            </a:r>
            <a:r>
              <a:rPr lang="en" b="1" dirty="0">
                <a:solidFill>
                  <a:srgbClr val="0000CC"/>
                </a:solidFill>
              </a:rPr>
              <a:t># 06 </a:t>
            </a:r>
            <a:r>
              <a:rPr lang="en" b="1" dirty="0">
                <a:solidFill>
                  <a:srgbClr val="FF0000"/>
                </a:solidFill>
              </a:rPr>
              <a:t>from Category </a:t>
            </a:r>
            <a:r>
              <a:rPr lang="en" b="1" dirty="0">
                <a:solidFill>
                  <a:srgbClr val="0000CC"/>
                </a:solidFill>
              </a:rPr>
              <a:t>“xyz” </a:t>
            </a:r>
            <a:endParaRPr b="1" dirty="0">
              <a:solidFill>
                <a:srgbClr val="00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53E6A-7172-4059-9BFD-76EBCBA6C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86" y="1395404"/>
            <a:ext cx="7115227" cy="235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50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</TotalTime>
  <Words>578</Words>
  <Application>Microsoft Office PowerPoint</Application>
  <PresentationFormat>On-screen Show (16:9)</PresentationFormat>
  <Paragraphs>115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Simple Light</vt:lpstr>
      <vt:lpstr>CS06440    Assignment 03  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AWS</dc:title>
  <dc:creator>Ajaj, Ola</dc:creator>
  <cp:lastModifiedBy>Chad Andreniuk</cp:lastModifiedBy>
  <cp:revision>16</cp:revision>
  <dcterms:modified xsi:type="dcterms:W3CDTF">2022-03-15T01:40:25Z</dcterms:modified>
</cp:coreProperties>
</file>