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68" r:id="rId4"/>
    <p:sldId id="264" r:id="rId5"/>
    <p:sldId id="258" r:id="rId6"/>
    <p:sldId id="259" r:id="rId7"/>
    <p:sldId id="260" r:id="rId8"/>
    <p:sldId id="276" r:id="rId9"/>
    <p:sldId id="267" r:id="rId10"/>
    <p:sldId id="261" r:id="rId11"/>
    <p:sldId id="273" r:id="rId12"/>
    <p:sldId id="265" r:id="rId13"/>
    <p:sldId id="275" r:id="rId14"/>
    <p:sldId id="266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29DC65-16C4-4D80-99BC-7BCE733D695D}" v="500" dt="2022-03-08T16:34:32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577" autoAdjust="0"/>
  </p:normalViewPr>
  <p:slideViewPr>
    <p:cSldViewPr snapToGrid="0">
      <p:cViewPr varScale="1">
        <p:scale>
          <a:sx n="88" d="100"/>
          <a:sy n="88" d="100"/>
        </p:scale>
        <p:origin x="14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unwu" userId="9816563baa43458e" providerId="LiveId" clId="{5529DC65-16C4-4D80-99BC-7BCE733D695D}"/>
    <pc:docChg chg="undo custSel addSld delSld modSld sldOrd">
      <pc:chgData name="park sunwu" userId="9816563baa43458e" providerId="LiveId" clId="{5529DC65-16C4-4D80-99BC-7BCE733D695D}" dt="2022-03-08T16:34:34.414" v="5380" actId="47"/>
      <pc:docMkLst>
        <pc:docMk/>
      </pc:docMkLst>
      <pc:sldChg chg="del">
        <pc:chgData name="park sunwu" userId="9816563baa43458e" providerId="LiveId" clId="{5529DC65-16C4-4D80-99BC-7BCE733D695D}" dt="2022-03-08T14:29:34.817" v="0" actId="47"/>
        <pc:sldMkLst>
          <pc:docMk/>
          <pc:sldMk cId="2234466295" sldId="257"/>
        </pc:sldMkLst>
      </pc:sldChg>
      <pc:sldChg chg="addSp modSp mod modNotesTx">
        <pc:chgData name="park sunwu" userId="9816563baa43458e" providerId="LiveId" clId="{5529DC65-16C4-4D80-99BC-7BCE733D695D}" dt="2022-03-08T16:25:10.914" v="2349" actId="20577"/>
        <pc:sldMkLst>
          <pc:docMk/>
          <pc:sldMk cId="735455280" sldId="258"/>
        </pc:sldMkLst>
        <pc:spChg chg="mod">
          <ac:chgData name="park sunwu" userId="9816563baa43458e" providerId="LiveId" clId="{5529DC65-16C4-4D80-99BC-7BCE733D695D}" dt="2022-03-08T16:06:33.403" v="1147" actId="20577"/>
          <ac:spMkLst>
            <pc:docMk/>
            <pc:sldMk cId="735455280" sldId="258"/>
            <ac:spMk id="2" creationId="{EE2080F4-BD7E-4C7C-B442-942174B5C479}"/>
          </ac:spMkLst>
        </pc:spChg>
        <pc:spChg chg="mod">
          <ac:chgData name="park sunwu" userId="9816563baa43458e" providerId="LiveId" clId="{5529DC65-16C4-4D80-99BC-7BCE733D695D}" dt="2022-03-08T16:10:28.401" v="1175" actId="20577"/>
          <ac:spMkLst>
            <pc:docMk/>
            <pc:sldMk cId="735455280" sldId="258"/>
            <ac:spMk id="3" creationId="{4F636823-7613-4DCD-9867-BCA07F2CE384}"/>
          </ac:spMkLst>
        </pc:spChg>
        <pc:picChg chg="mod">
          <ac:chgData name="park sunwu" userId="9816563baa43458e" providerId="LiveId" clId="{5529DC65-16C4-4D80-99BC-7BCE733D695D}" dt="2022-03-08T16:06:47.708" v="1149" actId="1076"/>
          <ac:picMkLst>
            <pc:docMk/>
            <pc:sldMk cId="735455280" sldId="258"/>
            <ac:picMk id="5" creationId="{0A926A94-FA4B-431F-8498-711393B4A8F0}"/>
          </ac:picMkLst>
        </pc:picChg>
        <pc:picChg chg="add mod">
          <ac:chgData name="park sunwu" userId="9816563baa43458e" providerId="LiveId" clId="{5529DC65-16C4-4D80-99BC-7BCE733D695D}" dt="2022-03-08T16:10:33.144" v="1178" actId="1076"/>
          <ac:picMkLst>
            <pc:docMk/>
            <pc:sldMk cId="735455280" sldId="258"/>
            <ac:picMk id="7" creationId="{E50A5CAB-6DA8-4B86-99ED-6FCCB6E6CEBF}"/>
          </ac:picMkLst>
        </pc:picChg>
      </pc:sldChg>
      <pc:sldChg chg="addSp delSp modSp mod modNotesTx">
        <pc:chgData name="park sunwu" userId="9816563baa43458e" providerId="LiveId" clId="{5529DC65-16C4-4D80-99BC-7BCE733D695D}" dt="2022-03-08T16:27:59.977" v="3217" actId="20577"/>
        <pc:sldMkLst>
          <pc:docMk/>
          <pc:sldMk cId="3425747177" sldId="259"/>
        </pc:sldMkLst>
        <pc:spChg chg="mod">
          <ac:chgData name="park sunwu" userId="9816563baa43458e" providerId="LiveId" clId="{5529DC65-16C4-4D80-99BC-7BCE733D695D}" dt="2022-03-08T16:06:31.361" v="1144" actId="20577"/>
          <ac:spMkLst>
            <pc:docMk/>
            <pc:sldMk cId="3425747177" sldId="259"/>
            <ac:spMk id="2" creationId="{E95F1AEF-02E3-4414-88E3-4B510A29EDC5}"/>
          </ac:spMkLst>
        </pc:spChg>
        <pc:spChg chg="add mod">
          <ac:chgData name="park sunwu" userId="9816563baa43458e" providerId="LiveId" clId="{5529DC65-16C4-4D80-99BC-7BCE733D695D}" dt="2022-03-08T14:32:45.130" v="13" actId="20577"/>
          <ac:spMkLst>
            <pc:docMk/>
            <pc:sldMk cId="3425747177" sldId="259"/>
            <ac:spMk id="7" creationId="{0E8A3787-0D91-47B2-8134-1331F98AC46D}"/>
          </ac:spMkLst>
        </pc:spChg>
        <pc:spChg chg="mod">
          <ac:chgData name="park sunwu" userId="9816563baa43458e" providerId="LiveId" clId="{5529DC65-16C4-4D80-99BC-7BCE733D695D}" dt="2022-03-08T14:29:45.660" v="1" actId="1076"/>
          <ac:spMkLst>
            <pc:docMk/>
            <pc:sldMk cId="3425747177" sldId="259"/>
            <ac:spMk id="15" creationId="{17A45711-51CC-4424-8EF3-E0677FE36507}"/>
          </ac:spMkLst>
        </pc:spChg>
        <pc:picChg chg="add mod">
          <ac:chgData name="park sunwu" userId="9816563baa43458e" providerId="LiveId" clId="{5529DC65-16C4-4D80-99BC-7BCE733D695D}" dt="2022-03-08T16:05:54.924" v="1122" actId="1076"/>
          <ac:picMkLst>
            <pc:docMk/>
            <pc:sldMk cId="3425747177" sldId="259"/>
            <ac:picMk id="6" creationId="{3A0F5C3E-48B2-43DE-9D59-C849529ECFA7}"/>
          </ac:picMkLst>
        </pc:picChg>
        <pc:picChg chg="del mod">
          <ac:chgData name="park sunwu" userId="9816563baa43458e" providerId="LiveId" clId="{5529DC65-16C4-4D80-99BC-7BCE733D695D}" dt="2022-03-08T16:05:39.755" v="1117" actId="478"/>
          <ac:picMkLst>
            <pc:docMk/>
            <pc:sldMk cId="3425747177" sldId="259"/>
            <ac:picMk id="9" creationId="{2EE121E0-06E6-4E03-9291-EC7DF62F54AA}"/>
          </ac:picMkLst>
        </pc:picChg>
        <pc:picChg chg="add mod modCrop">
          <ac:chgData name="park sunwu" userId="9816563baa43458e" providerId="LiveId" clId="{5529DC65-16C4-4D80-99BC-7BCE733D695D}" dt="2022-03-08T16:06:01.150" v="1124" actId="1076"/>
          <ac:picMkLst>
            <pc:docMk/>
            <pc:sldMk cId="3425747177" sldId="259"/>
            <ac:picMk id="10" creationId="{A3F808F8-88BB-4C17-80ED-F3EBBB79B3F2}"/>
          </ac:picMkLst>
        </pc:picChg>
      </pc:sldChg>
      <pc:sldChg chg="addSp delSp modSp mod modNotesTx">
        <pc:chgData name="park sunwu" userId="9816563baa43458e" providerId="LiveId" clId="{5529DC65-16C4-4D80-99BC-7BCE733D695D}" dt="2022-03-08T16:30:10.385" v="3880" actId="20577"/>
        <pc:sldMkLst>
          <pc:docMk/>
          <pc:sldMk cId="227405075" sldId="260"/>
        </pc:sldMkLst>
        <pc:spChg chg="mod">
          <ac:chgData name="park sunwu" userId="9816563baa43458e" providerId="LiveId" clId="{5529DC65-16C4-4D80-99BC-7BCE733D695D}" dt="2022-03-08T16:06:29.178" v="1141" actId="20577"/>
          <ac:spMkLst>
            <pc:docMk/>
            <pc:sldMk cId="227405075" sldId="260"/>
            <ac:spMk id="2" creationId="{F02DE87A-0B72-449F-9994-CC85C82F50DB}"/>
          </ac:spMkLst>
        </pc:spChg>
        <pc:spChg chg="mod">
          <ac:chgData name="park sunwu" userId="9816563baa43458e" providerId="LiveId" clId="{5529DC65-16C4-4D80-99BC-7BCE733D695D}" dt="2022-03-08T15:50:10.693" v="560" actId="1076"/>
          <ac:spMkLst>
            <pc:docMk/>
            <pc:sldMk cId="227405075" sldId="260"/>
            <ac:spMk id="3" creationId="{7E3C2F9B-570F-4C95-A770-CF6D4CFB69B1}"/>
          </ac:spMkLst>
        </pc:spChg>
        <pc:spChg chg="add del mod">
          <ac:chgData name="park sunwu" userId="9816563baa43458e" providerId="LiveId" clId="{5529DC65-16C4-4D80-99BC-7BCE733D695D}" dt="2022-03-08T15:51:27.377" v="562" actId="478"/>
          <ac:spMkLst>
            <pc:docMk/>
            <pc:sldMk cId="227405075" sldId="260"/>
            <ac:spMk id="4" creationId="{D1B6260E-3CB0-4332-8725-05340FD4D8B9}"/>
          </ac:spMkLst>
        </pc:spChg>
        <pc:spChg chg="mod">
          <ac:chgData name="park sunwu" userId="9816563baa43458e" providerId="LiveId" clId="{5529DC65-16C4-4D80-99BC-7BCE733D695D}" dt="2022-03-08T15:51:38.044" v="567" actId="1076"/>
          <ac:spMkLst>
            <pc:docMk/>
            <pc:sldMk cId="227405075" sldId="260"/>
            <ac:spMk id="10" creationId="{A6E3B1E5-5B45-4434-BE9D-8481D0BA049F}"/>
          </ac:spMkLst>
        </pc:spChg>
        <pc:picChg chg="add del mod">
          <ac:chgData name="park sunwu" userId="9816563baa43458e" providerId="LiveId" clId="{5529DC65-16C4-4D80-99BC-7BCE733D695D}" dt="2022-03-08T14:36:14.562" v="21" actId="478"/>
          <ac:picMkLst>
            <pc:docMk/>
            <pc:sldMk cId="227405075" sldId="260"/>
            <ac:picMk id="6" creationId="{77D17939-0DA4-482B-BDE8-1B03B0DCB324}"/>
          </ac:picMkLst>
        </pc:picChg>
        <pc:picChg chg="add del mod">
          <ac:chgData name="park sunwu" userId="9816563baa43458e" providerId="LiveId" clId="{5529DC65-16C4-4D80-99BC-7BCE733D695D}" dt="2022-03-08T14:46:03.122" v="38" actId="478"/>
          <ac:picMkLst>
            <pc:docMk/>
            <pc:sldMk cId="227405075" sldId="260"/>
            <ac:picMk id="7" creationId="{51569FBE-536E-4D31-8632-9CDD22904DEF}"/>
          </ac:picMkLst>
        </pc:picChg>
        <pc:picChg chg="add del mod">
          <ac:chgData name="park sunwu" userId="9816563baa43458e" providerId="LiveId" clId="{5529DC65-16C4-4D80-99BC-7BCE733D695D}" dt="2022-03-08T15:30:17.318" v="540" actId="478"/>
          <ac:picMkLst>
            <pc:docMk/>
            <pc:sldMk cId="227405075" sldId="260"/>
            <ac:picMk id="1026" creationId="{B448804F-917A-4251-8D71-541A52994781}"/>
          </ac:picMkLst>
        </pc:picChg>
        <pc:picChg chg="add mod">
          <ac:chgData name="park sunwu" userId="9816563baa43458e" providerId="LiveId" clId="{5529DC65-16C4-4D80-99BC-7BCE733D695D}" dt="2022-03-08T15:51:41.537" v="568" actId="14100"/>
          <ac:picMkLst>
            <pc:docMk/>
            <pc:sldMk cId="227405075" sldId="260"/>
            <ac:picMk id="1029" creationId="{AA4B8ADD-AAA1-45B0-BE00-B0D24A3950D8}"/>
          </ac:picMkLst>
        </pc:picChg>
        <pc:picChg chg="add mod">
          <ac:chgData name="park sunwu" userId="9816563baa43458e" providerId="LiveId" clId="{5529DC65-16C4-4D80-99BC-7BCE733D695D}" dt="2022-03-08T15:51:44.004" v="569" actId="14100"/>
          <ac:picMkLst>
            <pc:docMk/>
            <pc:sldMk cId="227405075" sldId="260"/>
            <ac:picMk id="1031" creationId="{D454D4C8-9B98-49E8-8754-65CC572C4AAF}"/>
          </ac:picMkLst>
        </pc:picChg>
      </pc:sldChg>
      <pc:sldChg chg="addSp delSp modSp mod modNotesTx">
        <pc:chgData name="park sunwu" userId="9816563baa43458e" providerId="LiveId" clId="{5529DC65-16C4-4D80-99BC-7BCE733D695D}" dt="2022-03-08T16:32:23.641" v="4682" actId="20577"/>
        <pc:sldMkLst>
          <pc:docMk/>
          <pc:sldMk cId="2741980397" sldId="261"/>
        </pc:sldMkLst>
        <pc:spChg chg="mod">
          <ac:chgData name="park sunwu" userId="9816563baa43458e" providerId="LiveId" clId="{5529DC65-16C4-4D80-99BC-7BCE733D695D}" dt="2022-03-08T16:06:26.089" v="1138" actId="1076"/>
          <ac:spMkLst>
            <pc:docMk/>
            <pc:sldMk cId="2741980397" sldId="261"/>
            <ac:spMk id="2" creationId="{C91B6CDE-30E9-48C9-B0A3-A319A7B924D7}"/>
          </ac:spMkLst>
        </pc:spChg>
        <pc:spChg chg="del">
          <ac:chgData name="park sunwu" userId="9816563baa43458e" providerId="LiveId" clId="{5529DC65-16C4-4D80-99BC-7BCE733D695D}" dt="2022-03-08T14:44:30.471" v="27" actId="478"/>
          <ac:spMkLst>
            <pc:docMk/>
            <pc:sldMk cId="2741980397" sldId="261"/>
            <ac:spMk id="3" creationId="{49C165A8-BBE7-4DDD-BBF3-A958B1870FC8}"/>
          </ac:spMkLst>
        </pc:spChg>
        <pc:spChg chg="add mod">
          <ac:chgData name="park sunwu" userId="9816563baa43458e" providerId="LiveId" clId="{5529DC65-16C4-4D80-99BC-7BCE733D695D}" dt="2022-03-08T16:03:43.135" v="1094"/>
          <ac:spMkLst>
            <pc:docMk/>
            <pc:sldMk cId="2741980397" sldId="261"/>
            <ac:spMk id="6" creationId="{0E7765CE-1C67-4162-9342-4CEFDD3F245F}"/>
          </ac:spMkLst>
        </pc:spChg>
        <pc:spChg chg="add mod">
          <ac:chgData name="park sunwu" userId="9816563baa43458e" providerId="LiveId" clId="{5529DC65-16C4-4D80-99BC-7BCE733D695D}" dt="2022-03-08T16:03:45.790" v="1103"/>
          <ac:spMkLst>
            <pc:docMk/>
            <pc:sldMk cId="2741980397" sldId="261"/>
            <ac:spMk id="7" creationId="{5F653F4D-85CC-4CE2-8EE7-BB5FED094E0A}"/>
          </ac:spMkLst>
        </pc:spChg>
        <pc:picChg chg="add del mod">
          <ac:chgData name="park sunwu" userId="9816563baa43458e" providerId="LiveId" clId="{5529DC65-16C4-4D80-99BC-7BCE733D695D}" dt="2022-03-08T14:44:43.802" v="32" actId="478"/>
          <ac:picMkLst>
            <pc:docMk/>
            <pc:sldMk cId="2741980397" sldId="261"/>
            <ac:picMk id="5" creationId="{6913BAFE-59C1-4E94-936A-4B1031504F29}"/>
          </ac:picMkLst>
        </pc:picChg>
        <pc:picChg chg="add mod">
          <ac:chgData name="park sunwu" userId="9816563baa43458e" providerId="LiveId" clId="{5529DC65-16C4-4D80-99BC-7BCE733D695D}" dt="2022-03-08T16:17:21.478" v="1183" actId="1076"/>
          <ac:picMkLst>
            <pc:docMk/>
            <pc:sldMk cId="2741980397" sldId="261"/>
            <ac:picMk id="9" creationId="{7DE723E8-4C4A-4C17-898C-4B831A4D4890}"/>
          </ac:picMkLst>
        </pc:picChg>
        <pc:picChg chg="add mod">
          <ac:chgData name="park sunwu" userId="9816563baa43458e" providerId="LiveId" clId="{5529DC65-16C4-4D80-99BC-7BCE733D695D}" dt="2022-03-08T16:03:48.844" v="1104" actId="14100"/>
          <ac:picMkLst>
            <pc:docMk/>
            <pc:sldMk cId="2741980397" sldId="261"/>
            <ac:picMk id="2050" creationId="{6EEA29C9-08D4-4ECD-A3D0-94F06FB3E6C7}"/>
          </ac:picMkLst>
        </pc:picChg>
        <pc:picChg chg="add mod">
          <ac:chgData name="park sunwu" userId="9816563baa43458e" providerId="LiveId" clId="{5529DC65-16C4-4D80-99BC-7BCE733D695D}" dt="2022-03-08T14:59:32.869" v="417" actId="1076"/>
          <ac:picMkLst>
            <pc:docMk/>
            <pc:sldMk cId="2741980397" sldId="261"/>
            <ac:picMk id="2052" creationId="{5DFDF4D4-C06C-4A18-8C19-06C18524AECF}"/>
          </ac:picMkLst>
        </pc:picChg>
      </pc:sldChg>
      <pc:sldChg chg="del">
        <pc:chgData name="park sunwu" userId="9816563baa43458e" providerId="LiveId" clId="{5529DC65-16C4-4D80-99BC-7BCE733D695D}" dt="2022-03-08T14:53:24.410" v="336" actId="47"/>
        <pc:sldMkLst>
          <pc:docMk/>
          <pc:sldMk cId="4239793579" sldId="262"/>
        </pc:sldMkLst>
      </pc:sldChg>
      <pc:sldChg chg="del">
        <pc:chgData name="park sunwu" userId="9816563baa43458e" providerId="LiveId" clId="{5529DC65-16C4-4D80-99BC-7BCE733D695D}" dt="2022-03-08T15:02:22.770" v="509" actId="47"/>
        <pc:sldMkLst>
          <pc:docMk/>
          <pc:sldMk cId="1156884958" sldId="263"/>
        </pc:sldMkLst>
      </pc:sldChg>
      <pc:sldChg chg="addSp delSp modSp new mod ord modNotesTx">
        <pc:chgData name="park sunwu" userId="9816563baa43458e" providerId="LiveId" clId="{5529DC65-16C4-4D80-99BC-7BCE733D695D}" dt="2022-03-08T16:34:01.937" v="5164" actId="20577"/>
        <pc:sldMkLst>
          <pc:docMk/>
          <pc:sldMk cId="3019180957" sldId="265"/>
        </pc:sldMkLst>
        <pc:spChg chg="mod">
          <ac:chgData name="park sunwu" userId="9816563baa43458e" providerId="LiveId" clId="{5529DC65-16C4-4D80-99BC-7BCE733D695D}" dt="2022-03-08T14:52:34.921" v="325"/>
          <ac:spMkLst>
            <pc:docMk/>
            <pc:sldMk cId="3019180957" sldId="265"/>
            <ac:spMk id="2" creationId="{94F3F5A5-AE8D-4FF7-AB19-52A2850DD110}"/>
          </ac:spMkLst>
        </pc:spChg>
        <pc:spChg chg="mod">
          <ac:chgData name="park sunwu" userId="9816563baa43458e" providerId="LiveId" clId="{5529DC65-16C4-4D80-99BC-7BCE733D695D}" dt="2022-03-08T14:52:31.942" v="324" actId="1076"/>
          <ac:spMkLst>
            <pc:docMk/>
            <pc:sldMk cId="3019180957" sldId="265"/>
            <ac:spMk id="3" creationId="{786F6086-C28D-45E8-93AA-7A6446B8028B}"/>
          </ac:spMkLst>
        </pc:spChg>
        <pc:spChg chg="add del">
          <ac:chgData name="park sunwu" userId="9816563baa43458e" providerId="LiveId" clId="{5529DC65-16C4-4D80-99BC-7BCE733D695D}" dt="2022-03-08T14:49:08.826" v="289" actId="478"/>
          <ac:spMkLst>
            <pc:docMk/>
            <pc:sldMk cId="3019180957" sldId="265"/>
            <ac:spMk id="5" creationId="{F2B1FFB7-81B7-474F-B612-C73CDD5A2201}"/>
          </ac:spMkLst>
        </pc:spChg>
        <pc:spChg chg="add del mod">
          <ac:chgData name="park sunwu" userId="9816563baa43458e" providerId="LiveId" clId="{5529DC65-16C4-4D80-99BC-7BCE733D695D}" dt="2022-03-08T14:51:35.376" v="321" actId="478"/>
          <ac:spMkLst>
            <pc:docMk/>
            <pc:sldMk cId="3019180957" sldId="265"/>
            <ac:spMk id="6" creationId="{5156A5B4-C962-4799-9703-17A5D3E4682A}"/>
          </ac:spMkLst>
        </pc:spChg>
        <pc:picChg chg="add del mod">
          <ac:chgData name="park sunwu" userId="9816563baa43458e" providerId="LiveId" clId="{5529DC65-16C4-4D80-99BC-7BCE733D695D}" dt="2022-03-08T15:47:09.475" v="551" actId="478"/>
          <ac:picMkLst>
            <pc:docMk/>
            <pc:sldMk cId="3019180957" sldId="265"/>
            <ac:picMk id="8" creationId="{C788CF23-A756-496C-8F86-47917FA279B2}"/>
          </ac:picMkLst>
        </pc:picChg>
        <pc:picChg chg="add mod">
          <ac:chgData name="park sunwu" userId="9816563baa43458e" providerId="LiveId" clId="{5529DC65-16C4-4D80-99BC-7BCE733D695D}" dt="2022-03-08T16:04:09.531" v="1106" actId="1076"/>
          <ac:picMkLst>
            <pc:docMk/>
            <pc:sldMk cId="3019180957" sldId="265"/>
            <ac:picMk id="10" creationId="{03DEFE22-3FAC-421E-90ED-177FFDE3F709}"/>
          </ac:picMkLst>
        </pc:picChg>
        <pc:picChg chg="add mod">
          <ac:chgData name="park sunwu" userId="9816563baa43458e" providerId="LiveId" clId="{5529DC65-16C4-4D80-99BC-7BCE733D695D}" dt="2022-03-08T15:48:16.780" v="553" actId="1076"/>
          <ac:picMkLst>
            <pc:docMk/>
            <pc:sldMk cId="3019180957" sldId="265"/>
            <ac:picMk id="11" creationId="{FA9BD6F8-907E-4B78-BA30-C9E9E4C3989F}"/>
          </ac:picMkLst>
        </pc:picChg>
        <pc:picChg chg="add mod">
          <ac:chgData name="park sunwu" userId="9816563baa43458e" providerId="LiveId" clId="{5529DC65-16C4-4D80-99BC-7BCE733D695D}" dt="2022-03-08T16:04:17.454" v="1111" actId="1076"/>
          <ac:picMkLst>
            <pc:docMk/>
            <pc:sldMk cId="3019180957" sldId="265"/>
            <ac:picMk id="13" creationId="{68EB4449-CE0E-49DF-A0B0-E54F38E47C72}"/>
          </ac:picMkLst>
        </pc:picChg>
        <pc:picChg chg="add del mod">
          <ac:chgData name="park sunwu" userId="9816563baa43458e" providerId="LiveId" clId="{5529DC65-16C4-4D80-99BC-7BCE733D695D}" dt="2022-03-08T15:47:01.233" v="548" actId="478"/>
          <ac:picMkLst>
            <pc:docMk/>
            <pc:sldMk cId="3019180957" sldId="265"/>
            <ac:picMk id="3075" creationId="{C7F9385C-17B6-47B4-A8A6-6304818DB6F8}"/>
          </ac:picMkLst>
        </pc:picChg>
      </pc:sldChg>
      <pc:sldChg chg="new del">
        <pc:chgData name="park sunwu" userId="9816563baa43458e" providerId="LiveId" clId="{5529DC65-16C4-4D80-99BC-7BCE733D695D}" dt="2022-03-08T14:47:31.878" v="128" actId="47"/>
        <pc:sldMkLst>
          <pc:docMk/>
          <pc:sldMk cId="3031515039" sldId="265"/>
        </pc:sldMkLst>
      </pc:sldChg>
      <pc:sldChg chg="addSp modSp new mod modNotesTx">
        <pc:chgData name="park sunwu" userId="9816563baa43458e" providerId="LiveId" clId="{5529DC65-16C4-4D80-99BC-7BCE733D695D}" dt="2022-03-08T16:34:32.905" v="5379" actId="20577"/>
        <pc:sldMkLst>
          <pc:docMk/>
          <pc:sldMk cId="1106368023" sldId="266"/>
        </pc:sldMkLst>
        <pc:spChg chg="mod">
          <ac:chgData name="park sunwu" userId="9816563baa43458e" providerId="LiveId" clId="{5529DC65-16C4-4D80-99BC-7BCE733D695D}" dt="2022-03-08T15:01:23.335" v="507" actId="1076"/>
          <ac:spMkLst>
            <pc:docMk/>
            <pc:sldMk cId="1106368023" sldId="266"/>
            <ac:spMk id="2" creationId="{4F9A5B0D-E575-4A8F-A36F-84D18C4FEE13}"/>
          </ac:spMkLst>
        </pc:spChg>
        <pc:spChg chg="mod">
          <ac:chgData name="park sunwu" userId="9816563baa43458e" providerId="LiveId" clId="{5529DC65-16C4-4D80-99BC-7BCE733D695D}" dt="2022-03-08T15:01:21.421" v="506" actId="1076"/>
          <ac:spMkLst>
            <pc:docMk/>
            <pc:sldMk cId="1106368023" sldId="266"/>
            <ac:spMk id="3" creationId="{D3DF2723-8722-47C3-AC67-4572332D0C2D}"/>
          </ac:spMkLst>
        </pc:spChg>
        <pc:picChg chg="add mod">
          <ac:chgData name="park sunwu" userId="9816563baa43458e" providerId="LiveId" clId="{5529DC65-16C4-4D80-99BC-7BCE733D695D}" dt="2022-03-08T15:01:25.001" v="508" actId="1076"/>
          <ac:picMkLst>
            <pc:docMk/>
            <pc:sldMk cId="1106368023" sldId="266"/>
            <ac:picMk id="4098" creationId="{B636407D-0F0B-45B5-99FE-C70D74E58965}"/>
          </ac:picMkLst>
        </pc:picChg>
      </pc:sldChg>
      <pc:sldChg chg="addSp delSp modSp new mod modNotesTx">
        <pc:chgData name="park sunwu" userId="9816563baa43458e" providerId="LiveId" clId="{5529DC65-16C4-4D80-99BC-7BCE733D695D}" dt="2022-03-08T16:31:25.593" v="4351" actId="20577"/>
        <pc:sldMkLst>
          <pc:docMk/>
          <pc:sldMk cId="851743081" sldId="267"/>
        </pc:sldMkLst>
        <pc:spChg chg="mod">
          <ac:chgData name="park sunwu" userId="9816563baa43458e" providerId="LiveId" clId="{5529DC65-16C4-4D80-99BC-7BCE733D695D}" dt="2022-03-08T16:03:31.137" v="1085" actId="14100"/>
          <ac:spMkLst>
            <pc:docMk/>
            <pc:sldMk cId="851743081" sldId="267"/>
            <ac:spMk id="2" creationId="{80B54FF0-213A-4C0B-8499-7A4B69408A56}"/>
          </ac:spMkLst>
        </pc:spChg>
        <pc:spChg chg="mod">
          <ac:chgData name="park sunwu" userId="9816563baa43458e" providerId="LiveId" clId="{5529DC65-16C4-4D80-99BC-7BCE733D695D}" dt="2022-03-08T16:03:27.456" v="1084" actId="1076"/>
          <ac:spMkLst>
            <pc:docMk/>
            <pc:sldMk cId="851743081" sldId="267"/>
            <ac:spMk id="3" creationId="{AEE331DD-BEC1-4200-848D-A4306BC6AC7F}"/>
          </ac:spMkLst>
        </pc:spChg>
        <pc:spChg chg="add del">
          <ac:chgData name="park sunwu" userId="9816563baa43458e" providerId="LiveId" clId="{5529DC65-16C4-4D80-99BC-7BCE733D695D}" dt="2022-03-08T16:02:17.685" v="789"/>
          <ac:spMkLst>
            <pc:docMk/>
            <pc:sldMk cId="851743081" sldId="267"/>
            <ac:spMk id="6" creationId="{99D1BDFE-674D-4D79-8B34-749C95ED9FD0}"/>
          </ac:spMkLst>
        </pc:spChg>
        <pc:picChg chg="add mod">
          <ac:chgData name="park sunwu" userId="9816563baa43458e" providerId="LiveId" clId="{5529DC65-16C4-4D80-99BC-7BCE733D695D}" dt="2022-03-08T16:01:33.401" v="602" actId="1076"/>
          <ac:picMkLst>
            <pc:docMk/>
            <pc:sldMk cId="851743081" sldId="267"/>
            <ac:picMk id="5" creationId="{5AB8D8CE-6AB3-4CCF-9C1D-69E46CDB336F}"/>
          </ac:picMkLst>
        </pc:picChg>
      </pc:sldChg>
      <pc:sldChg chg="modSp new del mod">
        <pc:chgData name="park sunwu" userId="9816563baa43458e" providerId="LiveId" clId="{5529DC65-16C4-4D80-99BC-7BCE733D695D}" dt="2022-03-08T16:34:34.414" v="5380" actId="47"/>
        <pc:sldMkLst>
          <pc:docMk/>
          <pc:sldMk cId="1444305265" sldId="268"/>
        </pc:sldMkLst>
        <pc:spChg chg="mod">
          <ac:chgData name="park sunwu" userId="9816563baa43458e" providerId="LiveId" clId="{5529DC65-16C4-4D80-99BC-7BCE733D695D}" dt="2022-03-08T16:06:21.288" v="1134"/>
          <ac:spMkLst>
            <pc:docMk/>
            <pc:sldMk cId="1444305265" sldId="268"/>
            <ac:spMk id="2" creationId="{CD4C4B78-02FE-438B-B403-F4C76D5F95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6D1F3-1F66-4810-A46A-2CD6F3EE0F13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4A958-2B4C-4880-926A-914A565B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03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감정이 정치적 참여에 미치는 영향을 경험적으로 분석하고자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구조적 토픽 모형을 이용해 주제별 키워드를 뽑고 감성분석을 통해 슬픔</a:t>
            </a:r>
            <a:r>
              <a:rPr lang="en-US" altLang="ko-KR" dirty="0"/>
              <a:t>, </a:t>
            </a:r>
            <a:r>
              <a:rPr lang="ko-KR" altLang="en-US" dirty="0"/>
              <a:t>분노라는 감정과의 유사도로 점수를 계산한 후 </a:t>
            </a:r>
            <a:r>
              <a:rPr lang="ko-KR" altLang="en-US" dirty="0" err="1"/>
              <a:t>동의수와</a:t>
            </a:r>
            <a:r>
              <a:rPr lang="ko-KR" altLang="en-US" dirty="0"/>
              <a:t> </a:t>
            </a:r>
            <a:r>
              <a:rPr lang="ko-KR" altLang="en-US" dirty="0" err="1"/>
              <a:t>음이항</a:t>
            </a:r>
            <a:r>
              <a:rPr lang="ko-KR" altLang="en-US" dirty="0"/>
              <a:t> 회귀분석을 진행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4A958-2B4C-4880-926A-914A565B2F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968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키워드 추출에서 가장 많이 나온 단어들을 </a:t>
            </a:r>
            <a:r>
              <a:rPr lang="en-US" altLang="ko-KR" dirty="0" err="1"/>
              <a:t>gensim</a:t>
            </a:r>
            <a:r>
              <a:rPr lang="ko-KR" altLang="en-US" dirty="0"/>
              <a:t>의 </a:t>
            </a:r>
            <a:r>
              <a:rPr lang="en-US" altLang="ko-KR" dirty="0"/>
              <a:t>word2vec</a:t>
            </a:r>
            <a:r>
              <a:rPr lang="ko-KR" altLang="en-US" dirty="0"/>
              <a:t>을 이용하여 어떤 단어들이 가장 많이 나왔는지 확인을 해보았습니다</a:t>
            </a:r>
            <a:r>
              <a:rPr lang="en-US" altLang="ko-KR" dirty="0"/>
              <a:t>. </a:t>
            </a:r>
            <a:r>
              <a:rPr lang="ko-KR" altLang="en-US" dirty="0"/>
              <a:t>순서대로 생각</a:t>
            </a:r>
            <a:r>
              <a:rPr lang="en-US" altLang="ko-KR" dirty="0"/>
              <a:t>, </a:t>
            </a:r>
            <a:r>
              <a:rPr lang="ko-KR" altLang="en-US" dirty="0"/>
              <a:t>국민</a:t>
            </a:r>
            <a:r>
              <a:rPr lang="en-US" altLang="ko-KR" dirty="0"/>
              <a:t>, </a:t>
            </a:r>
            <a:r>
              <a:rPr lang="ko-KR" altLang="en-US" dirty="0"/>
              <a:t>코로나</a:t>
            </a:r>
            <a:r>
              <a:rPr lang="en-US" altLang="ko-KR" dirty="0"/>
              <a:t>, </a:t>
            </a:r>
            <a:r>
              <a:rPr lang="ko-KR" altLang="en-US" dirty="0"/>
              <a:t>정부가 많이 나온 단어들을 단어 유사도 모델에 </a:t>
            </a:r>
            <a:r>
              <a:rPr lang="ko-KR" altLang="en-US" dirty="0" err="1"/>
              <a:t>대입시켜보았을때</a:t>
            </a:r>
            <a:r>
              <a:rPr lang="ko-KR" altLang="en-US" dirty="0"/>
              <a:t> 이러한 결과들이 잘 </a:t>
            </a:r>
            <a:r>
              <a:rPr lang="ko-KR" altLang="en-US" dirty="0" err="1"/>
              <a:t>나온것을</a:t>
            </a:r>
            <a:r>
              <a:rPr lang="ko-KR" altLang="en-US" dirty="0"/>
              <a:t> 알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4A958-2B4C-4880-926A-914A565B2F1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351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이거는 부가적인 것으로 유사한 단어들을 감정분석을 </a:t>
            </a:r>
            <a:r>
              <a:rPr lang="ko-KR" altLang="en-US" dirty="0" err="1"/>
              <a:t>해보았을때도</a:t>
            </a:r>
            <a:r>
              <a:rPr lang="ko-KR" altLang="en-US" dirty="0"/>
              <a:t> 신뢰</a:t>
            </a:r>
            <a:r>
              <a:rPr lang="en-US" altLang="ko-KR" dirty="0"/>
              <a:t>, </a:t>
            </a:r>
            <a:r>
              <a:rPr lang="ko-KR" altLang="en-US" dirty="0"/>
              <a:t>긍정이 가장 많이 나오고 그 뒤를 이어 부정과 공포가 </a:t>
            </a:r>
            <a:r>
              <a:rPr lang="ko-KR" altLang="en-US" dirty="0" err="1"/>
              <a:t>나온것을</a:t>
            </a:r>
            <a:r>
              <a:rPr lang="ko-KR" altLang="en-US" dirty="0"/>
              <a:t> 알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4A958-2B4C-4880-926A-914A565B2F1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685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이거는 부가적인 것으로 유사한 단어들을 감정분석을 </a:t>
            </a:r>
            <a:r>
              <a:rPr lang="ko-KR" altLang="en-US" dirty="0" err="1"/>
              <a:t>해보았을때도</a:t>
            </a:r>
            <a:r>
              <a:rPr lang="ko-KR" altLang="en-US" dirty="0"/>
              <a:t> 신뢰</a:t>
            </a:r>
            <a:r>
              <a:rPr lang="en-US" altLang="ko-KR" dirty="0"/>
              <a:t>, </a:t>
            </a:r>
            <a:r>
              <a:rPr lang="ko-KR" altLang="en-US" dirty="0"/>
              <a:t>긍정이 가장 많이 나오고 그 뒤를 이어 부정과 공포가 </a:t>
            </a:r>
            <a:r>
              <a:rPr lang="ko-KR" altLang="en-US" dirty="0" err="1"/>
              <a:t>나온것을</a:t>
            </a:r>
            <a:r>
              <a:rPr lang="ko-KR" altLang="en-US" dirty="0"/>
              <a:t> 알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4A958-2B4C-4880-926A-914A565B2F1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907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  <a:r>
              <a:rPr lang="en-US" altLang="ko-KR" dirty="0"/>
              <a:t>.. </a:t>
            </a:r>
            <a:r>
              <a:rPr lang="ko-KR" altLang="en-US" dirty="0"/>
              <a:t>제언</a:t>
            </a:r>
            <a:r>
              <a:rPr lang="en-US" altLang="ko-KR" dirty="0"/>
              <a:t>…!</a:t>
            </a:r>
          </a:p>
          <a:p>
            <a:r>
              <a:rPr lang="en-US" altLang="ko-KR" dirty="0"/>
              <a:t>1. “</a:t>
            </a:r>
            <a:r>
              <a:rPr lang="ko-KR" altLang="en-US" dirty="0"/>
              <a:t>신뢰가 없습니다</a:t>
            </a:r>
            <a:r>
              <a:rPr lang="en-US" altLang="ko-KR" dirty="0"/>
              <a:t>.” —&gt; </a:t>
            </a:r>
            <a:r>
              <a:rPr lang="ko-KR" altLang="en-US" dirty="0"/>
              <a:t>부정이 되어야 하지만</a:t>
            </a:r>
            <a:r>
              <a:rPr lang="en-US" altLang="ko-KR" dirty="0"/>
              <a:t>, </a:t>
            </a:r>
            <a:r>
              <a:rPr lang="ko-KR" altLang="en-US" dirty="0"/>
              <a:t>긍정으로 나올 확률이 높음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키워드 중에 </a:t>
            </a:r>
            <a:r>
              <a:rPr lang="en-US" altLang="ko-KR" dirty="0"/>
              <a:t>Top Rank —&gt; </a:t>
            </a:r>
            <a:r>
              <a:rPr lang="ko-KR" altLang="en-US" dirty="0"/>
              <a:t>청원</a:t>
            </a:r>
            <a:r>
              <a:rPr lang="en-US" altLang="ko-KR" dirty="0"/>
              <a:t>, </a:t>
            </a:r>
            <a:r>
              <a:rPr lang="ko-KR" altLang="en-US" dirty="0"/>
              <a:t>국민</a:t>
            </a:r>
            <a:r>
              <a:rPr lang="en-US" altLang="ko-KR" dirty="0"/>
              <a:t>, </a:t>
            </a:r>
            <a:r>
              <a:rPr lang="ko-KR" altLang="en-US" dirty="0"/>
              <a:t>생각과 같이 주제에 대해서 포괄적인 단어만 담기는 경우가 많음 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동의 수 </a:t>
            </a:r>
            <a:r>
              <a:rPr lang="en-US" altLang="ko-KR" dirty="0"/>
              <a:t>—&gt; </a:t>
            </a:r>
            <a:r>
              <a:rPr lang="ko-KR" altLang="en-US" dirty="0"/>
              <a:t>동의 수와 </a:t>
            </a:r>
            <a:r>
              <a:rPr lang="ko-KR" altLang="en-US" dirty="0" err="1"/>
              <a:t>연관짓지</a:t>
            </a:r>
            <a:r>
              <a:rPr lang="ko-KR" altLang="en-US" dirty="0"/>
              <a:t> 못했다는 점</a:t>
            </a:r>
            <a:r>
              <a:rPr lang="en-US" altLang="ko-KR" dirty="0"/>
              <a:t>…!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명사로만 감성 분석 </a:t>
            </a:r>
            <a:r>
              <a:rPr lang="en-US" altLang="ko-KR" dirty="0"/>
              <a:t>—&gt; </a:t>
            </a:r>
            <a:r>
              <a:rPr lang="ko-KR" altLang="en-US" dirty="0"/>
              <a:t>조사</a:t>
            </a:r>
            <a:r>
              <a:rPr lang="en-US" altLang="ko-KR" dirty="0"/>
              <a:t>, </a:t>
            </a:r>
            <a:r>
              <a:rPr lang="ko-KR" altLang="en-US" dirty="0"/>
              <a:t>형용사 등에 감성이 많이 포함되어 있는 경우가 많아서 정보 손실 우려 </a:t>
            </a:r>
            <a:r>
              <a:rPr lang="en-US" altLang="ko-KR" dirty="0"/>
              <a:t>(n-gram </a:t>
            </a:r>
            <a:r>
              <a:rPr lang="ko-KR" altLang="en-US" dirty="0"/>
              <a:t>방법을 통해서 앞 뒤 문맥을 파악한 후 </a:t>
            </a:r>
            <a:r>
              <a:rPr lang="ko-KR" altLang="en-US" dirty="0" err="1"/>
              <a:t>예측했어야</a:t>
            </a:r>
            <a:r>
              <a:rPr lang="en-US" altLang="ko-KR" dirty="0"/>
              <a:t>…)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한국어 토큰화에 대한 고민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4A958-2B4C-4880-926A-914A565B2F1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102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4A958-2B4C-4880-926A-914A565B2F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558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최근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2</a:t>
            </a:r>
            <a:r>
              <a:rPr lang="ko-KR" altLang="en-US" dirty="0" err="1"/>
              <a:t>년정도의</a:t>
            </a:r>
            <a:r>
              <a:rPr lang="ko-KR" altLang="en-US" dirty="0"/>
              <a:t> 데이터를 크롤링하고 그 데이터를 가공해서 정보를 가져오는 역할을 담당하였습니다</a:t>
            </a:r>
            <a:r>
              <a:rPr lang="en-US" altLang="ko-KR" dirty="0"/>
              <a:t>. </a:t>
            </a:r>
            <a:r>
              <a:rPr lang="ko-KR" altLang="en-US" dirty="0"/>
              <a:t>오른쪽 화면에서 </a:t>
            </a:r>
            <a:r>
              <a:rPr lang="ko-KR" altLang="en-US" dirty="0" err="1"/>
              <a:t>보이시는것과</a:t>
            </a:r>
            <a:r>
              <a:rPr lang="ko-KR" altLang="en-US" dirty="0"/>
              <a:t> 같이 직접 코드를 짜서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24</a:t>
            </a:r>
            <a:r>
              <a:rPr lang="ko-KR" altLang="en-US" dirty="0"/>
              <a:t>일 데이터부터 현재까지 데이터를 가져왔고 그 데이터의 수는 </a:t>
            </a:r>
            <a:r>
              <a:rPr lang="en-US" altLang="ko-KR" dirty="0"/>
              <a:t>13959</a:t>
            </a:r>
            <a:r>
              <a:rPr lang="ko-KR" altLang="en-US" dirty="0"/>
              <a:t>개로 약 만 사천개정도의 데이터를 가져왔습니다</a:t>
            </a:r>
            <a:r>
              <a:rPr lang="en-US" altLang="ko-KR" dirty="0"/>
              <a:t>. 2019</a:t>
            </a:r>
            <a:r>
              <a:rPr lang="ko-KR" altLang="en-US" dirty="0"/>
              <a:t>년도 </a:t>
            </a:r>
            <a:r>
              <a:rPr lang="en-US" altLang="ko-KR" dirty="0"/>
              <a:t>3</a:t>
            </a:r>
            <a:r>
              <a:rPr lang="ko-KR" altLang="en-US" dirty="0"/>
              <a:t>월부터는 사전동의 </a:t>
            </a:r>
            <a:r>
              <a:rPr lang="en-US" altLang="ko-KR" dirty="0"/>
              <a:t>100</a:t>
            </a:r>
            <a:r>
              <a:rPr lang="ko-KR" altLang="en-US" dirty="0"/>
              <a:t>명이 </a:t>
            </a:r>
            <a:r>
              <a:rPr lang="ko-KR" altLang="en-US" dirty="0" err="1"/>
              <a:t>있어야지만</a:t>
            </a:r>
            <a:r>
              <a:rPr lang="ko-KR" altLang="en-US" dirty="0"/>
              <a:t> 청원이 올라가는 방식으로 바뀌어서 개수가 </a:t>
            </a:r>
            <a:r>
              <a:rPr lang="en-US" altLang="ko-KR" dirty="0"/>
              <a:t>2017</a:t>
            </a:r>
            <a:r>
              <a:rPr lang="ko-KR" altLang="en-US" dirty="0"/>
              <a:t>년도부터 </a:t>
            </a:r>
            <a:r>
              <a:rPr lang="en-US" altLang="ko-KR" dirty="0"/>
              <a:t>2019</a:t>
            </a:r>
            <a:r>
              <a:rPr lang="ko-KR" altLang="en-US" dirty="0"/>
              <a:t>년도 까지의 데이터를 </a:t>
            </a:r>
            <a:r>
              <a:rPr lang="ko-KR" altLang="en-US" dirty="0" err="1"/>
              <a:t>크롤링한것에</a:t>
            </a:r>
            <a:r>
              <a:rPr lang="ko-KR" altLang="en-US" dirty="0"/>
              <a:t> 비해 많이 </a:t>
            </a:r>
            <a:r>
              <a:rPr lang="ko-KR" altLang="en-US" dirty="0" err="1"/>
              <a:t>적은것을</a:t>
            </a:r>
            <a:r>
              <a:rPr lang="ko-KR" altLang="en-US" dirty="0"/>
              <a:t> 확인 할 수 있습니다</a:t>
            </a:r>
            <a:r>
              <a:rPr lang="en-US" altLang="ko-KR" dirty="0"/>
              <a:t>. 2017</a:t>
            </a:r>
            <a:r>
              <a:rPr lang="ko-KR" altLang="en-US" dirty="0"/>
              <a:t>년부터 </a:t>
            </a:r>
            <a:r>
              <a:rPr lang="en-US" altLang="ko-KR" dirty="0"/>
              <a:t>2019</a:t>
            </a:r>
            <a:r>
              <a:rPr lang="ko-KR" altLang="en-US" dirty="0"/>
              <a:t>년의 데이터는 </a:t>
            </a:r>
            <a:r>
              <a:rPr lang="en-US" altLang="ko-KR" dirty="0" err="1"/>
              <a:t>github</a:t>
            </a:r>
            <a:r>
              <a:rPr lang="ko-KR" altLang="en-US" dirty="0"/>
              <a:t>에서 가져온 데이터이기 때문에 형식을 이와 맞춰서 </a:t>
            </a:r>
            <a:r>
              <a:rPr lang="ko-KR" altLang="en-US" dirty="0" err="1"/>
              <a:t>크롤링을</a:t>
            </a:r>
            <a:r>
              <a:rPr lang="ko-KR" altLang="en-US" dirty="0"/>
              <a:t> </a:t>
            </a:r>
            <a:r>
              <a:rPr lang="ko-KR" altLang="en-US" dirty="0" err="1"/>
              <a:t>해온것을</a:t>
            </a:r>
            <a:r>
              <a:rPr lang="ko-KR" altLang="en-US" dirty="0"/>
              <a:t> 밑의 사진에서 </a:t>
            </a:r>
            <a:r>
              <a:rPr lang="ko-KR" altLang="en-US" dirty="0" err="1"/>
              <a:t>확인하실수</a:t>
            </a:r>
            <a:r>
              <a:rPr lang="ko-KR" altLang="en-US" dirty="0"/>
              <a:t> </a:t>
            </a:r>
            <a:r>
              <a:rPr lang="ko-KR" altLang="en-US" dirty="0" err="1"/>
              <a:t>있으실겁니다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4A958-2B4C-4880-926A-914A565B2F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394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ko-KR" altLang="en-US" dirty="0" err="1"/>
              <a:t>전처리</a:t>
            </a:r>
            <a:r>
              <a:rPr lang="ko-KR" altLang="en-US" dirty="0"/>
              <a:t> 방식입니다</a:t>
            </a:r>
            <a:r>
              <a:rPr lang="en-US" altLang="ko-KR" dirty="0"/>
              <a:t>. </a:t>
            </a:r>
            <a:r>
              <a:rPr lang="ko-KR" altLang="en-US" dirty="0"/>
              <a:t>전처리의 경우 한국어 데이터는 다양한 라이브러리를 사용할 수 있는데요</a:t>
            </a:r>
            <a:r>
              <a:rPr lang="en-US" altLang="ko-KR" dirty="0"/>
              <a:t>, </a:t>
            </a:r>
            <a:r>
              <a:rPr lang="ko-KR" altLang="en-US" dirty="0"/>
              <a:t>저희는 각자 여러가지 방식으로 시도를 해보았습니다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4A958-2B4C-4880-926A-914A565B2F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105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다음은 키워드 추출입니다</a:t>
            </a:r>
            <a:r>
              <a:rPr lang="en-US" altLang="ko-KR" dirty="0"/>
              <a:t>. </a:t>
            </a:r>
            <a:r>
              <a:rPr lang="ko-KR" altLang="en-US" dirty="0"/>
              <a:t>저희의 프로젝트는 청원 내용에서 가장 중요하다고 생각하는 키워드를 추출하고 이를 이용하여 단어분석을 할 것이기 때문에 이 과정이 매우 중요했습니다</a:t>
            </a:r>
            <a:r>
              <a:rPr lang="en-US" altLang="ko-KR" dirty="0"/>
              <a:t>. </a:t>
            </a:r>
            <a:r>
              <a:rPr lang="ko-KR" altLang="en-US" dirty="0"/>
              <a:t>고로 한가지 방법을 이용하기 보다는 두가지 방법을 </a:t>
            </a:r>
            <a:r>
              <a:rPr lang="ko-KR" altLang="en-US" dirty="0" err="1"/>
              <a:t>이용하는것이</a:t>
            </a:r>
            <a:r>
              <a:rPr lang="ko-KR" altLang="en-US" dirty="0"/>
              <a:t> 좋다고 판단하여 </a:t>
            </a:r>
            <a:r>
              <a:rPr lang="en-US" altLang="ko-KR" dirty="0" err="1"/>
              <a:t>soynlp</a:t>
            </a:r>
            <a:r>
              <a:rPr lang="ko-KR" altLang="en-US" dirty="0"/>
              <a:t>의 </a:t>
            </a:r>
            <a:r>
              <a:rPr lang="en-US" altLang="ko-KR" dirty="0" err="1"/>
              <a:t>nounextractor</a:t>
            </a:r>
            <a:r>
              <a:rPr lang="en-US" altLang="ko-KR" dirty="0"/>
              <a:t> </a:t>
            </a:r>
            <a:r>
              <a:rPr lang="ko-KR" altLang="en-US" dirty="0"/>
              <a:t>버전 </a:t>
            </a:r>
            <a:r>
              <a:rPr lang="en-US" altLang="ko-KR" dirty="0"/>
              <a:t>2</a:t>
            </a:r>
            <a:r>
              <a:rPr lang="ko-KR" altLang="en-US" dirty="0"/>
              <a:t>와 </a:t>
            </a:r>
            <a:r>
              <a:rPr lang="en-US" altLang="ko-KR" dirty="0" err="1"/>
              <a:t>krwordrank</a:t>
            </a:r>
            <a:r>
              <a:rPr lang="ko-KR" altLang="en-US" dirty="0"/>
              <a:t>의 </a:t>
            </a:r>
            <a:r>
              <a:rPr lang="en-US" altLang="ko-KR" dirty="0" err="1"/>
              <a:t>summarize_with_keywords</a:t>
            </a:r>
            <a:r>
              <a:rPr lang="ko-KR" altLang="en-US" dirty="0"/>
              <a:t>를 이용하여 단어들을 추출하였습니다</a:t>
            </a:r>
            <a:r>
              <a:rPr lang="en-US" altLang="ko-KR" dirty="0"/>
              <a:t>. </a:t>
            </a:r>
            <a:r>
              <a:rPr lang="ko-KR" altLang="en-US" dirty="0"/>
              <a:t>나온 단어들이 상당히 </a:t>
            </a:r>
            <a:r>
              <a:rPr lang="ko-KR" altLang="en-US" dirty="0" err="1"/>
              <a:t>비슷한것을</a:t>
            </a:r>
            <a:r>
              <a:rPr lang="ko-KR" altLang="en-US" dirty="0"/>
              <a:t> 확인 </a:t>
            </a:r>
            <a:r>
              <a:rPr lang="ko-KR" altLang="en-US" dirty="0" err="1"/>
              <a:t>하실수</a:t>
            </a:r>
            <a:r>
              <a:rPr lang="ko-KR" altLang="en-US" dirty="0"/>
              <a:t> 있으십니다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4A958-2B4C-4880-926A-914A565B2F1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812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다음은 키워드 추출입니다</a:t>
            </a:r>
            <a:r>
              <a:rPr lang="en-US" altLang="ko-KR" dirty="0"/>
              <a:t>. </a:t>
            </a:r>
            <a:r>
              <a:rPr lang="ko-KR" altLang="en-US" dirty="0"/>
              <a:t>저희의 프로젝트는 청원 내용에서 가장 중요하다고 생각하는 키워드를 추출하고 이를 이용하여 단어분석을 할 것이기 때문에 이 과정이 매우 중요했습니다</a:t>
            </a:r>
            <a:r>
              <a:rPr lang="en-US" altLang="ko-KR" dirty="0"/>
              <a:t>. </a:t>
            </a:r>
            <a:r>
              <a:rPr lang="ko-KR" altLang="en-US" dirty="0"/>
              <a:t>고로 한가지 방법을 이용하기 보다는 두가지 방법을 </a:t>
            </a:r>
            <a:r>
              <a:rPr lang="ko-KR" altLang="en-US" dirty="0" err="1"/>
              <a:t>이용하는것이</a:t>
            </a:r>
            <a:r>
              <a:rPr lang="ko-KR" altLang="en-US" dirty="0"/>
              <a:t> 좋다고 판단하여 </a:t>
            </a:r>
            <a:r>
              <a:rPr lang="en-US" altLang="ko-KR" dirty="0" err="1"/>
              <a:t>soynlp</a:t>
            </a:r>
            <a:r>
              <a:rPr lang="ko-KR" altLang="en-US" dirty="0"/>
              <a:t>의 </a:t>
            </a:r>
            <a:r>
              <a:rPr lang="en-US" altLang="ko-KR" dirty="0" err="1"/>
              <a:t>nounextractor</a:t>
            </a:r>
            <a:r>
              <a:rPr lang="en-US" altLang="ko-KR" dirty="0"/>
              <a:t> </a:t>
            </a:r>
            <a:r>
              <a:rPr lang="ko-KR" altLang="en-US" dirty="0"/>
              <a:t>버전 </a:t>
            </a:r>
            <a:r>
              <a:rPr lang="en-US" altLang="ko-KR" dirty="0"/>
              <a:t>2</a:t>
            </a:r>
            <a:r>
              <a:rPr lang="ko-KR" altLang="en-US" dirty="0"/>
              <a:t>와 </a:t>
            </a:r>
            <a:r>
              <a:rPr lang="en-US" altLang="ko-KR" dirty="0" err="1"/>
              <a:t>krwordrank</a:t>
            </a:r>
            <a:r>
              <a:rPr lang="ko-KR" altLang="en-US" dirty="0"/>
              <a:t>의 </a:t>
            </a:r>
            <a:r>
              <a:rPr lang="en-US" altLang="ko-KR" dirty="0" err="1"/>
              <a:t>summarize_with_keywords</a:t>
            </a:r>
            <a:r>
              <a:rPr lang="ko-KR" altLang="en-US" dirty="0"/>
              <a:t>를 이용하여 단어들을 추출하였습니다</a:t>
            </a:r>
            <a:r>
              <a:rPr lang="en-US" altLang="ko-KR" dirty="0"/>
              <a:t>. </a:t>
            </a:r>
            <a:r>
              <a:rPr lang="ko-KR" altLang="en-US" dirty="0"/>
              <a:t>나온 단어들이 상당히 </a:t>
            </a:r>
            <a:r>
              <a:rPr lang="ko-KR" altLang="en-US" dirty="0" err="1"/>
              <a:t>비슷한것을</a:t>
            </a:r>
            <a:r>
              <a:rPr lang="ko-KR" altLang="en-US" dirty="0"/>
              <a:t> 확인 </a:t>
            </a:r>
            <a:r>
              <a:rPr lang="ko-KR" altLang="en-US" dirty="0" err="1"/>
              <a:t>하실수</a:t>
            </a:r>
            <a:r>
              <a:rPr lang="ko-KR" altLang="en-US" dirty="0"/>
              <a:t> 있으십니다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4A958-2B4C-4880-926A-914A565B2F1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205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사전기반 감성분석을 이용하였습니다</a:t>
            </a:r>
            <a:r>
              <a:rPr lang="en-US" altLang="ko-KR" dirty="0"/>
              <a:t>. </a:t>
            </a:r>
            <a:r>
              <a:rPr lang="ko-KR" altLang="en-US" dirty="0"/>
              <a:t>사전은 </a:t>
            </a:r>
            <a:r>
              <a:rPr lang="en-US" altLang="ko-KR" dirty="0" err="1"/>
              <a:t>emolex</a:t>
            </a:r>
            <a:r>
              <a:rPr lang="ko-KR" altLang="en-US" dirty="0"/>
              <a:t>감성사전을 이용하였고 이 감성 사전은 긍정</a:t>
            </a:r>
            <a:r>
              <a:rPr lang="en-US" altLang="ko-KR" dirty="0"/>
              <a:t>, </a:t>
            </a:r>
            <a:r>
              <a:rPr lang="ko-KR" altLang="en-US" dirty="0" err="1"/>
              <a:t>부정뿐만</a:t>
            </a:r>
            <a:r>
              <a:rPr lang="ko-KR" altLang="en-US" dirty="0"/>
              <a:t> 아니라 공포</a:t>
            </a:r>
            <a:r>
              <a:rPr lang="en-US" altLang="ko-KR" dirty="0"/>
              <a:t>, </a:t>
            </a:r>
            <a:r>
              <a:rPr lang="ko-KR" altLang="en-US" dirty="0"/>
              <a:t>기대</a:t>
            </a:r>
            <a:r>
              <a:rPr lang="en-US" altLang="ko-KR" dirty="0"/>
              <a:t>, </a:t>
            </a:r>
            <a:r>
              <a:rPr lang="ko-KR" altLang="en-US" dirty="0"/>
              <a:t>신뢰 </a:t>
            </a:r>
            <a:r>
              <a:rPr lang="ko-KR" altLang="en-US" dirty="0" err="1"/>
              <a:t>놀람등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가지 감정으로 분류하여 인간의 정서 정보를 더욱 풍부하게 반영합니다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4A958-2B4C-4880-926A-914A565B2F1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86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 그래프를 보시면 </a:t>
            </a:r>
            <a:r>
              <a:rPr lang="en-US" altLang="ko-KR" dirty="0" err="1"/>
              <a:t>soynlp</a:t>
            </a:r>
            <a:r>
              <a:rPr lang="en-US" altLang="ko-KR" dirty="0"/>
              <a:t> </a:t>
            </a:r>
            <a:r>
              <a:rPr lang="ko-KR" altLang="en-US" dirty="0"/>
              <a:t>명사추출기에서 추출한 단어들로 감정분석을 </a:t>
            </a:r>
            <a:r>
              <a:rPr lang="ko-KR" altLang="en-US" dirty="0" err="1"/>
              <a:t>한것이고</a:t>
            </a:r>
            <a:r>
              <a:rPr lang="ko-KR" altLang="en-US" dirty="0"/>
              <a:t> 오른쪽은 </a:t>
            </a:r>
            <a:r>
              <a:rPr lang="en-US" altLang="ko-KR" dirty="0" err="1"/>
              <a:t>KRWordrank</a:t>
            </a:r>
            <a:r>
              <a:rPr lang="ko-KR" altLang="en-US" dirty="0"/>
              <a:t>로 감정분석을 </a:t>
            </a:r>
            <a:r>
              <a:rPr lang="ko-KR" altLang="en-US" dirty="0" err="1"/>
              <a:t>한것입니다</a:t>
            </a:r>
            <a:r>
              <a:rPr lang="en-US" altLang="ko-KR" dirty="0"/>
              <a:t>. </a:t>
            </a:r>
            <a:r>
              <a:rPr lang="ko-KR" altLang="en-US" dirty="0" err="1"/>
              <a:t>둘다</a:t>
            </a:r>
            <a:r>
              <a:rPr lang="ko-KR" altLang="en-US" dirty="0"/>
              <a:t> 긍정</a:t>
            </a:r>
            <a:r>
              <a:rPr lang="en-US" altLang="ko-KR" dirty="0"/>
              <a:t>, </a:t>
            </a:r>
            <a:r>
              <a:rPr lang="ko-KR" altLang="en-US" dirty="0" err="1"/>
              <a:t>신뢰등이</a:t>
            </a:r>
            <a:r>
              <a:rPr lang="ko-KR" altLang="en-US" dirty="0"/>
              <a:t> 가장 높은 지표를 차지하고 </a:t>
            </a:r>
            <a:r>
              <a:rPr lang="ko-KR" altLang="en-US" dirty="0" err="1"/>
              <a:t>있는것을</a:t>
            </a:r>
            <a:r>
              <a:rPr lang="ko-KR" altLang="en-US" dirty="0"/>
              <a:t> </a:t>
            </a:r>
            <a:r>
              <a:rPr lang="ko-KR" altLang="en-US" dirty="0" err="1"/>
              <a:t>확인하실수</a:t>
            </a:r>
            <a:r>
              <a:rPr lang="ko-KR" altLang="en-US" dirty="0"/>
              <a:t> 있으십니다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4A958-2B4C-4880-926A-914A565B2F1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60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 그래프를 보시면 </a:t>
            </a:r>
            <a:r>
              <a:rPr lang="en-US" altLang="ko-KR" dirty="0" err="1"/>
              <a:t>soynlp</a:t>
            </a:r>
            <a:r>
              <a:rPr lang="en-US" altLang="ko-KR" dirty="0"/>
              <a:t> </a:t>
            </a:r>
            <a:r>
              <a:rPr lang="ko-KR" altLang="en-US" dirty="0"/>
              <a:t>명사추출기에서 추출한 단어들로 감정분석을 </a:t>
            </a:r>
            <a:r>
              <a:rPr lang="ko-KR" altLang="en-US" dirty="0" err="1"/>
              <a:t>한것이고</a:t>
            </a:r>
            <a:r>
              <a:rPr lang="ko-KR" altLang="en-US" dirty="0"/>
              <a:t> 오른쪽은 </a:t>
            </a:r>
            <a:r>
              <a:rPr lang="en-US" altLang="ko-KR" dirty="0" err="1"/>
              <a:t>KRWordrank</a:t>
            </a:r>
            <a:r>
              <a:rPr lang="ko-KR" altLang="en-US" dirty="0"/>
              <a:t>로 감정분석을 </a:t>
            </a:r>
            <a:r>
              <a:rPr lang="ko-KR" altLang="en-US" dirty="0" err="1"/>
              <a:t>한것입니다</a:t>
            </a:r>
            <a:r>
              <a:rPr lang="en-US" altLang="ko-KR" dirty="0"/>
              <a:t>. </a:t>
            </a:r>
            <a:r>
              <a:rPr lang="ko-KR" altLang="en-US" dirty="0" err="1"/>
              <a:t>둘다</a:t>
            </a:r>
            <a:r>
              <a:rPr lang="ko-KR" altLang="en-US" dirty="0"/>
              <a:t> 긍정</a:t>
            </a:r>
            <a:r>
              <a:rPr lang="en-US" altLang="ko-KR" dirty="0"/>
              <a:t>, </a:t>
            </a:r>
            <a:r>
              <a:rPr lang="ko-KR" altLang="en-US" dirty="0" err="1"/>
              <a:t>신뢰등이</a:t>
            </a:r>
            <a:r>
              <a:rPr lang="ko-KR" altLang="en-US" dirty="0"/>
              <a:t> 가장 높은 지표를 차지하고 </a:t>
            </a:r>
            <a:r>
              <a:rPr lang="ko-KR" altLang="en-US" dirty="0" err="1"/>
              <a:t>있는것을</a:t>
            </a:r>
            <a:r>
              <a:rPr lang="ko-KR" altLang="en-US" dirty="0"/>
              <a:t> </a:t>
            </a:r>
            <a:r>
              <a:rPr lang="ko-KR" altLang="en-US" dirty="0" err="1"/>
              <a:t>확인하실수</a:t>
            </a:r>
            <a:r>
              <a:rPr lang="ko-KR" altLang="en-US" dirty="0"/>
              <a:t> 있으십니다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4A958-2B4C-4880-926A-914A565B2F1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349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3AC47-7E4E-4CFA-8E28-AD4F62531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19D67B-94AB-49E0-AAC7-A5B8B3B4A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BB714-E0BC-4D97-A18B-91002F11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3BF-4F2B-4FAD-8E70-330E0434B04F}" type="datetime1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5EF41-A219-4CD1-BF46-F244D7B5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KHUDA 1</a:t>
            </a:r>
            <a:r>
              <a:rPr lang="ko-KR" altLang="en-US"/>
              <a:t>회 컨퍼런스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958FBB-B11D-48EB-AE5D-09CCF0A3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AD02-8072-427B-B719-FA2AE20DF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80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BDFD1-B8E2-4DE3-8E43-1FBFFC9A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91631F-5CAC-48C3-9522-65532512B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4B5AA-D0F0-4C3C-A05F-B5EA9D103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34C5-FE3A-4CA4-853B-EF28BB2960BF}" type="datetime1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5800E-8791-489F-B8FC-E49CDFDF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KHUDA 1</a:t>
            </a:r>
            <a:r>
              <a:rPr lang="ko-KR" altLang="en-US"/>
              <a:t>회 컨퍼런스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6DC9D-4CA6-4AB5-A7C8-79C17AD6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AD02-8072-427B-B719-FA2AE20DF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22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6C16CA-6AA0-4FAA-994E-131E60111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466AB7-F542-457A-917F-04192DCC7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20E8FF-D605-45F8-87C9-FF9B30CE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ABDA-A7DC-4666-B3DA-D0CDA04E18FF}" type="datetime1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D0D88-AA4D-4D59-8BFF-DF8D2611A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KHUDA 1</a:t>
            </a:r>
            <a:r>
              <a:rPr lang="ko-KR" altLang="en-US"/>
              <a:t>회 컨퍼런스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895AA4-D461-4D1E-95AA-3ECDEB3F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AD02-8072-427B-B719-FA2AE20DF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56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8F866-600A-4344-8ACA-1BA70DA8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48D33-64F2-459C-A64E-00F177454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CEA79-867C-49F0-9F68-860B115F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57A3-084E-4F20-B5E1-BB834C22A2B0}" type="datetime1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0FBC42-3A4E-41B9-88CE-BF6B1BA4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KHUDA 1</a:t>
            </a:r>
            <a:r>
              <a:rPr lang="ko-KR" altLang="en-US"/>
              <a:t>회 컨퍼런스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5BBD7-D152-4E09-AFBF-628E1921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AD02-8072-427B-B719-FA2AE20DF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09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A667E-6A6A-4B85-94A9-2DA45072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1213CA-B6B3-411E-AA80-9C5583DC5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35F815-D177-4CCC-A290-9F7A2FCD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C698-3382-4F3B-BC04-B040930935F1}" type="datetime1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102A6-52D7-458F-A4C4-770F54BE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KHUDA 1</a:t>
            </a:r>
            <a:r>
              <a:rPr lang="ko-KR" altLang="en-US"/>
              <a:t>회 컨퍼런스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8B367-8349-42F6-8A04-C9EBDD3D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AD02-8072-427B-B719-FA2AE20DF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B7F6C-639B-4978-926B-D3C34C0E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481D5-9A44-45FD-BF6A-1F6ED0853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A2854F-D25C-4FEC-93C7-185CAC02F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1347F-1F9E-4B23-97AF-6F29558A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EB32-413A-410D-81CC-A3850169C4A7}" type="datetime1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B1C47D-64C6-48D0-85B8-04C01F5E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KHUDA 1</a:t>
            </a:r>
            <a:r>
              <a:rPr lang="ko-KR" altLang="en-US"/>
              <a:t>회 컨퍼런스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0D470C-6750-41C0-B3B1-71DC894C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AD02-8072-427B-B719-FA2AE20DF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33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247C2-585D-44D9-A3DD-BE0ADDA42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D7043A-FBCE-4D25-8242-233CF89E1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8739BE-605D-467E-A233-CCA99BE76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FC9000-8E8A-419E-BB7F-D0410E675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01275D-CEAE-46C1-BF63-7C3FD48DD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CC2892-910C-496A-8D19-55BDD1A2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F9E3-8B87-4D90-9467-155071B32908}" type="datetime1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D2167D-0358-4BED-9BA7-044D9645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KHUDA 1</a:t>
            </a:r>
            <a:r>
              <a:rPr lang="ko-KR" altLang="en-US"/>
              <a:t>회 컨퍼런스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B8C6D1-7C69-4CF5-9170-91C843E2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AD02-8072-427B-B719-FA2AE20DF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13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03345-45AC-4552-A3A9-0F8FAC2D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3F083A-D57B-4984-9AF2-08982720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9DE3-AD73-447E-9714-D476ACD123E4}" type="datetime1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B723A-748A-4E6A-8AF5-BFFEB005A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KHUDA 1</a:t>
            </a:r>
            <a:r>
              <a:rPr lang="ko-KR" altLang="en-US"/>
              <a:t>회 컨퍼런스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8F4ACD-AA3B-43B8-9BA5-6E81D5F1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AD02-8072-427B-B719-FA2AE20DF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21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1075A1-07D8-4295-88B8-36C1B5BA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C55C-29F8-49E6-81EC-1F4E9B71CBBF}" type="datetime1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452591-43CD-4F24-9930-717D45A6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KHUDA 1</a:t>
            </a:r>
            <a:r>
              <a:rPr lang="ko-KR" altLang="en-US"/>
              <a:t>회 컨퍼런스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509F17-61C1-46E5-898E-21C71CBB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AD02-8072-427B-B719-FA2AE20DF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3725E-19DF-435D-A787-C7D2B7AB6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00C8C-B207-404B-A9B3-1B4A4E125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E4D156-342F-4AC5-80D6-884030423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A1DA6A-E65D-4C43-A31A-5254EE70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DDD9-C883-45D2-B3A2-97E478992FF4}" type="datetime1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662620-8970-492D-B32F-4AD84A1C3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KHUDA 1</a:t>
            </a:r>
            <a:r>
              <a:rPr lang="ko-KR" altLang="en-US"/>
              <a:t>회 컨퍼런스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94E645-6780-4EFA-AA3C-7B4558008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AD02-8072-427B-B719-FA2AE20DF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47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9F7A0-E232-4901-B970-4ED7C2E69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AD2429-980E-425B-8014-E6529E803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704223-0DCE-494B-89F0-3C3A5BFF3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09DF4D-334F-42CD-8982-7E405D9D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2A1B-BCEF-40F1-AD68-E7E6B9D2ECE5}" type="datetime1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CAF814-D3A2-46D2-A9D9-247EDD66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KHUDA 1</a:t>
            </a:r>
            <a:r>
              <a:rPr lang="ko-KR" altLang="en-US"/>
              <a:t>회 컨퍼런스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E296E-7745-4D8A-8DEB-EDFBA08D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AD02-8072-427B-B719-FA2AE20DF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86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534D46-5CA4-4559-A6F1-1AD80247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D377BE-96F2-4D25-8D2B-9D88905D1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B55C3A-2B02-4A31-B362-781C9082F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CB78C-E2A7-4841-9886-0E501692FE86}" type="datetime1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277DB-0675-4EE8-829A-1C58E50D9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KHUDA 1</a:t>
            </a:r>
            <a:r>
              <a:rPr lang="ko-KR" altLang="en-US"/>
              <a:t>회 컨퍼런스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C64B7-8A87-4F9B-83A7-F163304CF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0AD02-8072-427B-B719-FA2AE20DF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71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E8AB9-5E6B-46E2-9017-B91890B4C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655763"/>
          </a:xfr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국민청원 감성분석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F646F1-B97E-4A8F-90FB-CA181CD5F3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0" i="0" u="none" strike="noStrike" dirty="0">
                <a:solidFill>
                  <a:srgbClr val="595959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소프트웨어융합학과 류지혜</a:t>
            </a:r>
            <a:endParaRPr lang="ko-KR" altLang="en-US" sz="2800" b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0" i="0" u="none" strike="noStrike" dirty="0">
                <a:solidFill>
                  <a:srgbClr val="595959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컴퓨터공학과 박선우</a:t>
            </a:r>
            <a:endParaRPr lang="ko-KR" altLang="en-US" sz="2800" b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0" i="0" u="none" strike="noStrike" dirty="0">
                <a:solidFill>
                  <a:srgbClr val="595959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산업경영공학과 김수빈</a:t>
            </a:r>
            <a:endParaRPr lang="ko-KR" altLang="en-US" sz="2800" b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6711A4-5ED7-4B0C-9D6F-CA0A9168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4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KHUDA 1</a:t>
            </a:r>
            <a:r>
              <a:rPr lang="ko-KR" altLang="en-US" sz="14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 컨퍼런스</a:t>
            </a:r>
          </a:p>
        </p:txBody>
      </p:sp>
    </p:spTree>
    <p:extLst>
      <p:ext uri="{BB962C8B-B14F-4D97-AF65-F5344CB8AC3E}">
        <p14:creationId xmlns:p14="http://schemas.microsoft.com/office/powerpoint/2010/main" val="359928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B6CDE-30E9-48C9-B0A3-A319A7B9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37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4.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감정분석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EA29C9-08D4-4ECD-A3D0-94F06FB3E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725" y="2247412"/>
            <a:ext cx="3676397" cy="352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7765CE-1C67-4162-9342-4CEFDD3F245F}"/>
              </a:ext>
            </a:extLst>
          </p:cNvPr>
          <p:cNvSpPr txBox="1"/>
          <p:nvPr/>
        </p:nvSpPr>
        <p:spPr>
          <a:xfrm>
            <a:off x="838200" y="1671971"/>
            <a:ext cx="544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LRNounExtractor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추출한 단어들로 감정분석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DE723E8-4C4A-4C17-898C-4B831A4D4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408" y="254215"/>
            <a:ext cx="3535720" cy="1046285"/>
          </a:xfrm>
          <a:prstGeom prst="rect">
            <a:avLst/>
          </a:prstGeom>
        </p:spPr>
      </p:pic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AB9BC8A7-670E-4662-A07D-B195C0FA4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sz="14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KHUDA 1</a:t>
            </a:r>
            <a:r>
              <a:rPr lang="ko-KR" altLang="en-US" sz="14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 컨퍼런스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836D9-BEBB-43E3-AEFE-2B788F68D69E}"/>
              </a:ext>
            </a:extLst>
          </p:cNvPr>
          <p:cNvSpPr txBox="1"/>
          <p:nvPr/>
        </p:nvSpPr>
        <p:spPr>
          <a:xfrm>
            <a:off x="7183120" y="5904985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2020-2021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AAF42B-6A80-446F-A3BB-F461220C924B}"/>
              </a:ext>
            </a:extLst>
          </p:cNvPr>
          <p:cNvSpPr txBox="1"/>
          <p:nvPr/>
        </p:nvSpPr>
        <p:spPr>
          <a:xfrm>
            <a:off x="2591422" y="5858629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2017-2019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1C0A39E-73D2-4E34-B452-691B2870A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358" y="2110799"/>
            <a:ext cx="4208918" cy="378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80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B6CDE-30E9-48C9-B0A3-A319A7B9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37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4.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감정분석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53F4D-85CC-4CE2-8EE7-BB5FED094E0A}"/>
              </a:ext>
            </a:extLst>
          </p:cNvPr>
          <p:cNvSpPr txBox="1"/>
          <p:nvPr/>
        </p:nvSpPr>
        <p:spPr>
          <a:xfrm>
            <a:off x="1032587" y="1671971"/>
            <a:ext cx="506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KRWordrank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추출한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keyword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감정분석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DFDF4D4-C06C-4A18-8C19-06C18524A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942" y="2123336"/>
            <a:ext cx="3880301" cy="378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E723E8-4C4A-4C17-898C-4B831A4D4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408" y="254215"/>
            <a:ext cx="3535720" cy="1046285"/>
          </a:xfrm>
          <a:prstGeom prst="rect">
            <a:avLst/>
          </a:prstGeom>
        </p:spPr>
      </p:pic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AB9BC8A7-670E-4662-A07D-B195C0FA4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sz="14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KHUDA 1</a:t>
            </a:r>
            <a:r>
              <a:rPr lang="ko-KR" altLang="en-US" sz="14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 컨퍼런스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3F738-72F3-4ED6-ABA2-13651E908FE6}"/>
              </a:ext>
            </a:extLst>
          </p:cNvPr>
          <p:cNvSpPr txBox="1"/>
          <p:nvPr/>
        </p:nvSpPr>
        <p:spPr>
          <a:xfrm>
            <a:off x="7697470" y="5904985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2020-2021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E0E98F-E88E-4BA9-8A18-39E052E83CE1}"/>
              </a:ext>
            </a:extLst>
          </p:cNvPr>
          <p:cNvSpPr txBox="1"/>
          <p:nvPr/>
        </p:nvSpPr>
        <p:spPr>
          <a:xfrm>
            <a:off x="2659084" y="5940662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2017-2019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588EAB-D048-4A9A-BB48-793061903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459" y="2123336"/>
            <a:ext cx="3927826" cy="383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471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3F5A5-AE8D-4FF7-AB19-52A2850DD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160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5.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감성분석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F6086-C28D-45E8-93AA-7A6446B8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9"/>
            <a:ext cx="6112309" cy="1767841"/>
          </a:xfrm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altLang="ko-KR" sz="5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초기화 및 모델 학습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gensim.models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word2vec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모델 학습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word2vec.Word2Vec(tokens,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.wv.index_to_key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7E3F62D-0478-4A88-A108-E7C83E1990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481"/>
          <a:stretch/>
        </p:blipFill>
        <p:spPr>
          <a:xfrm>
            <a:off x="8583050" y="3817299"/>
            <a:ext cx="3401251" cy="14757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B23EF5-10FB-4C70-BB84-39E95ABBC7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055" b="22167"/>
          <a:stretch/>
        </p:blipFill>
        <p:spPr>
          <a:xfrm>
            <a:off x="5556006" y="3711726"/>
            <a:ext cx="3401251" cy="17678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994017-33B8-4440-A2CF-9D3671063D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444" b="47223"/>
          <a:stretch/>
        </p:blipFill>
        <p:spPr>
          <a:xfrm>
            <a:off x="2774759" y="3711726"/>
            <a:ext cx="3401251" cy="18745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9BD6F8-907E-4B78-BA30-C9E9E4C398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02" b="74222"/>
          <a:stretch/>
        </p:blipFill>
        <p:spPr>
          <a:xfrm>
            <a:off x="207699" y="3763959"/>
            <a:ext cx="3027044" cy="176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80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A5B0D-E575-4A8F-A36F-84D18C4F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993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5.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감성분석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552FC532-A18A-4C6D-A915-DE939ACC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sz="14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KHUDA 1</a:t>
            </a:r>
            <a:r>
              <a:rPr lang="ko-KR" altLang="en-US" sz="14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 컨퍼런스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9F1C2F5-3075-45A3-941E-F2DDB22C4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591" y="2240280"/>
            <a:ext cx="4095719" cy="389435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48D56C6-0713-4E38-A81E-84DE2D407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398" y="2240280"/>
            <a:ext cx="4187267" cy="400521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5A9F5CF-8CC2-4095-A952-DB2BAFC4D084}"/>
              </a:ext>
            </a:extLst>
          </p:cNvPr>
          <p:cNvSpPr txBox="1"/>
          <p:nvPr/>
        </p:nvSpPr>
        <p:spPr>
          <a:xfrm>
            <a:off x="1428750" y="153162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키워드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개에 대한 각각의 유사단어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개에 대해서 감정 단어와의 유사도 계산 이에 대한 평균을 구함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2017 - 2019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B71177-6788-4255-8A85-43B9C2DFA283}"/>
              </a:ext>
            </a:extLst>
          </p:cNvPr>
          <p:cNvSpPr txBox="1"/>
          <p:nvPr/>
        </p:nvSpPr>
        <p:spPr>
          <a:xfrm>
            <a:off x="2529321" y="6307822"/>
            <a:ext cx="166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전치리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방식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9FF13D-CCE5-438B-9C64-4C5CAD3187AC}"/>
              </a:ext>
            </a:extLst>
          </p:cNvPr>
          <p:cNvSpPr txBox="1"/>
          <p:nvPr/>
        </p:nvSpPr>
        <p:spPr>
          <a:xfrm>
            <a:off x="7808740" y="6307822"/>
            <a:ext cx="166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전치리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방식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3724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A5B0D-E575-4A8F-A36F-84D18C4F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993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5.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감성분석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636407D-0F0B-45B5-99FE-C70D74E58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005" y="1927579"/>
            <a:ext cx="4305551" cy="416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552FC532-A18A-4C6D-A915-DE939ACC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sz="14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KHUDA 1</a:t>
            </a:r>
            <a:r>
              <a:rPr lang="ko-KR" altLang="en-US" sz="14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 컨퍼런스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27E9F8-B74D-478C-B730-EFA9E2E3DD2B}"/>
              </a:ext>
            </a:extLst>
          </p:cNvPr>
          <p:cNvSpPr txBox="1"/>
          <p:nvPr/>
        </p:nvSpPr>
        <p:spPr>
          <a:xfrm>
            <a:off x="7923408" y="6109810"/>
            <a:ext cx="174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2020 – 2021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6176D9-0E7C-4B42-9840-F064E7731839}"/>
              </a:ext>
            </a:extLst>
          </p:cNvPr>
          <p:cNvSpPr txBox="1"/>
          <p:nvPr/>
        </p:nvSpPr>
        <p:spPr>
          <a:xfrm>
            <a:off x="978570" y="2721114"/>
            <a:ext cx="5200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유사단어에 대해 감정 사전의 단어와 비교해서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감정을 추출한 경우</a:t>
            </a:r>
          </a:p>
        </p:txBody>
      </p:sp>
    </p:spTree>
    <p:extLst>
      <p:ext uri="{BB962C8B-B14F-4D97-AF65-F5344CB8AC3E}">
        <p14:creationId xmlns:p14="http://schemas.microsoft.com/office/powerpoint/2010/main" val="1106368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82759-913A-40FC-856E-F861B789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5EB77-548E-4997-B09C-1BC656731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명사만을 이용한 감성 분석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조사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형용사 등에 감성이 많이 포함되어 있는 경우가 많아서 정보 손실 우려 또한 명사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주변어에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대한 문맥 파악 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주제별로 진행하지 않아 키워드가 포괄적임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한국어 토큰화에 대한 고찰 부족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동의수와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연관 짓지 못함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692C5290-2967-484B-AA7D-884D4938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sz="14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KHUDA 1</a:t>
            </a:r>
            <a:r>
              <a:rPr lang="ko-KR" altLang="en-US" sz="14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 컨퍼런스</a:t>
            </a:r>
          </a:p>
        </p:txBody>
      </p:sp>
    </p:spTree>
    <p:extLst>
      <p:ext uri="{BB962C8B-B14F-4D97-AF65-F5344CB8AC3E}">
        <p14:creationId xmlns:p14="http://schemas.microsoft.com/office/powerpoint/2010/main" val="1469922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7AC48-5D44-4480-9498-E4F9D45C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220" y="2305685"/>
            <a:ext cx="333756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감사합니다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9115BDE3-3BC1-436F-AF04-0C0F6852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sz="14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KHUDA 1</a:t>
            </a:r>
            <a:r>
              <a:rPr lang="ko-KR" altLang="en-US" sz="14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 컨퍼런스</a:t>
            </a:r>
          </a:p>
        </p:txBody>
      </p:sp>
    </p:spTree>
    <p:extLst>
      <p:ext uri="{BB962C8B-B14F-4D97-AF65-F5344CB8AC3E}">
        <p14:creationId xmlns:p14="http://schemas.microsoft.com/office/powerpoint/2010/main" val="363011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B3D05-65E5-4778-9142-8728FDB4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80CB5-7AFC-4A6C-8A82-99CF593D6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논문 설명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주제 설명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71550" lvl="1" indent="-514350">
              <a:buAutoNum type="arabicPeriod"/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Data</a:t>
            </a:r>
          </a:p>
          <a:p>
            <a:pPr marL="971550" lvl="1" indent="-514350">
              <a:buAutoNum type="arabicPeriod"/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71550" lvl="1" indent="-514350">
              <a:buAutoNum type="arabicPeriod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키워드 추출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71550" lvl="1" indent="-514350">
              <a:buAutoNum type="arabicPeriod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감정분석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</a:p>
          <a:p>
            <a:pPr marL="971550" lvl="1" indent="-514350">
              <a:buAutoNum type="arabicPeriod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감정분석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2</a:t>
            </a:r>
          </a:p>
          <a:p>
            <a:pPr marL="514350" indent="-514350">
              <a:buAutoNum type="arabicPeriod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4FFA1630-EF24-4049-81AF-DC7A8CD2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sz="14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KHUDA 1</a:t>
            </a:r>
            <a:r>
              <a:rPr lang="ko-KR" altLang="en-US" sz="14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 컨퍼런스</a:t>
            </a:r>
          </a:p>
        </p:txBody>
      </p:sp>
    </p:spTree>
    <p:extLst>
      <p:ext uri="{BB962C8B-B14F-4D97-AF65-F5344CB8AC3E}">
        <p14:creationId xmlns:p14="http://schemas.microsoft.com/office/powerpoint/2010/main" val="168757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68D91-3993-43AB-B530-6B5F1B581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논문설명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249A8-69DB-4EAD-A143-074BB8DE565C}"/>
              </a:ext>
            </a:extLst>
          </p:cNvPr>
          <p:cNvSpPr txBox="1"/>
          <p:nvPr/>
        </p:nvSpPr>
        <p:spPr>
          <a:xfrm>
            <a:off x="3657600" y="1690688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청와대 국민청원에서는 무엇이 일어나는가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자연어 처리를 활용한 청와대 국민청원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51034E-BD7E-4EA7-8BC4-7A008473DD8A}"/>
              </a:ext>
            </a:extLst>
          </p:cNvPr>
          <p:cNvSpPr txBox="1"/>
          <p:nvPr/>
        </p:nvSpPr>
        <p:spPr>
          <a:xfrm>
            <a:off x="1455420" y="2968228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정치적 배경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19B5D-E4CA-4C88-A58A-B87073C0EAF7}"/>
              </a:ext>
            </a:extLst>
          </p:cNvPr>
          <p:cNvSpPr txBox="1"/>
          <p:nvPr/>
        </p:nvSpPr>
        <p:spPr>
          <a:xfrm>
            <a:off x="5372100" y="2968228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분석방법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30C1B-5696-4969-8E58-DE6CB73CC823}"/>
              </a:ext>
            </a:extLst>
          </p:cNvPr>
          <p:cNvSpPr txBox="1"/>
          <p:nvPr/>
        </p:nvSpPr>
        <p:spPr>
          <a:xfrm>
            <a:off x="9288780" y="2968228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EC739D-24C5-4990-B24B-9C65CCF7696B}"/>
              </a:ext>
            </a:extLst>
          </p:cNvPr>
          <p:cNvSpPr txBox="1"/>
          <p:nvPr/>
        </p:nvSpPr>
        <p:spPr>
          <a:xfrm>
            <a:off x="1247140" y="4082400"/>
            <a:ext cx="216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감정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정치적 참여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바닥글 개체 틀 3">
            <a:extLst>
              <a:ext uri="{FF2B5EF4-FFF2-40B4-BE49-F238E27FC236}">
                <a16:creationId xmlns:a16="http://schemas.microsoft.com/office/drawing/2014/main" id="{81770754-DFCC-49E1-A82C-F78B889C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sz="14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KHUDA 1</a:t>
            </a:r>
            <a:r>
              <a:rPr lang="ko-KR" altLang="en-US" sz="14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 컨퍼런스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5D912E-E1A4-4AA8-8EE7-30F7508D44F9}"/>
              </a:ext>
            </a:extLst>
          </p:cNvPr>
          <p:cNvSpPr txBox="1"/>
          <p:nvPr/>
        </p:nvSpPr>
        <p:spPr>
          <a:xfrm>
            <a:off x="4785360" y="3697243"/>
            <a:ext cx="2326640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trike="sngStrike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구조적 토픽 모형</a:t>
            </a:r>
            <a:endParaRPr lang="en-US" altLang="ko-KR" strike="sngStrike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감성분석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trike="sngStrike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음이항</a:t>
            </a:r>
            <a:r>
              <a:rPr lang="ko-KR" altLang="en-US" strike="sngStrike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회귀분석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B99E8C-87AE-413D-B0FF-C9215B5E2DD1}"/>
              </a:ext>
            </a:extLst>
          </p:cNvPr>
          <p:cNvSpPr txBox="1"/>
          <p:nvPr/>
        </p:nvSpPr>
        <p:spPr>
          <a:xfrm>
            <a:off x="8397240" y="3825375"/>
            <a:ext cx="2438400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슬픔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동의수에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효과를 가짐</a:t>
            </a:r>
          </a:p>
        </p:txBody>
      </p:sp>
    </p:spTree>
    <p:extLst>
      <p:ext uri="{BB962C8B-B14F-4D97-AF65-F5344CB8AC3E}">
        <p14:creationId xmlns:p14="http://schemas.microsoft.com/office/powerpoint/2010/main" val="6613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B7573-0EE9-4FB1-A981-20CDF680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주제 선정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7392E9-6490-4029-B273-CE6B6A9FBBE3}"/>
              </a:ext>
            </a:extLst>
          </p:cNvPr>
          <p:cNvSpPr txBox="1"/>
          <p:nvPr/>
        </p:nvSpPr>
        <p:spPr>
          <a:xfrm>
            <a:off x="2143760" y="2605088"/>
            <a:ext cx="8549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감성분석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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국민청원이라는 색다른 주제를 활용해보자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!</a:t>
            </a:r>
          </a:p>
          <a:p>
            <a:pPr marL="342900" indent="-342900">
              <a:buAutoNum type="arabicParenR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국민청원에는 정말 부정적인 감정만 있는가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?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9C307F8A-DE4A-4F6B-B8B4-5661DA44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sz="14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KHUDA 1</a:t>
            </a:r>
            <a:r>
              <a:rPr lang="ko-KR" altLang="en-US" sz="14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 컨퍼런스</a:t>
            </a:r>
          </a:p>
        </p:txBody>
      </p:sp>
    </p:spTree>
    <p:extLst>
      <p:ext uri="{BB962C8B-B14F-4D97-AF65-F5344CB8AC3E}">
        <p14:creationId xmlns:p14="http://schemas.microsoft.com/office/powerpoint/2010/main" val="327620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080F4-BD7E-4C7C-B442-942174B5C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18948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1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Data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36823-7613-4DCD-9867-BCA07F2CE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639" y="1493371"/>
            <a:ext cx="6853936" cy="123682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1. 2017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 2019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년도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github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39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1.8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만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2. 2020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24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현재까지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1.4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926A94-FA4B-431F-8498-711393B4A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59" y="3177407"/>
            <a:ext cx="7274561" cy="24410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7A84A3-41B2-44F2-824C-EDED5C26F0AC}"/>
              </a:ext>
            </a:extLst>
          </p:cNvPr>
          <p:cNvSpPr txBox="1"/>
          <p:nvPr/>
        </p:nvSpPr>
        <p:spPr>
          <a:xfrm>
            <a:off x="838199" y="2442546"/>
            <a:ext cx="685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2019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년도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부터는 사전동의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100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명이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있어야지만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청원이 가능해 개수가 확연히 줄었다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0A5CAB-6DA8-4B86-99ED-6FCCB6E6C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5134" y="1879451"/>
            <a:ext cx="3340810" cy="3739029"/>
          </a:xfrm>
          <a:prstGeom prst="rect">
            <a:avLst/>
          </a:prstGeom>
        </p:spPr>
      </p:pic>
      <p:sp>
        <p:nvSpPr>
          <p:cNvPr id="9" name="바닥글 개체 틀 3">
            <a:extLst>
              <a:ext uri="{FF2B5EF4-FFF2-40B4-BE49-F238E27FC236}">
                <a16:creationId xmlns:a16="http://schemas.microsoft.com/office/drawing/2014/main" id="{47796170-D071-412D-A689-32110D871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sz="14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KHUDA 1</a:t>
            </a:r>
            <a:r>
              <a:rPr lang="ko-KR" altLang="en-US" sz="14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 컨퍼런스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CAD7CC-0C5E-46A6-8E97-6071F3991AE0}"/>
              </a:ext>
            </a:extLst>
          </p:cNvPr>
          <p:cNvSpPr txBox="1"/>
          <p:nvPr/>
        </p:nvSpPr>
        <p:spPr>
          <a:xfrm>
            <a:off x="838199" y="2771291"/>
            <a:ext cx="685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김수빈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1,2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모두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             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류지혜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박선우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45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F1AEF-02E3-4414-88E3-4B510A29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181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2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A3787-0D91-47B2-8134-1331F98AC46D}"/>
              </a:ext>
            </a:extLst>
          </p:cNvPr>
          <p:cNvSpPr txBox="1"/>
          <p:nvPr/>
        </p:nvSpPr>
        <p:spPr>
          <a:xfrm>
            <a:off x="5384800" y="2173296"/>
            <a:ext cx="4480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preprocessing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을 만들어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개행문자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특수문자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이모티콘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등 한글만 남기고 모두 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제거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바닥글 개체 틀 3">
            <a:extLst>
              <a:ext uri="{FF2B5EF4-FFF2-40B4-BE49-F238E27FC236}">
                <a16:creationId xmlns:a16="http://schemas.microsoft.com/office/drawing/2014/main" id="{B25F50EC-C867-4E2B-BFDB-8FF3EDBB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sz="14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KHUDA 1</a:t>
            </a:r>
            <a:r>
              <a:rPr lang="ko-KR" altLang="en-US" sz="14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 컨퍼런스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DA146-487A-4C79-85A6-995BE2DCA5CD}"/>
              </a:ext>
            </a:extLst>
          </p:cNvPr>
          <p:cNvSpPr txBox="1"/>
          <p:nvPr/>
        </p:nvSpPr>
        <p:spPr>
          <a:xfrm>
            <a:off x="1696720" y="1513410"/>
            <a:ext cx="1742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김수빈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433F89-80C5-415B-830B-ECBAD4E3380B}"/>
              </a:ext>
            </a:extLst>
          </p:cNvPr>
          <p:cNvSpPr txBox="1"/>
          <p:nvPr/>
        </p:nvSpPr>
        <p:spPr>
          <a:xfrm>
            <a:off x="8994140" y="1513410"/>
            <a:ext cx="1742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박선우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63845D-8C50-41AD-BA13-60B47E3686A1}"/>
              </a:ext>
            </a:extLst>
          </p:cNvPr>
          <p:cNvSpPr txBox="1"/>
          <p:nvPr/>
        </p:nvSpPr>
        <p:spPr>
          <a:xfrm>
            <a:off x="5345430" y="1513410"/>
            <a:ext cx="1742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류지혜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3F808F8-88BB-4C17-80ED-F3EBBB79B3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01" r="61039"/>
          <a:stretch/>
        </p:blipFill>
        <p:spPr>
          <a:xfrm>
            <a:off x="9820910" y="2067928"/>
            <a:ext cx="2114596" cy="37438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E0335D-D6EF-428A-97D9-B71F93F35EAE}"/>
              </a:ext>
            </a:extLst>
          </p:cNvPr>
          <p:cNvSpPr txBox="1"/>
          <p:nvPr/>
        </p:nvSpPr>
        <p:spPr>
          <a:xfrm>
            <a:off x="5608320" y="2903620"/>
            <a:ext cx="4033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1. </a:t>
            </a:r>
            <a:r>
              <a:rPr lang="ko-KR" altLang="en-US" b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첫번째 방식</a:t>
            </a:r>
            <a:r>
              <a:rPr lang="en-US" altLang="ko-KR" b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 </a:t>
            </a:r>
            <a:r>
              <a:rPr lang="en-US" altLang="ko-KR" b="0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soynlp</a:t>
            </a:r>
            <a:r>
              <a:rPr lang="ko-KR" altLang="en-US" b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를 이용해 토큰화 </a:t>
            </a:r>
            <a:endParaRPr lang="en-US" altLang="ko-KR" b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b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+ </a:t>
            </a:r>
            <a:r>
              <a:rPr lang="ko-KR" altLang="en-US" b="0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불용어</a:t>
            </a:r>
            <a:r>
              <a:rPr lang="ko-KR" altLang="en-US" b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제거  </a:t>
            </a:r>
          </a:p>
          <a:p>
            <a:r>
              <a:rPr lang="en-US" altLang="ko-KR" b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1) </a:t>
            </a:r>
            <a:r>
              <a:rPr lang="en-US" altLang="ko-KR" b="0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RegexTokenizer</a:t>
            </a:r>
            <a:r>
              <a:rPr lang="en-US" altLang="ko-KR" b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1179DE-2F9E-4B78-9E82-C1011650D5AC}"/>
              </a:ext>
            </a:extLst>
          </p:cNvPr>
          <p:cNvSpPr txBox="1"/>
          <p:nvPr/>
        </p:nvSpPr>
        <p:spPr>
          <a:xfrm>
            <a:off x="4251960" y="4156823"/>
            <a:ext cx="382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2) LRnounExtractor_v2</a:t>
            </a:r>
            <a:r>
              <a:rPr lang="ko-KR" altLang="en-US" b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로 단어 사전 학습 후 </a:t>
            </a:r>
            <a:r>
              <a:rPr lang="en-US" altLang="ko-KR" b="0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LTtokenizer</a:t>
            </a:r>
            <a:r>
              <a:rPr lang="en-US" altLang="ko-KR" b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</a:t>
            </a:r>
            <a:r>
              <a:rPr lang="ko-KR" altLang="en-US" b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이용 </a:t>
            </a:r>
            <a:endParaRPr lang="en-US" altLang="ko-KR" b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b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</a:t>
            </a:r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631298-9CF5-4FBB-9631-24AC77EA029C}"/>
              </a:ext>
            </a:extLst>
          </p:cNvPr>
          <p:cNvSpPr txBox="1"/>
          <p:nvPr/>
        </p:nvSpPr>
        <p:spPr>
          <a:xfrm>
            <a:off x="483870" y="2173296"/>
            <a:ext cx="35547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Komoran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Library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형태소 분석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‘-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입니다’ 등의 의미 없는 데이터 너무 많이 유입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Komoran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Library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한국어 명사만 추출</a:t>
            </a:r>
          </a:p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ADDCDA-61D0-480D-9B88-0253F1ADD989}"/>
              </a:ext>
            </a:extLst>
          </p:cNvPr>
          <p:cNvSpPr txBox="1"/>
          <p:nvPr/>
        </p:nvSpPr>
        <p:spPr>
          <a:xfrm>
            <a:off x="2128520" y="5113663"/>
            <a:ext cx="382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strike="sngStrike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2. </a:t>
            </a:r>
            <a:r>
              <a:rPr lang="ko-KR" altLang="en-US" b="0" strike="sngStrike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두번째 방식</a:t>
            </a:r>
            <a:r>
              <a:rPr lang="en-US" altLang="ko-KR" b="0" strike="sngStrike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 </a:t>
            </a:r>
            <a:r>
              <a:rPr lang="en-US" altLang="ko-KR" b="0" strike="sngStrike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soynlp</a:t>
            </a:r>
            <a:r>
              <a:rPr lang="ko-KR" altLang="en-US" b="0" strike="sngStrike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를 이용해 명사만 추출</a:t>
            </a:r>
            <a:r>
              <a:rPr lang="en-US" altLang="ko-KR" b="0" strike="sngStrike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b="0" strike="sngStrike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학습은 가능했으나 결과 </a:t>
            </a:r>
            <a:r>
              <a:rPr lang="ko-KR" altLang="en-US" strike="sngStrike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확인</a:t>
            </a:r>
            <a:r>
              <a:rPr lang="en-US" altLang="ko-KR" strike="sngStrike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X)</a:t>
            </a:r>
            <a:endParaRPr lang="ko-KR" altLang="en-US" b="0" strike="sngStrike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74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DE87A-0B72-449F-9994-CC85C82F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100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3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키워드 추출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C2F9B-570F-4C95-A770-CF6D4CFB6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411" y="1924800"/>
            <a:ext cx="7289181" cy="1214318"/>
          </a:xfrm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soynlp.noun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LRNounExtractor_v2</a:t>
            </a:r>
          </a:p>
          <a:p>
            <a:pPr marL="0" indent="0">
              <a:buNone/>
            </a:pP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noun_extractor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LRNounExtractor_v2(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noun_extractor.train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(sentences)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nouns =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noun_extractor.extract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AA4B8ADD-AAA1-45B0-BE00-B0D24A395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722" y="3337466"/>
            <a:ext cx="3262295" cy="246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6B15E6E8-922A-4D1F-B731-44DBCFC4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sz="14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KHUDA 1</a:t>
            </a:r>
            <a:r>
              <a:rPr lang="ko-KR" altLang="en-US" sz="14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 컨퍼런스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71F0E-2519-4EB2-AD98-751BF50EBC94}"/>
              </a:ext>
            </a:extLst>
          </p:cNvPr>
          <p:cNvSpPr txBox="1"/>
          <p:nvPr/>
        </p:nvSpPr>
        <p:spPr>
          <a:xfrm>
            <a:off x="838200" y="1421531"/>
            <a:ext cx="4714240" cy="38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방법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soynlp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단어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추출기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9746F3-17F1-4AEC-9A6F-00BDCF737C81}"/>
              </a:ext>
            </a:extLst>
          </p:cNvPr>
          <p:cNvSpPr txBox="1"/>
          <p:nvPr/>
        </p:nvSpPr>
        <p:spPr>
          <a:xfrm>
            <a:off x="2280920" y="5874147"/>
            <a:ext cx="153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2017 - 2019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24E20B-5E76-482A-98A8-ACA9051532D0}"/>
              </a:ext>
            </a:extLst>
          </p:cNvPr>
          <p:cNvSpPr txBox="1"/>
          <p:nvPr/>
        </p:nvSpPr>
        <p:spPr>
          <a:xfrm>
            <a:off x="7821622" y="5874147"/>
            <a:ext cx="1619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2020 - 2021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DA37DE-5005-4A3F-8E78-CEF084066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015" y="3299827"/>
            <a:ext cx="2574689" cy="257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0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DE87A-0B72-449F-9994-CC85C82F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100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3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키워드 추출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E3B1E5-5B45-4434-BE9D-8481D0BA049F}"/>
              </a:ext>
            </a:extLst>
          </p:cNvPr>
          <p:cNvSpPr txBox="1"/>
          <p:nvPr/>
        </p:nvSpPr>
        <p:spPr>
          <a:xfrm>
            <a:off x="975490" y="2015102"/>
            <a:ext cx="7085895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krwordrank.word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summarize_with_keywords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keywords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summarize_with_keywords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max_iter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stopwords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stopwords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D454D4C8-9B98-49E8-8754-65CC572C4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078" y="3663922"/>
            <a:ext cx="3042463" cy="229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6B15E6E8-922A-4D1F-B731-44DBCFC4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sz="14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KHUDA 1</a:t>
            </a:r>
            <a:r>
              <a:rPr lang="ko-KR" altLang="en-US" sz="14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 컨퍼런스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CB3702-1B67-4BB2-BE34-9E6D5CFF351F}"/>
              </a:ext>
            </a:extLst>
          </p:cNvPr>
          <p:cNvSpPr txBox="1"/>
          <p:nvPr/>
        </p:nvSpPr>
        <p:spPr>
          <a:xfrm>
            <a:off x="838199" y="1512068"/>
            <a:ext cx="5357091" cy="38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방법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krwordrank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키워드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추출기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A0043A-3FB6-479F-8DA1-CEAF7E661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06" y="3621975"/>
            <a:ext cx="2317532" cy="231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E6D6ED-19ED-4435-9DFA-93EF648E3198}"/>
              </a:ext>
            </a:extLst>
          </p:cNvPr>
          <p:cNvSpPr txBox="1"/>
          <p:nvPr/>
        </p:nvSpPr>
        <p:spPr>
          <a:xfrm>
            <a:off x="2406650" y="5941655"/>
            <a:ext cx="165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2017 - 2019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4E9A29-BA9B-42B7-A1D5-E56E69032B7F}"/>
              </a:ext>
            </a:extLst>
          </p:cNvPr>
          <p:cNvSpPr txBox="1"/>
          <p:nvPr/>
        </p:nvSpPr>
        <p:spPr>
          <a:xfrm>
            <a:off x="7849870" y="5941655"/>
            <a:ext cx="165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2020 - 2021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878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54FF0-213A-4C0B-8499-7A4B69408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864"/>
            <a:ext cx="10515600" cy="1012699"/>
          </a:xfr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4.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감정분석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1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331DD-BEC1-4200-848D-A4306BC6A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801" y="1157079"/>
            <a:ext cx="3688719" cy="5477401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사전기반 감성 분석</a:t>
            </a:r>
            <a:endParaRPr lang="en-US" altLang="ko-KR" sz="1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감성사전을 이용하여 텍스트에 담긴 감성을 분석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감성 사전은 단어와 감성지표를 </a:t>
            </a:r>
            <a:r>
              <a:rPr lang="ko-KR" altLang="en-US" sz="17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대응시켜놓은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자료 </a:t>
            </a:r>
            <a:endParaRPr lang="en-US" altLang="ko-KR" sz="1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17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Emolex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감성사전</a:t>
            </a:r>
            <a:endParaRPr lang="en-US" altLang="ko-KR" sz="1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단어들을 긍정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7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부정뿐만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아니라 공포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기대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신뢰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놀람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슬픔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기쁨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역겨움과 같은 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가지 감정으로 분류한다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인간의 정소 정보를 더욱 풍부하게 반영한다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14182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</a:t>
            </a:r>
            <a:r>
              <a:rPr lang="ko-KR" altLang="en-US" sz="17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감성어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보유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B8D8CE-6AB3-4CCF-9C1D-69E46CDB3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551" y="1422399"/>
            <a:ext cx="7275697" cy="4624151"/>
          </a:xfrm>
          <a:prstGeom prst="rect">
            <a:avLst/>
          </a:prstGeom>
        </p:spPr>
      </p:pic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9BDF696A-7C01-4B87-9740-2D10BEC1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sz="14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KHUDA 1</a:t>
            </a:r>
            <a:r>
              <a:rPr lang="ko-KR" altLang="en-US" sz="14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 컨퍼런스</a:t>
            </a:r>
          </a:p>
        </p:txBody>
      </p:sp>
    </p:spTree>
    <p:extLst>
      <p:ext uri="{BB962C8B-B14F-4D97-AF65-F5344CB8AC3E}">
        <p14:creationId xmlns:p14="http://schemas.microsoft.com/office/powerpoint/2010/main" val="851743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1183</Words>
  <Application>Microsoft Office PowerPoint</Application>
  <PresentationFormat>와이드스크린</PresentationFormat>
  <Paragraphs>145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나눔스퀘어</vt:lpstr>
      <vt:lpstr>맑은 고딕</vt:lpstr>
      <vt:lpstr>Arial</vt:lpstr>
      <vt:lpstr>Consolas</vt:lpstr>
      <vt:lpstr>Wingdings</vt:lpstr>
      <vt:lpstr>Office 테마</vt:lpstr>
      <vt:lpstr>국민청원 감성분석</vt:lpstr>
      <vt:lpstr>목차</vt:lpstr>
      <vt:lpstr>1. 논문설명</vt:lpstr>
      <vt:lpstr>2. 주제 선정 </vt:lpstr>
      <vt:lpstr>프로젝트 – 1 크롤링 + Data</vt:lpstr>
      <vt:lpstr>프로젝트 – 2 전처리</vt:lpstr>
      <vt:lpstr>프로젝트 – 3 키워드 추출</vt:lpstr>
      <vt:lpstr>프로젝트 – 3 키워드 추출</vt:lpstr>
      <vt:lpstr>프로젝트 – 4. 감정분석 1</vt:lpstr>
      <vt:lpstr>프로젝트 – 4. 감정분석 1</vt:lpstr>
      <vt:lpstr>프로젝트 – 4. 감정분석 1</vt:lpstr>
      <vt:lpstr>프로젝트 – 5. 감성분석 2</vt:lpstr>
      <vt:lpstr>프로젝트 – 5. 감성분석 2</vt:lpstr>
      <vt:lpstr>프로젝트 – 5. 감성분석 2</vt:lpstr>
      <vt:lpstr>4. 제언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국민청원 감성분석</dc:title>
  <dc:creator>park sunwu</dc:creator>
  <cp:lastModifiedBy>류지혜</cp:lastModifiedBy>
  <cp:revision>3</cp:revision>
  <dcterms:created xsi:type="dcterms:W3CDTF">2022-03-06T06:12:02Z</dcterms:created>
  <dcterms:modified xsi:type="dcterms:W3CDTF">2022-03-09T07:24:12Z</dcterms:modified>
</cp:coreProperties>
</file>