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75D3-56DD-4944-96B8-264F27723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229A0-3845-4561-B64C-E72FDBD68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8ED1B-13FB-42EC-BF3A-6C67BFC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188FF-CF7C-4FC8-A801-057863DE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66329-0D8C-4BC4-AB9D-F7BF6C52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243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4B17-F1A7-4CD6-A221-14383FB6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CD33B-3ACB-4EF7-BEAA-5FFC924A0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657D-460D-4E0B-883C-B6FB82E6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742A-F5BE-4BDA-8DC2-D630CF2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67001-6B2B-45F4-B7AA-C21FE21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876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906AC-7449-4975-981E-8677B4428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81768-7456-4AC0-A371-4734A9AE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AB702-8351-4784-9479-CD289A651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E4012-78C7-42B4-B81F-51672BA3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67F56-6816-4E72-A593-BEE07B85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4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EC30-A487-4724-AE26-568C2F0F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545BD-D8B8-41A7-BB86-9D8AC009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B8A4-1672-438D-90D6-F7A5108A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0E53-6CF2-41B2-BFA8-27F135AF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A489B-B0B8-46D4-A9D6-F5271B6C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789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FD83-FC0B-488A-A2B3-988F8C0D3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1C0D-26F9-4CB9-A4E9-0605F30F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A105-2CE9-42DA-A0E0-8D964E45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0F5B-718B-43BC-9675-4471AB39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66535-9C77-4511-8D4F-2B83A9A1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33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2A989-D07D-4BF8-B26C-864C9FF2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73399-5A77-485F-952B-AC96511DA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AE3DF-E583-4C8E-B8AC-25600547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450E8-3671-480D-A9B9-1C386181B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7312-A0CC-47C4-A2CB-32639F37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D5DBF-81D7-4EB8-9EA3-0A1116AD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22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28ED-1F0C-415E-A0E1-CBD8AAF6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ABE0-B56F-4574-8FE2-9B0B22DD3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84B09-42B6-4B84-A004-8D3A6CF3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E30ED-46F7-4421-AA65-A4E809B87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DC6512-37A0-4354-A687-F0AB49F6E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CA1EC-147C-4812-95B3-BFDAFF3B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C933F-CF23-48B5-A7ED-0A049DA1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B3CCA0-CF5C-4E4C-8587-CDC7483C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5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F3E5-9DD6-4A1C-9F95-6FDD033C5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94686-64CD-4B94-8109-E4794FC58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977FB-8D74-4E33-BC5D-F4CC3B72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69C4F-E11D-44AE-8C77-98F8A66B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816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40567-08A1-422E-9CFF-654C5BCEE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1CA44-D02E-4C7F-9346-DDA28090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BB6C5-0B85-4F6D-ADE7-4FD61CC3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452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1404-C9F8-46CE-A336-C90B0038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3E5B-B72D-44AE-9EEB-843DEB91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9F940-9CEE-434B-9CCA-E50C5A0B5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3F96-6803-47CF-B096-3AD6A6D0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4D84A-A89E-4D05-B9E9-C9F23CEE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DBFB-A58E-4965-B10C-019F2C20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9015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AA18F-1436-41EE-8DE4-094337E5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A36EA-B277-43D0-B3D3-0B3EE58BA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5DF0F-5603-4B6A-B0C9-33082614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08121-5091-4B66-98B3-6C381954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0ACE-3AC6-4006-A060-0C971E1C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C4E8-50FB-4778-9E0F-1A9D6F8F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64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F7AFC-90A3-4791-966E-E6007F61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83CC-544A-4BF8-95FC-D732B962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99CDB-3010-4153-B9F9-255DD0D84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2D92-9032-4992-8B5B-F9552CCD1E80}" type="datetimeFigureOut">
              <a:rPr lang="en-NZ" smtClean="0"/>
              <a:t>24/08/2020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D0F0-4FF5-4302-B681-282B3BE56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40CD3-3C0B-40AA-84D6-26518F518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C5E93-E8A5-4D16-88BB-C88B31A3EB9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052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31AF4F-05A3-43A3-AB2B-F36C37637527}"/>
              </a:ext>
            </a:extLst>
          </p:cNvPr>
          <p:cNvSpPr/>
          <p:nvPr/>
        </p:nvSpPr>
        <p:spPr>
          <a:xfrm>
            <a:off x="119370" y="120650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InvoiceDay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E51C2-F677-49A1-B329-7C734FCDD9B3}"/>
              </a:ext>
            </a:extLst>
          </p:cNvPr>
          <p:cNvSpPr/>
          <p:nvPr/>
        </p:nvSpPr>
        <p:spPr>
          <a:xfrm>
            <a:off x="2265670" y="120650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InvoiceWD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801884-BA92-47E4-A5BF-A80F3549AEED}"/>
              </a:ext>
            </a:extLst>
          </p:cNvPr>
          <p:cNvSpPr/>
          <p:nvPr/>
        </p:nvSpPr>
        <p:spPr>
          <a:xfrm>
            <a:off x="6314462" y="120650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InvoiceYear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C3B00-50E4-4BA6-B2BE-244262973F6C}"/>
              </a:ext>
            </a:extLst>
          </p:cNvPr>
          <p:cNvSpPr/>
          <p:nvPr/>
        </p:nvSpPr>
        <p:spPr>
          <a:xfrm>
            <a:off x="8460762" y="120650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Gross sales Yesterday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87F685-0832-457B-B2C8-51B35866C1B1}"/>
              </a:ext>
            </a:extLst>
          </p:cNvPr>
          <p:cNvSpPr/>
          <p:nvPr/>
        </p:nvSpPr>
        <p:spPr>
          <a:xfrm>
            <a:off x="10607062" y="120650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Sales volume yesterday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58B239-2B07-4106-8546-21F61413B0CF}"/>
              </a:ext>
            </a:extLst>
          </p:cNvPr>
          <p:cNvSpPr/>
          <p:nvPr/>
        </p:nvSpPr>
        <p:spPr>
          <a:xfrm>
            <a:off x="6573532" y="434975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Gross sales </a:t>
            </a:r>
          </a:p>
          <a:p>
            <a:pPr algn="ctr"/>
            <a:r>
              <a:rPr lang="en-NZ" dirty="0"/>
              <a:t>today (predicted)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FA8D4-2EE5-4F77-9720-E13EB21F520F}"/>
              </a:ext>
            </a:extLst>
          </p:cNvPr>
          <p:cNvSpPr/>
          <p:nvPr/>
        </p:nvSpPr>
        <p:spPr>
          <a:xfrm>
            <a:off x="3180070" y="434975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Sales volume today (predicted)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D5187E-DF04-488A-A2F9-9CF1D8DA5A75}"/>
              </a:ext>
            </a:extLst>
          </p:cNvPr>
          <p:cNvCxnSpPr>
            <a:stCxn id="5" idx="2"/>
            <a:endCxn id="19" idx="0"/>
          </p:cNvCxnSpPr>
          <p:nvPr/>
        </p:nvCxnSpPr>
        <p:spPr>
          <a:xfrm>
            <a:off x="1033770" y="2159000"/>
            <a:ext cx="3060700" cy="219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06CD2B-BFC3-41A8-AFD3-0600C46DA1FA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180070" y="2159000"/>
            <a:ext cx="914400" cy="219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249705-9F06-4495-B9A5-AE3528CD7FC1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4094470" y="2159000"/>
            <a:ext cx="3134392" cy="219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DFBE5F1-B910-4F9E-8EE6-014816DC5F49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094470" y="2159000"/>
            <a:ext cx="5280692" cy="219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5BA035D-738E-463B-8A27-10A24545A9C1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4094470" y="2159000"/>
            <a:ext cx="7426992" cy="219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05814C-0810-4B71-B50F-8094678A17DF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1033770" y="2159000"/>
            <a:ext cx="6454162" cy="21907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893BA32-32F4-4722-AC8D-2D61246C6A4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3180070" y="2159000"/>
            <a:ext cx="4307862" cy="21907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44C4E2-9FE7-4F54-9447-DF5CCBD29BD9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7228862" y="2159000"/>
            <a:ext cx="259070" cy="21907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CFC6F0-8954-42C3-A4F1-C5FB1B9D115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7487932" y="2159000"/>
            <a:ext cx="1887230" cy="21907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F0CB86-40CB-4E28-8BCC-BB7A89F87156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487932" y="2159000"/>
            <a:ext cx="4033530" cy="21907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94353F-3700-4CD7-ACC4-48A456E8F584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5008870" y="4826000"/>
            <a:ext cx="1564662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C2B0E00A-568D-4C91-864F-1662605206EC}"/>
              </a:ext>
            </a:extLst>
          </p:cNvPr>
          <p:cNvSpPr txBox="1"/>
          <p:nvPr/>
        </p:nvSpPr>
        <p:spPr>
          <a:xfrm>
            <a:off x="2951470" y="5302250"/>
            <a:ext cx="227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First stage predictions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887D2C-BC1F-41CE-A17C-6D9EFCDF63AC}"/>
              </a:ext>
            </a:extLst>
          </p:cNvPr>
          <p:cNvSpPr txBox="1"/>
          <p:nvPr/>
        </p:nvSpPr>
        <p:spPr>
          <a:xfrm>
            <a:off x="6212486" y="5302250"/>
            <a:ext cx="2550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Second stage predictions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B37C68-A710-4594-8487-50B7CA85BE3B}"/>
              </a:ext>
            </a:extLst>
          </p:cNvPr>
          <p:cNvSpPr/>
          <p:nvPr/>
        </p:nvSpPr>
        <p:spPr>
          <a:xfrm>
            <a:off x="4290066" y="1206500"/>
            <a:ext cx="1828800" cy="9525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 err="1"/>
              <a:t>InvoiceMonth</a:t>
            </a:r>
            <a:endParaRPr lang="en-NZ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5BEB87-EDB3-4DAC-8E87-EBC02A0B5B57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>
            <a:off x="5204466" y="2159000"/>
            <a:ext cx="2283466" cy="219075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1A72BE-6D0B-497E-AD98-87C94E2ADD17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 flipH="1">
            <a:off x="4094470" y="2159000"/>
            <a:ext cx="1109996" cy="2190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41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6</cp:revision>
  <dcterms:created xsi:type="dcterms:W3CDTF">2020-08-23T12:44:55Z</dcterms:created>
  <dcterms:modified xsi:type="dcterms:W3CDTF">2020-08-24T07:14:05Z</dcterms:modified>
</cp:coreProperties>
</file>