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67" r:id="rId4"/>
    <p:sldId id="261" r:id="rId5"/>
    <p:sldId id="262" r:id="rId6"/>
    <p:sldId id="263" r:id="rId7"/>
    <p:sldId id="266" r:id="rId8"/>
    <p:sldId id="268" r:id="rId9"/>
    <p:sldId id="259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4FA9A1-2A94-44E3-AB90-D9360F3C7227}">
          <p14:sldIdLst>
            <p14:sldId id="256"/>
            <p14:sldId id="260"/>
            <p14:sldId id="267"/>
            <p14:sldId id="261"/>
            <p14:sldId id="262"/>
            <p14:sldId id="263"/>
            <p14:sldId id="266"/>
            <p14:sldId id="268"/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320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70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1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63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8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4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2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6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3A8BED-40DB-44AE-A0F8-F0FC374B954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65769-FA5A-420F-BBD4-391049BF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0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Gaming from Different Demographic Perspectives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By, Emeka </a:t>
            </a:r>
            <a:r>
              <a:rPr lang="en-US" dirty="0" err="1" smtClean="0"/>
              <a:t>Nwosu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process and Sample Size</a:t>
            </a:r>
          </a:p>
          <a:p>
            <a:r>
              <a:rPr lang="en-US" dirty="0" smtClean="0"/>
              <a:t>Logistics </a:t>
            </a:r>
          </a:p>
          <a:p>
            <a:r>
              <a:rPr lang="en-US" dirty="0" smtClean="0"/>
              <a:t>Access to better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Abbreviated 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auth-83051f68-ec6c-44e0-afe5-bd8902acff57.cdn.spilcloud.com/v1/archives/1384952861.25_State_of_Gaming_2013_US_FINAL.pdf</a:t>
            </a:r>
            <a:endParaRPr lang="en-US" dirty="0"/>
          </a:p>
          <a:p>
            <a:r>
              <a:rPr lang="en-US" dirty="0"/>
              <a:t>http://www.mitpressjournals.org/doi/abs/10.1162/pres.15.3.309</a:t>
            </a:r>
          </a:p>
          <a:p>
            <a:r>
              <a:rPr lang="en-US" dirty="0"/>
              <a:t>http://www.polygon.com/features/2014/2/6/5361004/fighting-game-diversity</a:t>
            </a:r>
          </a:p>
          <a:p>
            <a:r>
              <a:rPr lang="en-US" dirty="0"/>
              <a:t>http://</a:t>
            </a:r>
            <a:r>
              <a:rPr lang="en-US" dirty="0" smtClean="0"/>
              <a:t>learni.st/users/SteveSegovia/boards/28469-diversity-in-video-games-the-rise-of-female-gamers</a:t>
            </a:r>
            <a:endParaRPr lang="en-US" dirty="0"/>
          </a:p>
          <a:p>
            <a:r>
              <a:rPr lang="en-US" dirty="0"/>
              <a:t>http://www.theesa.com/facts/pdfs/esa_ef_2013.pdf</a:t>
            </a:r>
          </a:p>
        </p:txBody>
      </p:sp>
    </p:spTree>
    <p:extLst>
      <p:ext uri="{BB962C8B-B14F-4D97-AF65-F5344CB8AC3E}">
        <p14:creationId xmlns:p14="http://schemas.microsoft.com/office/powerpoint/2010/main" val="17140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Game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Economic growth</a:t>
            </a:r>
          </a:p>
          <a:p>
            <a:r>
              <a:rPr lang="en-US" dirty="0" smtClean="0"/>
              <a:t>Diversification growth</a:t>
            </a:r>
          </a:p>
          <a:p>
            <a:r>
              <a:rPr lang="en-US" dirty="0" smtClean="0"/>
              <a:t>Video games are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and Hypothesis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people = different gamers?</a:t>
            </a:r>
          </a:p>
          <a:p>
            <a:r>
              <a:rPr lang="en-US" dirty="0" smtClean="0"/>
              <a:t>Application in marketing</a:t>
            </a:r>
          </a:p>
          <a:p>
            <a:r>
              <a:rPr lang="en-US" dirty="0" smtClean="0"/>
              <a:t>Application in game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Connection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history with video games</a:t>
            </a:r>
          </a:p>
          <a:p>
            <a:r>
              <a:rPr lang="en-US" dirty="0" smtClean="0"/>
              <a:t>Gaming for me today</a:t>
            </a:r>
          </a:p>
          <a:p>
            <a:r>
              <a:rPr lang="en-US" dirty="0" smtClean="0"/>
              <a:t>My interest in this topic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944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Quantitative research</a:t>
            </a:r>
          </a:p>
          <a:p>
            <a:r>
              <a:rPr lang="en-US" dirty="0" smtClean="0"/>
              <a:t>Descriptive analysis</a:t>
            </a:r>
          </a:p>
          <a:p>
            <a:r>
              <a:rPr lang="en-US" dirty="0" smtClean="0"/>
              <a:t>Regression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2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(Descriptive Statistics)</a:t>
            </a:r>
            <a:endParaRPr lang="en-US" dirty="0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99" y="1928656"/>
            <a:ext cx="4140650" cy="34418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2" y="1928656"/>
            <a:ext cx="4122196" cy="330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(Bivariate Statistics)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49" y="2639541"/>
            <a:ext cx="4455966" cy="20097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51" y="2639541"/>
            <a:ext cx="4319122" cy="208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Fighting </a:t>
            </a:r>
            <a:r>
              <a:rPr lang="en-US" dirty="0"/>
              <a:t>g</a:t>
            </a:r>
            <a:r>
              <a:rPr lang="en-US" dirty="0" smtClean="0"/>
              <a:t>ame community</a:t>
            </a:r>
          </a:p>
          <a:p>
            <a:r>
              <a:rPr lang="en-US" dirty="0" smtClean="0"/>
              <a:t>Female competitive gamers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as an indicator of video game playing</a:t>
            </a:r>
          </a:p>
          <a:p>
            <a:r>
              <a:rPr lang="en-US" dirty="0" smtClean="0"/>
              <a:t>Gender as an indicator of video game playing</a:t>
            </a:r>
            <a:endParaRPr lang="en-US" dirty="0"/>
          </a:p>
          <a:p>
            <a:r>
              <a:rPr lang="en-US" dirty="0" smtClean="0"/>
              <a:t>Race as an indicator of video game playing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4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297</TotalTime>
  <Words>139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Gaming from Different Demographic Perspectives</vt:lpstr>
      <vt:lpstr>The Video Game Industry</vt:lpstr>
      <vt:lpstr>Research Question and Hypothesis </vt:lpstr>
      <vt:lpstr>Personal Connection </vt:lpstr>
      <vt:lpstr>Plan and Design</vt:lpstr>
      <vt:lpstr>Results (Descriptive Statistics)</vt:lpstr>
      <vt:lpstr>Results (Bivariate Statistics)</vt:lpstr>
      <vt:lpstr>Qualitative Research</vt:lpstr>
      <vt:lpstr>Conclusion</vt:lpstr>
      <vt:lpstr>Limitations of Research </vt:lpstr>
      <vt:lpstr>Abbreviated Bibliography</vt:lpstr>
    </vt:vector>
  </TitlesOfParts>
  <Company>West Chester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Nwosu, Emeka C</dc:creator>
  <cp:lastModifiedBy>Nwosu, Emeka C</cp:lastModifiedBy>
  <cp:revision>13</cp:revision>
  <dcterms:created xsi:type="dcterms:W3CDTF">2014-04-17T13:09:42Z</dcterms:created>
  <dcterms:modified xsi:type="dcterms:W3CDTF">2014-04-17T22:45:34Z</dcterms:modified>
</cp:coreProperties>
</file>