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01F5-8BDF-48E8-9621-ECB3CC53C2A0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093D89-90D8-4F86-A000-CC35935124C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2132856"/>
            <a:ext cx="7056784" cy="2664296"/>
          </a:xfrm>
        </p:spPr>
        <p:txBody>
          <a:bodyPr/>
          <a:lstStyle/>
          <a:p>
            <a:r>
              <a:rPr lang="fr-FR" dirty="0" smtClean="0"/>
              <a:t>Chapitre 3 – Les principales fonctions de l’entreprise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153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Les 5 fonctions actuelles de l’entreprise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1/ </a:t>
            </a:r>
            <a:r>
              <a:rPr lang="fr-FR" u="sng" dirty="0" smtClean="0"/>
              <a:t>La fonction commerciale et la fonction mercatique</a:t>
            </a:r>
          </a:p>
          <a:p>
            <a:r>
              <a:rPr lang="fr-FR" dirty="0" smtClean="0"/>
              <a:t>2/ </a:t>
            </a:r>
            <a:r>
              <a:rPr lang="fr-FR" u="sng" dirty="0" smtClean="0"/>
              <a:t>La fonction gestion des ressources humaines</a:t>
            </a:r>
          </a:p>
          <a:p>
            <a:r>
              <a:rPr lang="fr-FR" dirty="0" smtClean="0"/>
              <a:t>3/ </a:t>
            </a:r>
            <a:r>
              <a:rPr lang="fr-FR" u="sng" dirty="0" smtClean="0"/>
              <a:t>La fonction logistique</a:t>
            </a:r>
          </a:p>
          <a:p>
            <a:r>
              <a:rPr lang="fr-FR" dirty="0" smtClean="0"/>
              <a:t>4/ </a:t>
            </a:r>
            <a:r>
              <a:rPr lang="fr-FR" u="sng" dirty="0" smtClean="0"/>
              <a:t>La fonction production</a:t>
            </a:r>
          </a:p>
          <a:p>
            <a:r>
              <a:rPr lang="fr-FR" dirty="0" smtClean="0"/>
              <a:t>5/ </a:t>
            </a:r>
            <a:r>
              <a:rPr lang="fr-FR" u="sng" dirty="0" smtClean="0"/>
              <a:t>La fonction comptable et financière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85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2477" y="404664"/>
            <a:ext cx="6447501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II – L’analyse de la création de valeur de l’entreprise par activité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1700808"/>
            <a:ext cx="6447501" cy="4340555"/>
          </a:xfrm>
        </p:spPr>
        <p:txBody>
          <a:bodyPr/>
          <a:lstStyle/>
          <a:p>
            <a:r>
              <a:rPr lang="fr-FR" dirty="0" smtClean="0"/>
              <a:t>1/ </a:t>
            </a:r>
            <a:r>
              <a:rPr lang="fr-FR" u="sng" dirty="0" smtClean="0"/>
              <a:t>L’entreprise crée de la valeur par ses différentes activités</a:t>
            </a:r>
            <a:endParaRPr lang="fr-FR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6269337" cy="431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8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2/ </a:t>
            </a:r>
            <a:r>
              <a:rPr lang="fr-FR" u="sng" dirty="0" smtClean="0"/>
              <a:t>Les activités de base</a:t>
            </a:r>
          </a:p>
          <a:p>
            <a:pPr lvl="1"/>
            <a:r>
              <a:rPr lang="fr-FR" dirty="0" smtClean="0"/>
              <a:t>La logistique d’approvisionnement</a:t>
            </a:r>
          </a:p>
          <a:p>
            <a:pPr lvl="1"/>
            <a:r>
              <a:rPr lang="fr-FR" dirty="0" smtClean="0"/>
              <a:t>La fabrication</a:t>
            </a:r>
          </a:p>
          <a:p>
            <a:pPr lvl="1"/>
            <a:r>
              <a:rPr lang="fr-FR" dirty="0" smtClean="0"/>
              <a:t>La logistique de commercialisation</a:t>
            </a:r>
          </a:p>
          <a:p>
            <a:pPr lvl="1"/>
            <a:r>
              <a:rPr lang="fr-FR" dirty="0" smtClean="0"/>
              <a:t>Le marketing et la vente</a:t>
            </a:r>
          </a:p>
          <a:p>
            <a:pPr lvl="1"/>
            <a:r>
              <a:rPr lang="fr-FR" dirty="0" smtClean="0"/>
              <a:t>Les 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17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3/ </a:t>
            </a:r>
            <a:r>
              <a:rPr lang="fr-FR" u="sng" dirty="0" smtClean="0"/>
              <a:t>Les activités de soutien</a:t>
            </a:r>
          </a:p>
          <a:p>
            <a:pPr lvl="1"/>
            <a:r>
              <a:rPr lang="fr-FR" dirty="0" smtClean="0"/>
              <a:t>L’infrastructure</a:t>
            </a:r>
          </a:p>
          <a:p>
            <a:pPr lvl="1"/>
            <a:r>
              <a:rPr lang="fr-FR" dirty="0" smtClean="0"/>
              <a:t>La gestion des ressources humaines</a:t>
            </a:r>
          </a:p>
          <a:p>
            <a:pPr lvl="1"/>
            <a:r>
              <a:rPr lang="fr-FR" dirty="0" smtClean="0"/>
              <a:t>La recherche et le développement</a:t>
            </a:r>
          </a:p>
          <a:p>
            <a:pPr lvl="1"/>
            <a:r>
              <a:rPr lang="fr-FR" dirty="0" smtClean="0"/>
              <a:t>Les achats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718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IU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IUT</Template>
  <TotalTime>21</TotalTime>
  <Words>114</Words>
  <Application>Microsoft Office PowerPoint</Application>
  <PresentationFormat>Affichage à l'écran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IUT</vt:lpstr>
      <vt:lpstr>Chapitre 3 – Les principales fonctions de l’entreprise</vt:lpstr>
      <vt:lpstr>I – Les 5 fonctions actuelles de l’entreprise</vt:lpstr>
      <vt:lpstr>II – L’analyse de la création de valeur de l’entreprise par activité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3 – Les principales fonctions de l’entreprise</dc:title>
  <dc:creator>Lénaïck</dc:creator>
  <cp:lastModifiedBy>Lénaïck</cp:lastModifiedBy>
  <cp:revision>4</cp:revision>
  <dcterms:created xsi:type="dcterms:W3CDTF">2019-09-17T13:40:13Z</dcterms:created>
  <dcterms:modified xsi:type="dcterms:W3CDTF">2019-09-17T14:02:10Z</dcterms:modified>
</cp:coreProperties>
</file>