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F80A9-AABE-48F4-BECA-75FA21E3DBA2}" type="doc">
      <dgm:prSet loTypeId="urn:microsoft.com/office/officeart/2005/8/layout/equation1" loCatId="process" qsTypeId="urn:microsoft.com/office/officeart/2005/8/quickstyle/simple1" qsCatId="simple" csTypeId="urn:microsoft.com/office/officeart/2005/8/colors/colorful1" csCatId="colorful" phldr="1"/>
      <dgm:spPr/>
    </dgm:pt>
    <dgm:pt modelId="{1A2518CF-3623-444B-93CF-3ED1E2162BFD}">
      <dgm:prSet phldrT="[Texte]"/>
      <dgm:spPr/>
      <dgm:t>
        <a:bodyPr/>
        <a:lstStyle/>
        <a:p>
          <a:r>
            <a:rPr lang="fr-FR" dirty="0"/>
            <a:t>Répartir les tâches</a:t>
          </a:r>
        </a:p>
      </dgm:t>
    </dgm:pt>
    <dgm:pt modelId="{24FB10C5-0F8D-4A4B-A468-8AAB02A7BD55}" type="parTrans" cxnId="{C737C24C-1F02-495C-9DC7-06346494219A}">
      <dgm:prSet/>
      <dgm:spPr/>
      <dgm:t>
        <a:bodyPr/>
        <a:lstStyle/>
        <a:p>
          <a:endParaRPr lang="fr-FR"/>
        </a:p>
      </dgm:t>
    </dgm:pt>
    <dgm:pt modelId="{F03B81E4-E032-4AA1-AD25-C29939352D1F}" type="sibTrans" cxnId="{C737C24C-1F02-495C-9DC7-06346494219A}">
      <dgm:prSet/>
      <dgm:spPr/>
      <dgm:t>
        <a:bodyPr/>
        <a:lstStyle/>
        <a:p>
          <a:endParaRPr lang="fr-FR"/>
        </a:p>
      </dgm:t>
    </dgm:pt>
    <dgm:pt modelId="{6D55FF4E-2A04-4576-BF8B-E75A31E95FCE}">
      <dgm:prSet phldrT="[Texte]"/>
      <dgm:spPr/>
      <dgm:t>
        <a:bodyPr/>
        <a:lstStyle/>
        <a:p>
          <a:r>
            <a:rPr lang="fr-FR" dirty="0"/>
            <a:t>Coordonner les tâches</a:t>
          </a:r>
        </a:p>
      </dgm:t>
    </dgm:pt>
    <dgm:pt modelId="{A82D1005-7428-4B5F-8808-80C6B088C1AA}" type="parTrans" cxnId="{6CCE527D-73D1-47B3-93D2-434503AF3037}">
      <dgm:prSet/>
      <dgm:spPr/>
      <dgm:t>
        <a:bodyPr/>
        <a:lstStyle/>
        <a:p>
          <a:endParaRPr lang="fr-FR"/>
        </a:p>
      </dgm:t>
    </dgm:pt>
    <dgm:pt modelId="{B241F9F6-55C4-4C97-8A03-9AC8F5462F56}" type="sibTrans" cxnId="{6CCE527D-73D1-47B3-93D2-434503AF3037}">
      <dgm:prSet/>
      <dgm:spPr/>
      <dgm:t>
        <a:bodyPr/>
        <a:lstStyle/>
        <a:p>
          <a:endParaRPr lang="fr-FR"/>
        </a:p>
      </dgm:t>
    </dgm:pt>
    <dgm:pt modelId="{F42DB295-7074-429F-B6F3-CA3E097B9C99}">
      <dgm:prSet phldrT="[Texte]"/>
      <dgm:spPr/>
      <dgm:t>
        <a:bodyPr/>
        <a:lstStyle/>
        <a:p>
          <a:r>
            <a:rPr lang="fr-FR" dirty="0"/>
            <a:t>Atteindre les objectifs</a:t>
          </a:r>
        </a:p>
      </dgm:t>
    </dgm:pt>
    <dgm:pt modelId="{7A80FDAC-48C1-4E8A-97FD-B37F8C2A0BEB}" type="parTrans" cxnId="{F7A6A323-576F-4C95-A89B-483E242AC160}">
      <dgm:prSet/>
      <dgm:spPr/>
      <dgm:t>
        <a:bodyPr/>
        <a:lstStyle/>
        <a:p>
          <a:endParaRPr lang="fr-FR"/>
        </a:p>
      </dgm:t>
    </dgm:pt>
    <dgm:pt modelId="{E5117321-018D-4DC2-811A-A5A1A7E7D74E}" type="sibTrans" cxnId="{F7A6A323-576F-4C95-A89B-483E242AC160}">
      <dgm:prSet/>
      <dgm:spPr/>
      <dgm:t>
        <a:bodyPr/>
        <a:lstStyle/>
        <a:p>
          <a:endParaRPr lang="fr-FR"/>
        </a:p>
      </dgm:t>
    </dgm:pt>
    <dgm:pt modelId="{1C722AEC-D46A-4DA0-9544-FAD5A92AFDAF}">
      <dgm:prSet/>
      <dgm:spPr/>
      <dgm:t>
        <a:bodyPr/>
        <a:lstStyle/>
        <a:p>
          <a:r>
            <a:rPr lang="fr-FR" dirty="0"/>
            <a:t>Contrôler les activités</a:t>
          </a:r>
        </a:p>
      </dgm:t>
    </dgm:pt>
    <dgm:pt modelId="{B0B5A2D0-CB5C-464E-858E-701F310AED1A}" type="parTrans" cxnId="{7EA71CA2-85AC-4A15-ADBC-F8428C38CCC1}">
      <dgm:prSet/>
      <dgm:spPr/>
      <dgm:t>
        <a:bodyPr/>
        <a:lstStyle/>
        <a:p>
          <a:endParaRPr lang="fr-FR"/>
        </a:p>
      </dgm:t>
    </dgm:pt>
    <dgm:pt modelId="{52D2E23B-9155-49CD-AE69-4788D7C136B7}" type="sibTrans" cxnId="{7EA71CA2-85AC-4A15-ADBC-F8428C38CCC1}">
      <dgm:prSet/>
      <dgm:spPr/>
      <dgm:t>
        <a:bodyPr/>
        <a:lstStyle/>
        <a:p>
          <a:endParaRPr lang="fr-FR"/>
        </a:p>
      </dgm:t>
    </dgm:pt>
    <dgm:pt modelId="{FFA8A72B-EED9-4124-BA50-61D1B745C964}" type="pres">
      <dgm:prSet presAssocID="{728F80A9-AABE-48F4-BECA-75FA21E3DBA2}" presName="linearFlow" presStyleCnt="0">
        <dgm:presLayoutVars>
          <dgm:dir/>
          <dgm:resizeHandles val="exact"/>
        </dgm:presLayoutVars>
      </dgm:prSet>
      <dgm:spPr/>
    </dgm:pt>
    <dgm:pt modelId="{61C3E91D-961B-44EE-9052-BDC8B44E4263}" type="pres">
      <dgm:prSet presAssocID="{1A2518CF-3623-444B-93CF-3ED1E2162BFD}" presName="node" presStyleLbl="node1" presStyleIdx="0" presStyleCnt="4">
        <dgm:presLayoutVars>
          <dgm:bulletEnabled val="1"/>
        </dgm:presLayoutVars>
      </dgm:prSet>
      <dgm:spPr/>
    </dgm:pt>
    <dgm:pt modelId="{B107535F-E36D-4056-B215-A096762A8242}" type="pres">
      <dgm:prSet presAssocID="{F03B81E4-E032-4AA1-AD25-C29939352D1F}" presName="spacerL" presStyleCnt="0"/>
      <dgm:spPr/>
    </dgm:pt>
    <dgm:pt modelId="{A7259ACF-3330-4DA4-9480-169A4FBDDB77}" type="pres">
      <dgm:prSet presAssocID="{F03B81E4-E032-4AA1-AD25-C29939352D1F}" presName="sibTrans" presStyleLbl="sibTrans2D1" presStyleIdx="0" presStyleCnt="3"/>
      <dgm:spPr/>
    </dgm:pt>
    <dgm:pt modelId="{A7014A3D-37EA-4AB8-9B32-A2B27EC1B1CB}" type="pres">
      <dgm:prSet presAssocID="{F03B81E4-E032-4AA1-AD25-C29939352D1F}" presName="spacerR" presStyleCnt="0"/>
      <dgm:spPr/>
    </dgm:pt>
    <dgm:pt modelId="{5A2B89D6-D8F5-488A-882D-0FD5987BB83F}" type="pres">
      <dgm:prSet presAssocID="{6D55FF4E-2A04-4576-BF8B-E75A31E95FCE}" presName="node" presStyleLbl="node1" presStyleIdx="1" presStyleCnt="4">
        <dgm:presLayoutVars>
          <dgm:bulletEnabled val="1"/>
        </dgm:presLayoutVars>
      </dgm:prSet>
      <dgm:spPr/>
    </dgm:pt>
    <dgm:pt modelId="{BEA9742E-C1FA-4F60-A786-697A645222ED}" type="pres">
      <dgm:prSet presAssocID="{B241F9F6-55C4-4C97-8A03-9AC8F5462F56}" presName="spacerL" presStyleCnt="0"/>
      <dgm:spPr/>
    </dgm:pt>
    <dgm:pt modelId="{07BCC939-2807-43D6-A105-50105B5B9900}" type="pres">
      <dgm:prSet presAssocID="{B241F9F6-55C4-4C97-8A03-9AC8F5462F56}" presName="sibTrans" presStyleLbl="sibTrans2D1" presStyleIdx="1" presStyleCnt="3"/>
      <dgm:spPr/>
    </dgm:pt>
    <dgm:pt modelId="{C76BCE7D-5522-45F6-8303-E317781A2F33}" type="pres">
      <dgm:prSet presAssocID="{B241F9F6-55C4-4C97-8A03-9AC8F5462F56}" presName="spacerR" presStyleCnt="0"/>
      <dgm:spPr/>
    </dgm:pt>
    <dgm:pt modelId="{0B60B4E3-5BD6-40B4-A298-9696320DBE40}" type="pres">
      <dgm:prSet presAssocID="{1C722AEC-D46A-4DA0-9544-FAD5A92AFDAF}" presName="node" presStyleLbl="node1" presStyleIdx="2" presStyleCnt="4">
        <dgm:presLayoutVars>
          <dgm:bulletEnabled val="1"/>
        </dgm:presLayoutVars>
      </dgm:prSet>
      <dgm:spPr/>
    </dgm:pt>
    <dgm:pt modelId="{E1B278FE-46FF-4D98-8BA2-652E5BFCC3EE}" type="pres">
      <dgm:prSet presAssocID="{52D2E23B-9155-49CD-AE69-4788D7C136B7}" presName="spacerL" presStyleCnt="0"/>
      <dgm:spPr/>
    </dgm:pt>
    <dgm:pt modelId="{3A97CA33-DCDD-4338-8E75-CC8012E1F94B}" type="pres">
      <dgm:prSet presAssocID="{52D2E23B-9155-49CD-AE69-4788D7C136B7}" presName="sibTrans" presStyleLbl="sibTrans2D1" presStyleIdx="2" presStyleCnt="3"/>
      <dgm:spPr/>
    </dgm:pt>
    <dgm:pt modelId="{9393BBFF-A6DD-40B2-8981-834152DE4C56}" type="pres">
      <dgm:prSet presAssocID="{52D2E23B-9155-49CD-AE69-4788D7C136B7}" presName="spacerR" presStyleCnt="0"/>
      <dgm:spPr/>
    </dgm:pt>
    <dgm:pt modelId="{EEF9E767-64A8-4BED-9908-20FAE9AFD197}" type="pres">
      <dgm:prSet presAssocID="{F42DB295-7074-429F-B6F3-CA3E097B9C99}" presName="node" presStyleLbl="node1" presStyleIdx="3" presStyleCnt="4">
        <dgm:presLayoutVars>
          <dgm:bulletEnabled val="1"/>
        </dgm:presLayoutVars>
      </dgm:prSet>
      <dgm:spPr/>
    </dgm:pt>
  </dgm:ptLst>
  <dgm:cxnLst>
    <dgm:cxn modelId="{F7A6A323-576F-4C95-A89B-483E242AC160}" srcId="{728F80A9-AABE-48F4-BECA-75FA21E3DBA2}" destId="{F42DB295-7074-429F-B6F3-CA3E097B9C99}" srcOrd="3" destOrd="0" parTransId="{7A80FDAC-48C1-4E8A-97FD-B37F8C2A0BEB}" sibTransId="{E5117321-018D-4DC2-811A-A5A1A7E7D74E}"/>
    <dgm:cxn modelId="{EE07DF32-0B9E-42FB-9946-0BE77D059006}" type="presOf" srcId="{B241F9F6-55C4-4C97-8A03-9AC8F5462F56}" destId="{07BCC939-2807-43D6-A105-50105B5B9900}" srcOrd="0" destOrd="0" presId="urn:microsoft.com/office/officeart/2005/8/layout/equation1"/>
    <dgm:cxn modelId="{5ABB963C-5BBF-4CEC-9509-2F00B1AEC27E}" type="presOf" srcId="{52D2E23B-9155-49CD-AE69-4788D7C136B7}" destId="{3A97CA33-DCDD-4338-8E75-CC8012E1F94B}" srcOrd="0" destOrd="0" presId="urn:microsoft.com/office/officeart/2005/8/layout/equation1"/>
    <dgm:cxn modelId="{1C0D6146-8B5F-4C0B-9620-93E6139CB820}" type="presOf" srcId="{F42DB295-7074-429F-B6F3-CA3E097B9C99}" destId="{EEF9E767-64A8-4BED-9908-20FAE9AFD197}" srcOrd="0" destOrd="0" presId="urn:microsoft.com/office/officeart/2005/8/layout/equation1"/>
    <dgm:cxn modelId="{3505AB4A-07BE-4333-B9AE-5CF4FDDDA117}" type="presOf" srcId="{F03B81E4-E032-4AA1-AD25-C29939352D1F}" destId="{A7259ACF-3330-4DA4-9480-169A4FBDDB77}" srcOrd="0" destOrd="0" presId="urn:microsoft.com/office/officeart/2005/8/layout/equation1"/>
    <dgm:cxn modelId="{C737C24C-1F02-495C-9DC7-06346494219A}" srcId="{728F80A9-AABE-48F4-BECA-75FA21E3DBA2}" destId="{1A2518CF-3623-444B-93CF-3ED1E2162BFD}" srcOrd="0" destOrd="0" parTransId="{24FB10C5-0F8D-4A4B-A468-8AAB02A7BD55}" sibTransId="{F03B81E4-E032-4AA1-AD25-C29939352D1F}"/>
    <dgm:cxn modelId="{6CCE527D-73D1-47B3-93D2-434503AF3037}" srcId="{728F80A9-AABE-48F4-BECA-75FA21E3DBA2}" destId="{6D55FF4E-2A04-4576-BF8B-E75A31E95FCE}" srcOrd="1" destOrd="0" parTransId="{A82D1005-7428-4B5F-8808-80C6B088C1AA}" sibTransId="{B241F9F6-55C4-4C97-8A03-9AC8F5462F56}"/>
    <dgm:cxn modelId="{9C8A077F-962B-4ED9-8DBB-DFBDD8412567}" type="presOf" srcId="{6D55FF4E-2A04-4576-BF8B-E75A31E95FCE}" destId="{5A2B89D6-D8F5-488A-882D-0FD5987BB83F}" srcOrd="0" destOrd="0" presId="urn:microsoft.com/office/officeart/2005/8/layout/equation1"/>
    <dgm:cxn modelId="{7EA71CA2-85AC-4A15-ADBC-F8428C38CCC1}" srcId="{728F80A9-AABE-48F4-BECA-75FA21E3DBA2}" destId="{1C722AEC-D46A-4DA0-9544-FAD5A92AFDAF}" srcOrd="2" destOrd="0" parTransId="{B0B5A2D0-CB5C-464E-858E-701F310AED1A}" sibTransId="{52D2E23B-9155-49CD-AE69-4788D7C136B7}"/>
    <dgm:cxn modelId="{925204B1-1E94-455B-BE18-DDC98AE793A9}" type="presOf" srcId="{1C722AEC-D46A-4DA0-9544-FAD5A92AFDAF}" destId="{0B60B4E3-5BD6-40B4-A298-9696320DBE40}" srcOrd="0" destOrd="0" presId="urn:microsoft.com/office/officeart/2005/8/layout/equation1"/>
    <dgm:cxn modelId="{B1C1F6DD-32F3-4320-BC3E-DA2B6DA7C501}" type="presOf" srcId="{1A2518CF-3623-444B-93CF-3ED1E2162BFD}" destId="{61C3E91D-961B-44EE-9052-BDC8B44E4263}" srcOrd="0" destOrd="0" presId="urn:microsoft.com/office/officeart/2005/8/layout/equation1"/>
    <dgm:cxn modelId="{8A3F17F0-0C93-4447-8524-E1F90E18EC13}" type="presOf" srcId="{728F80A9-AABE-48F4-BECA-75FA21E3DBA2}" destId="{FFA8A72B-EED9-4124-BA50-61D1B745C964}" srcOrd="0" destOrd="0" presId="urn:microsoft.com/office/officeart/2005/8/layout/equation1"/>
    <dgm:cxn modelId="{B618D390-31CC-40E7-97AE-D0C2B378D187}" type="presParOf" srcId="{FFA8A72B-EED9-4124-BA50-61D1B745C964}" destId="{61C3E91D-961B-44EE-9052-BDC8B44E4263}" srcOrd="0" destOrd="0" presId="urn:microsoft.com/office/officeart/2005/8/layout/equation1"/>
    <dgm:cxn modelId="{0E69182E-D7AC-44EC-B6DE-B6AD613B4188}" type="presParOf" srcId="{FFA8A72B-EED9-4124-BA50-61D1B745C964}" destId="{B107535F-E36D-4056-B215-A096762A8242}" srcOrd="1" destOrd="0" presId="urn:microsoft.com/office/officeart/2005/8/layout/equation1"/>
    <dgm:cxn modelId="{13823897-9897-4DBF-8CF5-2EDF1A4E3C77}" type="presParOf" srcId="{FFA8A72B-EED9-4124-BA50-61D1B745C964}" destId="{A7259ACF-3330-4DA4-9480-169A4FBDDB77}" srcOrd="2" destOrd="0" presId="urn:microsoft.com/office/officeart/2005/8/layout/equation1"/>
    <dgm:cxn modelId="{825BBC49-6EEC-4E1D-BCE4-3A231C98A785}" type="presParOf" srcId="{FFA8A72B-EED9-4124-BA50-61D1B745C964}" destId="{A7014A3D-37EA-4AB8-9B32-A2B27EC1B1CB}" srcOrd="3" destOrd="0" presId="urn:microsoft.com/office/officeart/2005/8/layout/equation1"/>
    <dgm:cxn modelId="{A52BCBFE-1381-414B-9881-C508EAD74186}" type="presParOf" srcId="{FFA8A72B-EED9-4124-BA50-61D1B745C964}" destId="{5A2B89D6-D8F5-488A-882D-0FD5987BB83F}" srcOrd="4" destOrd="0" presId="urn:microsoft.com/office/officeart/2005/8/layout/equation1"/>
    <dgm:cxn modelId="{D64C4BD9-775B-42F9-AA63-95599862A287}" type="presParOf" srcId="{FFA8A72B-EED9-4124-BA50-61D1B745C964}" destId="{BEA9742E-C1FA-4F60-A786-697A645222ED}" srcOrd="5" destOrd="0" presId="urn:microsoft.com/office/officeart/2005/8/layout/equation1"/>
    <dgm:cxn modelId="{AA5ADD9A-BBAB-4A4F-8AAF-D3039883276D}" type="presParOf" srcId="{FFA8A72B-EED9-4124-BA50-61D1B745C964}" destId="{07BCC939-2807-43D6-A105-50105B5B9900}" srcOrd="6" destOrd="0" presId="urn:microsoft.com/office/officeart/2005/8/layout/equation1"/>
    <dgm:cxn modelId="{EBAE95C8-1DCF-42BF-B86F-BEB7E1D3F1E8}" type="presParOf" srcId="{FFA8A72B-EED9-4124-BA50-61D1B745C964}" destId="{C76BCE7D-5522-45F6-8303-E317781A2F33}" srcOrd="7" destOrd="0" presId="urn:microsoft.com/office/officeart/2005/8/layout/equation1"/>
    <dgm:cxn modelId="{D7BF2512-F15F-467B-AC41-5463163E5B3A}" type="presParOf" srcId="{FFA8A72B-EED9-4124-BA50-61D1B745C964}" destId="{0B60B4E3-5BD6-40B4-A298-9696320DBE40}" srcOrd="8" destOrd="0" presId="urn:microsoft.com/office/officeart/2005/8/layout/equation1"/>
    <dgm:cxn modelId="{C3097A36-4DA7-4149-99F6-5890F9B7190E}" type="presParOf" srcId="{FFA8A72B-EED9-4124-BA50-61D1B745C964}" destId="{E1B278FE-46FF-4D98-8BA2-652E5BFCC3EE}" srcOrd="9" destOrd="0" presId="urn:microsoft.com/office/officeart/2005/8/layout/equation1"/>
    <dgm:cxn modelId="{35EAAF25-EC88-4116-BB18-CDAA40DA8EC9}" type="presParOf" srcId="{FFA8A72B-EED9-4124-BA50-61D1B745C964}" destId="{3A97CA33-DCDD-4338-8E75-CC8012E1F94B}" srcOrd="10" destOrd="0" presId="urn:microsoft.com/office/officeart/2005/8/layout/equation1"/>
    <dgm:cxn modelId="{D983BCEE-451B-471C-AD73-E3EFF36A481D}" type="presParOf" srcId="{FFA8A72B-EED9-4124-BA50-61D1B745C964}" destId="{9393BBFF-A6DD-40B2-8981-834152DE4C56}" srcOrd="11" destOrd="0" presId="urn:microsoft.com/office/officeart/2005/8/layout/equation1"/>
    <dgm:cxn modelId="{7F5597E2-D2A1-4AF2-AE29-21060122518C}" type="presParOf" srcId="{FFA8A72B-EED9-4124-BA50-61D1B745C964}" destId="{EEF9E767-64A8-4BED-9908-20FAE9AFD197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3E91D-961B-44EE-9052-BDC8B44E4263}">
      <dsp:nvSpPr>
        <dsp:cNvPr id="0" name=""/>
        <dsp:cNvSpPr/>
      </dsp:nvSpPr>
      <dsp:spPr>
        <a:xfrm>
          <a:off x="4780" y="2008052"/>
          <a:ext cx="1328262" cy="13282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Répartir les tâches</a:t>
          </a:r>
        </a:p>
      </dsp:txBody>
      <dsp:txXfrm>
        <a:off x="199299" y="2202571"/>
        <a:ext cx="939224" cy="939224"/>
      </dsp:txXfrm>
    </dsp:sp>
    <dsp:sp modelId="{A7259ACF-3330-4DA4-9480-169A4FBDDB77}">
      <dsp:nvSpPr>
        <dsp:cNvPr id="0" name=""/>
        <dsp:cNvSpPr/>
      </dsp:nvSpPr>
      <dsp:spPr>
        <a:xfrm>
          <a:off x="1440898" y="2286987"/>
          <a:ext cx="770392" cy="770392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543013" y="2581585"/>
        <a:ext cx="566162" cy="181196"/>
      </dsp:txXfrm>
    </dsp:sp>
    <dsp:sp modelId="{5A2B89D6-D8F5-488A-882D-0FD5987BB83F}">
      <dsp:nvSpPr>
        <dsp:cNvPr id="0" name=""/>
        <dsp:cNvSpPr/>
      </dsp:nvSpPr>
      <dsp:spPr>
        <a:xfrm>
          <a:off x="2319146" y="2008052"/>
          <a:ext cx="1328262" cy="13282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Coordonner les tâches</a:t>
          </a:r>
        </a:p>
      </dsp:txBody>
      <dsp:txXfrm>
        <a:off x="2513665" y="2202571"/>
        <a:ext cx="939224" cy="939224"/>
      </dsp:txXfrm>
    </dsp:sp>
    <dsp:sp modelId="{07BCC939-2807-43D6-A105-50105B5B9900}">
      <dsp:nvSpPr>
        <dsp:cNvPr id="0" name=""/>
        <dsp:cNvSpPr/>
      </dsp:nvSpPr>
      <dsp:spPr>
        <a:xfrm>
          <a:off x="3755263" y="2286987"/>
          <a:ext cx="770392" cy="770392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3857378" y="2581585"/>
        <a:ext cx="566162" cy="181196"/>
      </dsp:txXfrm>
    </dsp:sp>
    <dsp:sp modelId="{0B60B4E3-5BD6-40B4-A298-9696320DBE40}">
      <dsp:nvSpPr>
        <dsp:cNvPr id="0" name=""/>
        <dsp:cNvSpPr/>
      </dsp:nvSpPr>
      <dsp:spPr>
        <a:xfrm>
          <a:off x="4633511" y="2008052"/>
          <a:ext cx="1328262" cy="13282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Contrôler les activités</a:t>
          </a:r>
        </a:p>
      </dsp:txBody>
      <dsp:txXfrm>
        <a:off x="4828030" y="2202571"/>
        <a:ext cx="939224" cy="939224"/>
      </dsp:txXfrm>
    </dsp:sp>
    <dsp:sp modelId="{3A97CA33-DCDD-4338-8E75-CC8012E1F94B}">
      <dsp:nvSpPr>
        <dsp:cNvPr id="0" name=""/>
        <dsp:cNvSpPr/>
      </dsp:nvSpPr>
      <dsp:spPr>
        <a:xfrm>
          <a:off x="6069628" y="2286987"/>
          <a:ext cx="770392" cy="770392"/>
        </a:xfrm>
        <a:prstGeom prst="mathEqual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6171743" y="2445688"/>
        <a:ext cx="566162" cy="452990"/>
      </dsp:txXfrm>
    </dsp:sp>
    <dsp:sp modelId="{EEF9E767-64A8-4BED-9908-20FAE9AFD197}">
      <dsp:nvSpPr>
        <dsp:cNvPr id="0" name=""/>
        <dsp:cNvSpPr/>
      </dsp:nvSpPr>
      <dsp:spPr>
        <a:xfrm>
          <a:off x="6947876" y="2008052"/>
          <a:ext cx="1328262" cy="13282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Atteindre les objectifs</a:t>
          </a:r>
        </a:p>
      </dsp:txBody>
      <dsp:txXfrm>
        <a:off x="7142395" y="2202571"/>
        <a:ext cx="939224" cy="93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BE3B-2A12-4550-AC80-E3B9FEB6779C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9CAD87-0D8D-44E8-970E-C5683E57952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5 –</a:t>
            </a:r>
            <a:br>
              <a:rPr lang="fr-FR" dirty="0"/>
            </a:br>
            <a:r>
              <a:rPr lang="fr-FR" dirty="0"/>
              <a:t>Les structures d’entreprise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76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79" y="260648"/>
            <a:ext cx="7416823" cy="1320800"/>
          </a:xfrm>
        </p:spPr>
        <p:txBody>
          <a:bodyPr>
            <a:normAutofit/>
          </a:bodyPr>
          <a:lstStyle/>
          <a:p>
            <a:r>
              <a:rPr lang="fr-FR" sz="3200" dirty="0"/>
              <a:t>I – Pourquoi une entreprise </a:t>
            </a:r>
            <a:r>
              <a:rPr lang="fr-FR" sz="3200" dirty="0" err="1"/>
              <a:t>doit-elle</a:t>
            </a:r>
            <a:r>
              <a:rPr lang="fr-FR" sz="3200" dirty="0"/>
              <a:t> </a:t>
            </a:r>
            <a:br>
              <a:rPr lang="fr-FR" sz="3200" dirty="0"/>
            </a:br>
            <a:r>
              <a:rPr lang="fr-FR" sz="3200" dirty="0"/>
              <a:t>se doter d’une structure 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9" y="1988840"/>
            <a:ext cx="688246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4498070" cy="197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59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Organiser l’entreprise, c’est :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791784777"/>
              </p:ext>
            </p:extLst>
          </p:nvPr>
        </p:nvGraphicFramePr>
        <p:xfrm>
          <a:off x="179512" y="1397000"/>
          <a:ext cx="8280920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1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1C3E91D-961B-44EE-9052-BDC8B44E42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61C3E91D-961B-44EE-9052-BDC8B44E42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7259ACF-3330-4DA4-9480-169A4FBDD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A7259ACF-3330-4DA4-9480-169A4FBDDB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A2B89D6-D8F5-488A-882D-0FD5987BB8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5A2B89D6-D8F5-488A-882D-0FD5987BB8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7BCC939-2807-43D6-A105-50105B5B99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07BCC939-2807-43D6-A105-50105B5B99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B60B4E3-5BD6-40B4-A298-9696320DB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0B60B4E3-5BD6-40B4-A298-9696320DBE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A97CA33-DCDD-4338-8E75-CC8012E1F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3A97CA33-DCDD-4338-8E75-CC8012E1F9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EF9E767-64A8-4BED-9908-20FAE9AFD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EEF9E767-64A8-4BED-9908-20FAE9AFD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6912768" cy="6137958"/>
          </a:xfrm>
        </p:spPr>
      </p:pic>
      <p:sp>
        <p:nvSpPr>
          <p:cNvPr id="2" name="ZoneTexte 1"/>
          <p:cNvSpPr txBox="1"/>
          <p:nvPr/>
        </p:nvSpPr>
        <p:spPr>
          <a:xfrm>
            <a:off x="323528" y="4046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876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" y="980728"/>
            <a:ext cx="7982587" cy="5184576"/>
          </a:xfrm>
        </p:spPr>
      </p:pic>
      <p:sp>
        <p:nvSpPr>
          <p:cNvPr id="2" name="ZoneTexte 1"/>
          <p:cNvSpPr txBox="1"/>
          <p:nvPr/>
        </p:nvSpPr>
        <p:spPr>
          <a:xfrm>
            <a:off x="251520" y="112474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7053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 – Quels facteurs influencent la structure de l’entreprise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L’environnement de l’entreprise</a:t>
            </a:r>
          </a:p>
          <a:p>
            <a:r>
              <a:rPr lang="fr-FR" dirty="0"/>
              <a:t>La technologie</a:t>
            </a:r>
          </a:p>
          <a:p>
            <a:r>
              <a:rPr lang="fr-FR" dirty="0"/>
              <a:t>La stratégie de l’entreprise</a:t>
            </a:r>
          </a:p>
          <a:p>
            <a:r>
              <a:rPr lang="fr-FR" dirty="0"/>
              <a:t>La taille et l’âge</a:t>
            </a:r>
          </a:p>
          <a:p>
            <a:r>
              <a:rPr lang="fr-FR" dirty="0"/>
              <a:t>La culture</a:t>
            </a:r>
          </a:p>
        </p:txBody>
      </p:sp>
    </p:spTree>
    <p:extLst>
      <p:ext uri="{BB962C8B-B14F-4D97-AF65-F5344CB8AC3E}">
        <p14:creationId xmlns:p14="http://schemas.microsoft.com/office/powerpoint/2010/main" val="382311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Quelles sont les principales structures types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structure hiérarchique</a:t>
            </a:r>
          </a:p>
          <a:p>
            <a:r>
              <a:rPr lang="fr-FR" dirty="0"/>
              <a:t>La structure fonctionnelle</a:t>
            </a:r>
          </a:p>
          <a:p>
            <a:r>
              <a:rPr lang="fr-FR" dirty="0"/>
              <a:t>La structure staff and line</a:t>
            </a:r>
          </a:p>
          <a:p>
            <a:r>
              <a:rPr lang="fr-FR" dirty="0"/>
              <a:t>La structure </a:t>
            </a:r>
            <a:r>
              <a:rPr lang="fr-FR" dirty="0" err="1"/>
              <a:t>divisionnelle</a:t>
            </a:r>
            <a:endParaRPr lang="fr-FR" dirty="0"/>
          </a:p>
          <a:p>
            <a:r>
              <a:rPr lang="fr-FR" dirty="0"/>
              <a:t>La structure matricielle</a:t>
            </a:r>
          </a:p>
          <a:p>
            <a:endParaRPr lang="fr-FR" dirty="0"/>
          </a:p>
          <a:p>
            <a:r>
              <a:rPr lang="fr-FR" dirty="0"/>
              <a:t>La firme hiérarchique</a:t>
            </a:r>
          </a:p>
          <a:p>
            <a:r>
              <a:rPr lang="fr-FR" dirty="0"/>
              <a:t>La firme horizontale</a:t>
            </a:r>
          </a:p>
        </p:txBody>
      </p:sp>
    </p:spTree>
    <p:extLst>
      <p:ext uri="{BB962C8B-B14F-4D97-AF65-F5344CB8AC3E}">
        <p14:creationId xmlns:p14="http://schemas.microsoft.com/office/powerpoint/2010/main" val="278242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80920" cy="1080120"/>
          </a:xfrm>
        </p:spPr>
        <p:txBody>
          <a:bodyPr>
            <a:normAutofit fontScale="90000"/>
          </a:bodyPr>
          <a:lstStyle/>
          <a:p>
            <a:r>
              <a:rPr lang="fr-FR" dirty="0"/>
              <a:t>IV – Pourquoi les entreprises modifient-elles leur structure ?</a:t>
            </a:r>
          </a:p>
        </p:txBody>
      </p:sp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33550"/>
            <a:ext cx="7704856" cy="5651948"/>
          </a:xfrm>
        </p:spPr>
      </p:pic>
    </p:spTree>
    <p:extLst>
      <p:ext uri="{BB962C8B-B14F-4D97-AF65-F5344CB8AC3E}">
        <p14:creationId xmlns:p14="http://schemas.microsoft.com/office/powerpoint/2010/main" val="298551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V – Quelles sont les principales structures flexibles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Structure par projet</a:t>
            </a:r>
          </a:p>
          <a:p>
            <a:r>
              <a:rPr lang="fr-FR" dirty="0" err="1"/>
              <a:t>Adhocratie</a:t>
            </a:r>
            <a:r>
              <a:rPr lang="fr-FR" dirty="0"/>
              <a:t> (ou entreprise innovatrice)</a:t>
            </a:r>
          </a:p>
          <a:p>
            <a:r>
              <a:rPr lang="fr-FR" dirty="0"/>
              <a:t>Entreprise réseau</a:t>
            </a:r>
          </a:p>
          <a:p>
            <a:r>
              <a:rPr lang="fr-FR" dirty="0"/>
              <a:t>Structure </a:t>
            </a:r>
            <a:r>
              <a:rPr lang="fr-FR"/>
              <a:t>par processus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0543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IU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IUT</Template>
  <TotalTime>49</TotalTime>
  <Words>128</Words>
  <Application>Microsoft Office PowerPoint</Application>
  <PresentationFormat>Affichage à l'écran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Thème IUT</vt:lpstr>
      <vt:lpstr>Chapitre 5 – Les structures d’entreprise </vt:lpstr>
      <vt:lpstr>I – Pourquoi une entreprise doit-elle  se doter d’une structure ?</vt:lpstr>
      <vt:lpstr>Organiser l’entreprise, c’est :</vt:lpstr>
      <vt:lpstr>Présentation PowerPoint</vt:lpstr>
      <vt:lpstr>Présentation PowerPoint</vt:lpstr>
      <vt:lpstr>II – Quels facteurs influencent la structure de l’entreprise ?</vt:lpstr>
      <vt:lpstr>III – Quelles sont les principales structures types ?</vt:lpstr>
      <vt:lpstr>IV – Pourquoi les entreprises modifient-elles leur structure ?</vt:lpstr>
      <vt:lpstr>V – Quelles sont les principales structures flexibles 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4 – Les structures d’entreprise</dc:title>
  <dc:creator>Lénaïck</dc:creator>
  <cp:lastModifiedBy>LENAICK LE FLOCH (Personnel)</cp:lastModifiedBy>
  <cp:revision>10</cp:revision>
  <dcterms:created xsi:type="dcterms:W3CDTF">2019-09-22T14:01:14Z</dcterms:created>
  <dcterms:modified xsi:type="dcterms:W3CDTF">2021-11-12T08:11:11Z</dcterms:modified>
</cp:coreProperties>
</file>