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3D129-69C3-461F-92C7-1CA03B0F38B2}" v="11" dt="2021-06-04T14:47:5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erkadon@yahoo.com" userId="dfa23e45db25caef" providerId="LiveId" clId="{0E63D129-69C3-461F-92C7-1CA03B0F38B2}"/>
    <pc:docChg chg="custSel addSld modSld">
      <pc:chgData name="uherkadon@yahoo.com" userId="dfa23e45db25caef" providerId="LiveId" clId="{0E63D129-69C3-461F-92C7-1CA03B0F38B2}" dt="2021-06-04T14:48:17.634" v="705" actId="1076"/>
      <pc:docMkLst>
        <pc:docMk/>
      </pc:docMkLst>
      <pc:sldChg chg="addSp modSp mod">
        <pc:chgData name="uherkadon@yahoo.com" userId="dfa23e45db25caef" providerId="LiveId" clId="{0E63D129-69C3-461F-92C7-1CA03B0F38B2}" dt="2021-06-04T14:48:17.634" v="705" actId="1076"/>
        <pc:sldMkLst>
          <pc:docMk/>
          <pc:sldMk cId="1570896730" sldId="260"/>
        </pc:sldMkLst>
        <pc:picChg chg="add mod">
          <ac:chgData name="uherkadon@yahoo.com" userId="dfa23e45db25caef" providerId="LiveId" clId="{0E63D129-69C3-461F-92C7-1CA03B0F38B2}" dt="2021-06-04T14:48:17.634" v="705" actId="1076"/>
          <ac:picMkLst>
            <pc:docMk/>
            <pc:sldMk cId="1570896730" sldId="260"/>
            <ac:picMk id="5" creationId="{285747C0-8AB0-42F0-B324-B8C8461A8E9F}"/>
          </ac:picMkLst>
        </pc:picChg>
      </pc:sldChg>
      <pc:sldChg chg="addSp modSp new mod">
        <pc:chgData name="uherkadon@yahoo.com" userId="dfa23e45db25caef" providerId="LiveId" clId="{0E63D129-69C3-461F-92C7-1CA03B0F38B2}" dt="2021-06-04T03:05:20.558" v="194" actId="1076"/>
        <pc:sldMkLst>
          <pc:docMk/>
          <pc:sldMk cId="1433849691" sldId="265"/>
        </pc:sldMkLst>
        <pc:spChg chg="mod">
          <ac:chgData name="uherkadon@yahoo.com" userId="dfa23e45db25caef" providerId="LiveId" clId="{0E63D129-69C3-461F-92C7-1CA03B0F38B2}" dt="2021-06-04T02:55:35.403" v="16" actId="20577"/>
          <ac:spMkLst>
            <pc:docMk/>
            <pc:sldMk cId="1433849691" sldId="265"/>
            <ac:spMk id="2" creationId="{20BECC8C-8484-4468-B6BC-5ED1C9D1E9F0}"/>
          </ac:spMkLst>
        </pc:spChg>
        <pc:spChg chg="mod">
          <ac:chgData name="uherkadon@yahoo.com" userId="dfa23e45db25caef" providerId="LiveId" clId="{0E63D129-69C3-461F-92C7-1CA03B0F38B2}" dt="2021-06-04T03:03:38.646" v="176" actId="20577"/>
          <ac:spMkLst>
            <pc:docMk/>
            <pc:sldMk cId="1433849691" sldId="265"/>
            <ac:spMk id="3" creationId="{DB143447-3190-4D76-A793-E7E2D7569D3E}"/>
          </ac:spMkLst>
        </pc:spChg>
        <pc:picChg chg="add mod">
          <ac:chgData name="uherkadon@yahoo.com" userId="dfa23e45db25caef" providerId="LiveId" clId="{0E63D129-69C3-461F-92C7-1CA03B0F38B2}" dt="2021-06-04T03:04:35.063" v="189" actId="1076"/>
          <ac:picMkLst>
            <pc:docMk/>
            <pc:sldMk cId="1433849691" sldId="265"/>
            <ac:picMk id="5" creationId="{599912B3-9F69-4B46-AB12-517AC71BF599}"/>
          </ac:picMkLst>
        </pc:picChg>
        <pc:picChg chg="add mod">
          <ac:chgData name="uherkadon@yahoo.com" userId="dfa23e45db25caef" providerId="LiveId" clId="{0E63D129-69C3-461F-92C7-1CA03B0F38B2}" dt="2021-06-04T03:04:33.638" v="188" actId="1076"/>
          <ac:picMkLst>
            <pc:docMk/>
            <pc:sldMk cId="1433849691" sldId="265"/>
            <ac:picMk id="7" creationId="{8E481DFB-448C-4302-A989-94DF3403F359}"/>
          </ac:picMkLst>
        </pc:picChg>
        <pc:picChg chg="add mod">
          <ac:chgData name="uherkadon@yahoo.com" userId="dfa23e45db25caef" providerId="LiveId" clId="{0E63D129-69C3-461F-92C7-1CA03B0F38B2}" dt="2021-06-04T03:05:20.558" v="194" actId="1076"/>
          <ac:picMkLst>
            <pc:docMk/>
            <pc:sldMk cId="1433849691" sldId="265"/>
            <ac:picMk id="9" creationId="{DA2923D6-76C8-48DF-97F2-5BF811FD0417}"/>
          </ac:picMkLst>
        </pc:picChg>
      </pc:sldChg>
      <pc:sldChg chg="addSp delSp modSp new mod">
        <pc:chgData name="uherkadon@yahoo.com" userId="dfa23e45db25caef" providerId="LiveId" clId="{0E63D129-69C3-461F-92C7-1CA03B0F38B2}" dt="2021-06-04T03:07:34.208" v="359" actId="1076"/>
        <pc:sldMkLst>
          <pc:docMk/>
          <pc:sldMk cId="3951980027" sldId="266"/>
        </pc:sldMkLst>
        <pc:spChg chg="mod">
          <ac:chgData name="uherkadon@yahoo.com" userId="dfa23e45db25caef" providerId="LiveId" clId="{0E63D129-69C3-461F-92C7-1CA03B0F38B2}" dt="2021-06-04T03:05:34.682" v="207" actId="20577"/>
          <ac:spMkLst>
            <pc:docMk/>
            <pc:sldMk cId="3951980027" sldId="266"/>
            <ac:spMk id="2" creationId="{94542393-4354-4833-8B26-B5DD62005591}"/>
          </ac:spMkLst>
        </pc:spChg>
        <pc:spChg chg="mod">
          <ac:chgData name="uherkadon@yahoo.com" userId="dfa23e45db25caef" providerId="LiveId" clId="{0E63D129-69C3-461F-92C7-1CA03B0F38B2}" dt="2021-06-04T03:06:15.689" v="342" actId="20577"/>
          <ac:spMkLst>
            <pc:docMk/>
            <pc:sldMk cId="3951980027" sldId="266"/>
            <ac:spMk id="3" creationId="{3D462AC1-175A-4607-8B62-5DD87BBE70E0}"/>
          </ac:spMkLst>
        </pc:spChg>
        <pc:picChg chg="add del mod">
          <ac:chgData name="uherkadon@yahoo.com" userId="dfa23e45db25caef" providerId="LiveId" clId="{0E63D129-69C3-461F-92C7-1CA03B0F38B2}" dt="2021-06-04T03:07:02.312" v="347" actId="478"/>
          <ac:picMkLst>
            <pc:docMk/>
            <pc:sldMk cId="3951980027" sldId="266"/>
            <ac:picMk id="5" creationId="{F719D0EA-6261-4281-AF4C-A9061A00F8AA}"/>
          </ac:picMkLst>
        </pc:picChg>
        <pc:picChg chg="add mod">
          <ac:chgData name="uherkadon@yahoo.com" userId="dfa23e45db25caef" providerId="LiveId" clId="{0E63D129-69C3-461F-92C7-1CA03B0F38B2}" dt="2021-06-04T03:07:16.567" v="352" actId="1076"/>
          <ac:picMkLst>
            <pc:docMk/>
            <pc:sldMk cId="3951980027" sldId="266"/>
            <ac:picMk id="7" creationId="{5AD97BF2-D2D0-41C3-940B-CB3C000618B4}"/>
          </ac:picMkLst>
        </pc:picChg>
        <pc:picChg chg="add mod">
          <ac:chgData name="uherkadon@yahoo.com" userId="dfa23e45db25caef" providerId="LiveId" clId="{0E63D129-69C3-461F-92C7-1CA03B0F38B2}" dt="2021-06-04T03:07:34.208" v="359" actId="1076"/>
          <ac:picMkLst>
            <pc:docMk/>
            <pc:sldMk cId="3951980027" sldId="266"/>
            <ac:picMk id="9" creationId="{7B33AFB2-D86D-403A-918B-BCF17B369A92}"/>
          </ac:picMkLst>
        </pc:picChg>
      </pc:sldChg>
      <pc:sldChg chg="addSp modSp new mod">
        <pc:chgData name="uherkadon@yahoo.com" userId="dfa23e45db25caef" providerId="LiveId" clId="{0E63D129-69C3-461F-92C7-1CA03B0F38B2}" dt="2021-06-04T03:10:18.930" v="521" actId="14100"/>
        <pc:sldMkLst>
          <pc:docMk/>
          <pc:sldMk cId="1225114880" sldId="267"/>
        </pc:sldMkLst>
        <pc:spChg chg="mod">
          <ac:chgData name="uherkadon@yahoo.com" userId="dfa23e45db25caef" providerId="LiveId" clId="{0E63D129-69C3-461F-92C7-1CA03B0F38B2}" dt="2021-06-04T03:08:26.383" v="373" actId="20577"/>
          <ac:spMkLst>
            <pc:docMk/>
            <pc:sldMk cId="1225114880" sldId="267"/>
            <ac:spMk id="2" creationId="{4875CD10-E867-4BF2-9F6B-C67B6769D69E}"/>
          </ac:spMkLst>
        </pc:spChg>
        <pc:spChg chg="mod">
          <ac:chgData name="uherkadon@yahoo.com" userId="dfa23e45db25caef" providerId="LiveId" clId="{0E63D129-69C3-461F-92C7-1CA03B0F38B2}" dt="2021-06-04T03:09:55.070" v="517" actId="1076"/>
          <ac:spMkLst>
            <pc:docMk/>
            <pc:sldMk cId="1225114880" sldId="267"/>
            <ac:spMk id="3" creationId="{87680C73-087F-4620-B101-756A1A932B6A}"/>
          </ac:spMkLst>
        </pc:spChg>
        <pc:picChg chg="add mod">
          <ac:chgData name="uherkadon@yahoo.com" userId="dfa23e45db25caef" providerId="LiveId" clId="{0E63D129-69C3-461F-92C7-1CA03B0F38B2}" dt="2021-06-04T03:09:44.191" v="515" actId="1076"/>
          <ac:picMkLst>
            <pc:docMk/>
            <pc:sldMk cId="1225114880" sldId="267"/>
            <ac:picMk id="5" creationId="{5AE1EB33-CE2B-44FC-BCE8-43EB546F3185}"/>
          </ac:picMkLst>
        </pc:picChg>
        <pc:picChg chg="add mod">
          <ac:chgData name="uherkadon@yahoo.com" userId="dfa23e45db25caef" providerId="LiveId" clId="{0E63D129-69C3-461F-92C7-1CA03B0F38B2}" dt="2021-06-04T03:10:18.930" v="521" actId="14100"/>
          <ac:picMkLst>
            <pc:docMk/>
            <pc:sldMk cId="1225114880" sldId="267"/>
            <ac:picMk id="7" creationId="{A8B52450-BD86-45EE-9F84-1EFE8AB2B42A}"/>
          </ac:picMkLst>
        </pc:picChg>
      </pc:sldChg>
      <pc:sldChg chg="addSp modSp new mod">
        <pc:chgData name="uherkadon@yahoo.com" userId="dfa23e45db25caef" providerId="LiveId" clId="{0E63D129-69C3-461F-92C7-1CA03B0F38B2}" dt="2021-06-04T03:12:44.817" v="699" actId="14100"/>
        <pc:sldMkLst>
          <pc:docMk/>
          <pc:sldMk cId="2852109421" sldId="268"/>
        </pc:sldMkLst>
        <pc:spChg chg="mod">
          <ac:chgData name="uherkadon@yahoo.com" userId="dfa23e45db25caef" providerId="LiveId" clId="{0E63D129-69C3-461F-92C7-1CA03B0F38B2}" dt="2021-06-04T03:12:38.926" v="697" actId="1076"/>
          <ac:spMkLst>
            <pc:docMk/>
            <pc:sldMk cId="2852109421" sldId="268"/>
            <ac:spMk id="2" creationId="{FE0CAC20-AC28-4DC7-A874-F4A873230524}"/>
          </ac:spMkLst>
        </pc:spChg>
        <pc:spChg chg="mod">
          <ac:chgData name="uherkadon@yahoo.com" userId="dfa23e45db25caef" providerId="LiveId" clId="{0E63D129-69C3-461F-92C7-1CA03B0F38B2}" dt="2021-06-04T03:12:40.987" v="698" actId="1076"/>
          <ac:spMkLst>
            <pc:docMk/>
            <pc:sldMk cId="2852109421" sldId="268"/>
            <ac:spMk id="3" creationId="{C0A6D6D3-D32F-4C6D-8FE5-467065556777}"/>
          </ac:spMkLst>
        </pc:spChg>
        <pc:picChg chg="add mod">
          <ac:chgData name="uherkadon@yahoo.com" userId="dfa23e45db25caef" providerId="LiveId" clId="{0E63D129-69C3-461F-92C7-1CA03B0F38B2}" dt="2021-06-04T03:12:18.798" v="691" actId="1076"/>
          <ac:picMkLst>
            <pc:docMk/>
            <pc:sldMk cId="2852109421" sldId="268"/>
            <ac:picMk id="5" creationId="{253CB551-C0BF-4906-81D9-19C5788E25CE}"/>
          </ac:picMkLst>
        </pc:picChg>
        <pc:picChg chg="add mod">
          <ac:chgData name="uherkadon@yahoo.com" userId="dfa23e45db25caef" providerId="LiveId" clId="{0E63D129-69C3-461F-92C7-1CA03B0F38B2}" dt="2021-06-04T03:12:44.817" v="699" actId="14100"/>
          <ac:picMkLst>
            <pc:docMk/>
            <pc:sldMk cId="2852109421" sldId="268"/>
            <ac:picMk id="7" creationId="{8C4D3C46-04F6-4C00-B844-FD68FFE3747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7360F-1FF2-447A-AFFB-E3B3C823BC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C83FB1-5A1E-4FF4-B3A9-C47DD02AE319}">
      <dgm:prSet/>
      <dgm:spPr/>
      <dgm:t>
        <a:bodyPr/>
        <a:lstStyle/>
        <a:p>
          <a:pPr>
            <a:defRPr cap="all"/>
          </a:pPr>
          <a:r>
            <a:rPr lang="en-US"/>
            <a:t>What was completed </a:t>
          </a:r>
        </a:p>
      </dgm:t>
    </dgm:pt>
    <dgm:pt modelId="{A87F3AE5-10D5-4E04-9687-E7AA6DCF15CA}" type="parTrans" cxnId="{68CFCF7E-8955-42A9-BE7B-ECE786022444}">
      <dgm:prSet/>
      <dgm:spPr/>
      <dgm:t>
        <a:bodyPr/>
        <a:lstStyle/>
        <a:p>
          <a:endParaRPr lang="en-US"/>
        </a:p>
      </dgm:t>
    </dgm:pt>
    <dgm:pt modelId="{4E03758F-A929-4A1A-B93C-E02A1A533F68}" type="sibTrans" cxnId="{68CFCF7E-8955-42A9-BE7B-ECE786022444}">
      <dgm:prSet/>
      <dgm:spPr/>
      <dgm:t>
        <a:bodyPr/>
        <a:lstStyle/>
        <a:p>
          <a:endParaRPr lang="en-US"/>
        </a:p>
      </dgm:t>
    </dgm:pt>
    <dgm:pt modelId="{931D8C8A-D531-405F-B0BC-5B68FDE8E112}">
      <dgm:prSet/>
      <dgm:spPr/>
      <dgm:t>
        <a:bodyPr/>
        <a:lstStyle/>
        <a:p>
          <a:pPr>
            <a:defRPr cap="all"/>
          </a:pPr>
          <a:r>
            <a:rPr lang="en-US"/>
            <a:t>What was left behind</a:t>
          </a:r>
        </a:p>
      </dgm:t>
    </dgm:pt>
    <dgm:pt modelId="{64EE122B-DC10-4266-A98E-42E4F702FEC0}" type="parTrans" cxnId="{4743A82B-C9D0-4528-9500-BF750A691196}">
      <dgm:prSet/>
      <dgm:spPr/>
      <dgm:t>
        <a:bodyPr/>
        <a:lstStyle/>
        <a:p>
          <a:endParaRPr lang="en-US"/>
        </a:p>
      </dgm:t>
    </dgm:pt>
    <dgm:pt modelId="{487029F5-9EAA-4852-BF03-DAE3B8B6E038}" type="sibTrans" cxnId="{4743A82B-C9D0-4528-9500-BF750A691196}">
      <dgm:prSet/>
      <dgm:spPr/>
      <dgm:t>
        <a:bodyPr/>
        <a:lstStyle/>
        <a:p>
          <a:endParaRPr lang="en-US"/>
        </a:p>
      </dgm:t>
    </dgm:pt>
    <dgm:pt modelId="{58B0407A-B9B9-4430-B2DF-00B64DD50516}" type="pres">
      <dgm:prSet presAssocID="{8947360F-1FF2-447A-AFFB-E3B3C823BCD8}" presName="root" presStyleCnt="0">
        <dgm:presLayoutVars>
          <dgm:dir/>
          <dgm:resizeHandles val="exact"/>
        </dgm:presLayoutVars>
      </dgm:prSet>
      <dgm:spPr/>
    </dgm:pt>
    <dgm:pt modelId="{27394A1A-38F1-43EE-B794-755A4D99AFD6}" type="pres">
      <dgm:prSet presAssocID="{9FC83FB1-5A1E-4FF4-B3A9-C47DD02AE319}" presName="compNode" presStyleCnt="0"/>
      <dgm:spPr/>
    </dgm:pt>
    <dgm:pt modelId="{2133051F-4017-45DE-8438-EFC535B202D9}" type="pres">
      <dgm:prSet presAssocID="{9FC83FB1-5A1E-4FF4-B3A9-C47DD02AE319}" presName="iconBgRect" presStyleLbl="bgShp" presStyleIdx="0" presStyleCnt="2"/>
      <dgm:spPr/>
    </dgm:pt>
    <dgm:pt modelId="{2A7A8A8E-1C36-4617-B76D-380C1D864402}" type="pres">
      <dgm:prSet presAssocID="{9FC83FB1-5A1E-4FF4-B3A9-C47DD02AE3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9C6473-47A5-4D27-8A60-C7BD4A765558}" type="pres">
      <dgm:prSet presAssocID="{9FC83FB1-5A1E-4FF4-B3A9-C47DD02AE319}" presName="spaceRect" presStyleCnt="0"/>
      <dgm:spPr/>
    </dgm:pt>
    <dgm:pt modelId="{8024F333-9E36-48BD-B1BD-8E5617789D02}" type="pres">
      <dgm:prSet presAssocID="{9FC83FB1-5A1E-4FF4-B3A9-C47DD02AE319}" presName="textRect" presStyleLbl="revTx" presStyleIdx="0" presStyleCnt="2">
        <dgm:presLayoutVars>
          <dgm:chMax val="1"/>
          <dgm:chPref val="1"/>
        </dgm:presLayoutVars>
      </dgm:prSet>
      <dgm:spPr/>
    </dgm:pt>
    <dgm:pt modelId="{5D24D27A-9ADC-4514-A46C-1A78304FBBE7}" type="pres">
      <dgm:prSet presAssocID="{4E03758F-A929-4A1A-B93C-E02A1A533F68}" presName="sibTrans" presStyleCnt="0"/>
      <dgm:spPr/>
    </dgm:pt>
    <dgm:pt modelId="{593C9F5C-CEC9-44A8-87FC-33F56962A441}" type="pres">
      <dgm:prSet presAssocID="{931D8C8A-D531-405F-B0BC-5B68FDE8E112}" presName="compNode" presStyleCnt="0"/>
      <dgm:spPr/>
    </dgm:pt>
    <dgm:pt modelId="{B0FC8366-4952-4E08-B527-57A140353F96}" type="pres">
      <dgm:prSet presAssocID="{931D8C8A-D531-405F-B0BC-5B68FDE8E112}" presName="iconBgRect" presStyleLbl="bgShp" presStyleIdx="1" presStyleCnt="2"/>
      <dgm:spPr/>
    </dgm:pt>
    <dgm:pt modelId="{3EED8E15-D66B-4CE1-B909-657E977D8FF0}" type="pres">
      <dgm:prSet presAssocID="{931D8C8A-D531-405F-B0BC-5B68FDE8E1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094FB4B-9786-4DB7-83E9-59F23DD44F1E}" type="pres">
      <dgm:prSet presAssocID="{931D8C8A-D531-405F-B0BC-5B68FDE8E112}" presName="spaceRect" presStyleCnt="0"/>
      <dgm:spPr/>
    </dgm:pt>
    <dgm:pt modelId="{3066CCFA-D35B-4CB7-B5DE-44D4B806F000}" type="pres">
      <dgm:prSet presAssocID="{931D8C8A-D531-405F-B0BC-5B68FDE8E1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EA9A06-2038-4D15-9ECE-C024375BBAED}" type="presOf" srcId="{8947360F-1FF2-447A-AFFB-E3B3C823BCD8}" destId="{58B0407A-B9B9-4430-B2DF-00B64DD50516}" srcOrd="0" destOrd="0" presId="urn:microsoft.com/office/officeart/2018/5/layout/IconCircleLabelList"/>
    <dgm:cxn modelId="{84EA4E14-D854-4806-B5D8-D1603C3983EE}" type="presOf" srcId="{931D8C8A-D531-405F-B0BC-5B68FDE8E112}" destId="{3066CCFA-D35B-4CB7-B5DE-44D4B806F000}" srcOrd="0" destOrd="0" presId="urn:microsoft.com/office/officeart/2018/5/layout/IconCircleLabelList"/>
    <dgm:cxn modelId="{4743A82B-C9D0-4528-9500-BF750A691196}" srcId="{8947360F-1FF2-447A-AFFB-E3B3C823BCD8}" destId="{931D8C8A-D531-405F-B0BC-5B68FDE8E112}" srcOrd="1" destOrd="0" parTransId="{64EE122B-DC10-4266-A98E-42E4F702FEC0}" sibTransId="{487029F5-9EAA-4852-BF03-DAE3B8B6E038}"/>
    <dgm:cxn modelId="{68CFCF7E-8955-42A9-BE7B-ECE786022444}" srcId="{8947360F-1FF2-447A-AFFB-E3B3C823BCD8}" destId="{9FC83FB1-5A1E-4FF4-B3A9-C47DD02AE319}" srcOrd="0" destOrd="0" parTransId="{A87F3AE5-10D5-4E04-9687-E7AA6DCF15CA}" sibTransId="{4E03758F-A929-4A1A-B93C-E02A1A533F68}"/>
    <dgm:cxn modelId="{04F9E392-F3CC-4C97-B971-855CDCCFE369}" type="presOf" srcId="{9FC83FB1-5A1E-4FF4-B3A9-C47DD02AE319}" destId="{8024F333-9E36-48BD-B1BD-8E5617789D02}" srcOrd="0" destOrd="0" presId="urn:microsoft.com/office/officeart/2018/5/layout/IconCircleLabelList"/>
    <dgm:cxn modelId="{8AA813E2-6EAE-47F5-8FD0-11634A63C952}" type="presParOf" srcId="{58B0407A-B9B9-4430-B2DF-00B64DD50516}" destId="{27394A1A-38F1-43EE-B794-755A4D99AFD6}" srcOrd="0" destOrd="0" presId="urn:microsoft.com/office/officeart/2018/5/layout/IconCircleLabelList"/>
    <dgm:cxn modelId="{A735336D-6AFB-4408-8CDD-49CDEC11577B}" type="presParOf" srcId="{27394A1A-38F1-43EE-B794-755A4D99AFD6}" destId="{2133051F-4017-45DE-8438-EFC535B202D9}" srcOrd="0" destOrd="0" presId="urn:microsoft.com/office/officeart/2018/5/layout/IconCircleLabelList"/>
    <dgm:cxn modelId="{2F5D6E8D-9FAB-4DC5-ABAD-B4C7F2923E68}" type="presParOf" srcId="{27394A1A-38F1-43EE-B794-755A4D99AFD6}" destId="{2A7A8A8E-1C36-4617-B76D-380C1D864402}" srcOrd="1" destOrd="0" presId="urn:microsoft.com/office/officeart/2018/5/layout/IconCircleLabelList"/>
    <dgm:cxn modelId="{3CB789FA-3E76-44C8-A83C-E07A8947C453}" type="presParOf" srcId="{27394A1A-38F1-43EE-B794-755A4D99AFD6}" destId="{0A9C6473-47A5-4D27-8A60-C7BD4A765558}" srcOrd="2" destOrd="0" presId="urn:microsoft.com/office/officeart/2018/5/layout/IconCircleLabelList"/>
    <dgm:cxn modelId="{B1A6F615-DA11-4762-8A97-9521B133CF00}" type="presParOf" srcId="{27394A1A-38F1-43EE-B794-755A4D99AFD6}" destId="{8024F333-9E36-48BD-B1BD-8E5617789D02}" srcOrd="3" destOrd="0" presId="urn:microsoft.com/office/officeart/2018/5/layout/IconCircleLabelList"/>
    <dgm:cxn modelId="{A88B7321-0824-429C-BD98-1BFD98DCD272}" type="presParOf" srcId="{58B0407A-B9B9-4430-B2DF-00B64DD50516}" destId="{5D24D27A-9ADC-4514-A46C-1A78304FBBE7}" srcOrd="1" destOrd="0" presId="urn:microsoft.com/office/officeart/2018/5/layout/IconCircleLabelList"/>
    <dgm:cxn modelId="{E2ED429B-A6F7-4096-9152-7902CE7A0842}" type="presParOf" srcId="{58B0407A-B9B9-4430-B2DF-00B64DD50516}" destId="{593C9F5C-CEC9-44A8-87FC-33F56962A441}" srcOrd="2" destOrd="0" presId="urn:microsoft.com/office/officeart/2018/5/layout/IconCircleLabelList"/>
    <dgm:cxn modelId="{7695D945-A50D-4E8A-9C0C-2AF05A6F611B}" type="presParOf" srcId="{593C9F5C-CEC9-44A8-87FC-33F56962A441}" destId="{B0FC8366-4952-4E08-B527-57A140353F96}" srcOrd="0" destOrd="0" presId="urn:microsoft.com/office/officeart/2018/5/layout/IconCircleLabelList"/>
    <dgm:cxn modelId="{942872A5-7234-4804-B83C-1D2BAFE8341A}" type="presParOf" srcId="{593C9F5C-CEC9-44A8-87FC-33F56962A441}" destId="{3EED8E15-D66B-4CE1-B909-657E977D8FF0}" srcOrd="1" destOrd="0" presId="urn:microsoft.com/office/officeart/2018/5/layout/IconCircleLabelList"/>
    <dgm:cxn modelId="{A45015F4-4B13-4F16-B7B5-470217D060DD}" type="presParOf" srcId="{593C9F5C-CEC9-44A8-87FC-33F56962A441}" destId="{5094FB4B-9786-4DB7-83E9-59F23DD44F1E}" srcOrd="2" destOrd="0" presId="urn:microsoft.com/office/officeart/2018/5/layout/IconCircleLabelList"/>
    <dgm:cxn modelId="{FF8B364D-E161-4BE1-AD23-2C7CB7D534AE}" type="presParOf" srcId="{593C9F5C-CEC9-44A8-87FC-33F56962A441}" destId="{3066CCFA-D35B-4CB7-B5DE-44D4B806F0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33B0B-EC7C-4B33-8E06-D9F86ABCFF5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A4317E-2125-4B2E-B1F4-722B68F92BAC}">
      <dgm:prSet/>
      <dgm:spPr/>
      <dgm:t>
        <a:bodyPr/>
        <a:lstStyle/>
        <a:p>
          <a:pPr>
            <a:defRPr cap="all"/>
          </a:pPr>
          <a:r>
            <a:rPr lang="en-US"/>
            <a:t>What went well?</a:t>
          </a:r>
        </a:p>
      </dgm:t>
    </dgm:pt>
    <dgm:pt modelId="{B68CAD33-83FE-4E7D-94C0-1E66FD1FB836}" type="parTrans" cxnId="{01838AA2-1B42-4044-84A7-B2BA557867D2}">
      <dgm:prSet/>
      <dgm:spPr/>
      <dgm:t>
        <a:bodyPr/>
        <a:lstStyle/>
        <a:p>
          <a:endParaRPr lang="en-US"/>
        </a:p>
      </dgm:t>
    </dgm:pt>
    <dgm:pt modelId="{C574AF12-2039-48D6-849E-983E7CFB54D4}" type="sibTrans" cxnId="{01838AA2-1B42-4044-84A7-B2BA557867D2}">
      <dgm:prSet/>
      <dgm:spPr/>
      <dgm:t>
        <a:bodyPr/>
        <a:lstStyle/>
        <a:p>
          <a:endParaRPr lang="en-US"/>
        </a:p>
      </dgm:t>
    </dgm:pt>
    <dgm:pt modelId="{2F582A3E-E960-4C14-92BF-693F53F244CB}">
      <dgm:prSet/>
      <dgm:spPr/>
      <dgm:t>
        <a:bodyPr/>
        <a:lstStyle/>
        <a:p>
          <a:pPr>
            <a:defRPr cap="all"/>
          </a:pPr>
          <a:r>
            <a:rPr lang="en-US"/>
            <a:t>What could be improved?</a:t>
          </a:r>
        </a:p>
      </dgm:t>
    </dgm:pt>
    <dgm:pt modelId="{37ACA7E3-3517-4DFB-80EA-89C46B978410}" type="parTrans" cxnId="{B0C64EEA-105C-4413-BD5B-46C833E5F4B4}">
      <dgm:prSet/>
      <dgm:spPr/>
      <dgm:t>
        <a:bodyPr/>
        <a:lstStyle/>
        <a:p>
          <a:endParaRPr lang="en-US"/>
        </a:p>
      </dgm:t>
    </dgm:pt>
    <dgm:pt modelId="{F7772EFE-FC94-4DFB-862D-8E9803357F30}" type="sibTrans" cxnId="{B0C64EEA-105C-4413-BD5B-46C833E5F4B4}">
      <dgm:prSet/>
      <dgm:spPr/>
      <dgm:t>
        <a:bodyPr/>
        <a:lstStyle/>
        <a:p>
          <a:endParaRPr lang="en-US"/>
        </a:p>
      </dgm:t>
    </dgm:pt>
    <dgm:pt modelId="{47549BF4-459D-4130-9028-7D87973781C4}" type="pres">
      <dgm:prSet presAssocID="{C6333B0B-EC7C-4B33-8E06-D9F86ABCFF5F}" presName="root" presStyleCnt="0">
        <dgm:presLayoutVars>
          <dgm:dir/>
          <dgm:resizeHandles val="exact"/>
        </dgm:presLayoutVars>
      </dgm:prSet>
      <dgm:spPr/>
    </dgm:pt>
    <dgm:pt modelId="{EA593540-10CB-4B5E-9E1C-784838014942}" type="pres">
      <dgm:prSet presAssocID="{56A4317E-2125-4B2E-B1F4-722B68F92BAC}" presName="compNode" presStyleCnt="0"/>
      <dgm:spPr/>
    </dgm:pt>
    <dgm:pt modelId="{1A30F4D8-AF84-4A73-A743-33B98321367F}" type="pres">
      <dgm:prSet presAssocID="{56A4317E-2125-4B2E-B1F4-722B68F92BAC}" presName="iconBgRect" presStyleLbl="bgShp" presStyleIdx="0" presStyleCnt="2"/>
      <dgm:spPr/>
    </dgm:pt>
    <dgm:pt modelId="{7466ED7B-EFCD-41CB-BDDA-96970C1D2919}" type="pres">
      <dgm:prSet presAssocID="{56A4317E-2125-4B2E-B1F4-722B68F92B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6497BF1-32DB-4914-9DA2-FB4A046548C0}" type="pres">
      <dgm:prSet presAssocID="{56A4317E-2125-4B2E-B1F4-722B68F92BAC}" presName="spaceRect" presStyleCnt="0"/>
      <dgm:spPr/>
    </dgm:pt>
    <dgm:pt modelId="{6EBB3F8B-31FA-4E90-81A9-79D4F9E8FA2E}" type="pres">
      <dgm:prSet presAssocID="{56A4317E-2125-4B2E-B1F4-722B68F92BAC}" presName="textRect" presStyleLbl="revTx" presStyleIdx="0" presStyleCnt="2">
        <dgm:presLayoutVars>
          <dgm:chMax val="1"/>
          <dgm:chPref val="1"/>
        </dgm:presLayoutVars>
      </dgm:prSet>
      <dgm:spPr/>
    </dgm:pt>
    <dgm:pt modelId="{BB32BF17-9D6E-4C4C-804C-54A26231B415}" type="pres">
      <dgm:prSet presAssocID="{C574AF12-2039-48D6-849E-983E7CFB54D4}" presName="sibTrans" presStyleCnt="0"/>
      <dgm:spPr/>
    </dgm:pt>
    <dgm:pt modelId="{4F523895-C03A-4241-83BF-83CF3FFDF990}" type="pres">
      <dgm:prSet presAssocID="{2F582A3E-E960-4C14-92BF-693F53F244CB}" presName="compNode" presStyleCnt="0"/>
      <dgm:spPr/>
    </dgm:pt>
    <dgm:pt modelId="{AB1E3D37-FB27-4E8B-AAF0-7CC794CB8E19}" type="pres">
      <dgm:prSet presAssocID="{2F582A3E-E960-4C14-92BF-693F53F244CB}" presName="iconBgRect" presStyleLbl="bgShp" presStyleIdx="1" presStyleCnt="2"/>
      <dgm:spPr/>
    </dgm:pt>
    <dgm:pt modelId="{B2A5F4C4-AE1F-4AB2-BB6D-23EFFAC64D8F}" type="pres">
      <dgm:prSet presAssocID="{2F582A3E-E960-4C14-92BF-693F53F244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27521F4-09F8-4B74-818A-99CA3F9C92B7}" type="pres">
      <dgm:prSet presAssocID="{2F582A3E-E960-4C14-92BF-693F53F244CB}" presName="spaceRect" presStyleCnt="0"/>
      <dgm:spPr/>
    </dgm:pt>
    <dgm:pt modelId="{3DB342D0-50DC-4CEF-90B0-A2B175DB6E9B}" type="pres">
      <dgm:prSet presAssocID="{2F582A3E-E960-4C14-92BF-693F53F244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FD5554-8406-40D9-B680-A33A7E422BE6}" type="presOf" srcId="{C6333B0B-EC7C-4B33-8E06-D9F86ABCFF5F}" destId="{47549BF4-459D-4130-9028-7D87973781C4}" srcOrd="0" destOrd="0" presId="urn:microsoft.com/office/officeart/2018/5/layout/IconCircleLabelList"/>
    <dgm:cxn modelId="{6E4B267E-D38D-4110-9CA2-8E0025E0AA29}" type="presOf" srcId="{2F582A3E-E960-4C14-92BF-693F53F244CB}" destId="{3DB342D0-50DC-4CEF-90B0-A2B175DB6E9B}" srcOrd="0" destOrd="0" presId="urn:microsoft.com/office/officeart/2018/5/layout/IconCircleLabelList"/>
    <dgm:cxn modelId="{0322BD91-A480-4658-AC64-011220FADBAD}" type="presOf" srcId="{56A4317E-2125-4B2E-B1F4-722B68F92BAC}" destId="{6EBB3F8B-31FA-4E90-81A9-79D4F9E8FA2E}" srcOrd="0" destOrd="0" presId="urn:microsoft.com/office/officeart/2018/5/layout/IconCircleLabelList"/>
    <dgm:cxn modelId="{01838AA2-1B42-4044-84A7-B2BA557867D2}" srcId="{C6333B0B-EC7C-4B33-8E06-D9F86ABCFF5F}" destId="{56A4317E-2125-4B2E-B1F4-722B68F92BAC}" srcOrd="0" destOrd="0" parTransId="{B68CAD33-83FE-4E7D-94C0-1E66FD1FB836}" sibTransId="{C574AF12-2039-48D6-849E-983E7CFB54D4}"/>
    <dgm:cxn modelId="{B0C64EEA-105C-4413-BD5B-46C833E5F4B4}" srcId="{C6333B0B-EC7C-4B33-8E06-D9F86ABCFF5F}" destId="{2F582A3E-E960-4C14-92BF-693F53F244CB}" srcOrd="1" destOrd="0" parTransId="{37ACA7E3-3517-4DFB-80EA-89C46B978410}" sibTransId="{F7772EFE-FC94-4DFB-862D-8E9803357F30}"/>
    <dgm:cxn modelId="{52CDA943-1B43-4DAC-B50D-A841B596677B}" type="presParOf" srcId="{47549BF4-459D-4130-9028-7D87973781C4}" destId="{EA593540-10CB-4B5E-9E1C-784838014942}" srcOrd="0" destOrd="0" presId="urn:microsoft.com/office/officeart/2018/5/layout/IconCircleLabelList"/>
    <dgm:cxn modelId="{884B10C9-AF19-4FB3-9FD8-96D5D0FDF50D}" type="presParOf" srcId="{EA593540-10CB-4B5E-9E1C-784838014942}" destId="{1A30F4D8-AF84-4A73-A743-33B98321367F}" srcOrd="0" destOrd="0" presId="urn:microsoft.com/office/officeart/2018/5/layout/IconCircleLabelList"/>
    <dgm:cxn modelId="{7FEB5FC0-AFB9-4435-9EE0-7C80DBDF1EC9}" type="presParOf" srcId="{EA593540-10CB-4B5E-9E1C-784838014942}" destId="{7466ED7B-EFCD-41CB-BDDA-96970C1D2919}" srcOrd="1" destOrd="0" presId="urn:microsoft.com/office/officeart/2018/5/layout/IconCircleLabelList"/>
    <dgm:cxn modelId="{9814C81E-A845-44AB-955A-268C50384AE9}" type="presParOf" srcId="{EA593540-10CB-4B5E-9E1C-784838014942}" destId="{16497BF1-32DB-4914-9DA2-FB4A046548C0}" srcOrd="2" destOrd="0" presId="urn:microsoft.com/office/officeart/2018/5/layout/IconCircleLabelList"/>
    <dgm:cxn modelId="{ED11D660-496D-4F73-811C-091784172468}" type="presParOf" srcId="{EA593540-10CB-4B5E-9E1C-784838014942}" destId="{6EBB3F8B-31FA-4E90-81A9-79D4F9E8FA2E}" srcOrd="3" destOrd="0" presId="urn:microsoft.com/office/officeart/2018/5/layout/IconCircleLabelList"/>
    <dgm:cxn modelId="{84A35F61-70B4-41C6-8E05-93FF02863DC6}" type="presParOf" srcId="{47549BF4-459D-4130-9028-7D87973781C4}" destId="{BB32BF17-9D6E-4C4C-804C-54A26231B415}" srcOrd="1" destOrd="0" presId="urn:microsoft.com/office/officeart/2018/5/layout/IconCircleLabelList"/>
    <dgm:cxn modelId="{37F70A69-05A8-433C-8D71-9892C6388CFB}" type="presParOf" srcId="{47549BF4-459D-4130-9028-7D87973781C4}" destId="{4F523895-C03A-4241-83BF-83CF3FFDF990}" srcOrd="2" destOrd="0" presId="urn:microsoft.com/office/officeart/2018/5/layout/IconCircleLabelList"/>
    <dgm:cxn modelId="{F06A80C3-1387-43F7-9769-D9B0449C3E36}" type="presParOf" srcId="{4F523895-C03A-4241-83BF-83CF3FFDF990}" destId="{AB1E3D37-FB27-4E8B-AAF0-7CC794CB8E19}" srcOrd="0" destOrd="0" presId="urn:microsoft.com/office/officeart/2018/5/layout/IconCircleLabelList"/>
    <dgm:cxn modelId="{57CE9E63-44A0-455E-8589-722E577CC915}" type="presParOf" srcId="{4F523895-C03A-4241-83BF-83CF3FFDF990}" destId="{B2A5F4C4-AE1F-4AB2-BB6D-23EFFAC64D8F}" srcOrd="1" destOrd="0" presId="urn:microsoft.com/office/officeart/2018/5/layout/IconCircleLabelList"/>
    <dgm:cxn modelId="{1F938A2B-5CB3-4AD3-A2C7-A9ADD9949C7F}" type="presParOf" srcId="{4F523895-C03A-4241-83BF-83CF3FFDF990}" destId="{527521F4-09F8-4B74-818A-99CA3F9C92B7}" srcOrd="2" destOrd="0" presId="urn:microsoft.com/office/officeart/2018/5/layout/IconCircleLabelList"/>
    <dgm:cxn modelId="{B305F2F5-BB44-427E-A71C-3214F8B9BED5}" type="presParOf" srcId="{4F523895-C03A-4241-83BF-83CF3FFDF990}" destId="{3DB342D0-50DC-4CEF-90B0-A2B175DB6E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3051F-4017-45DE-8438-EFC535B202D9}">
      <dsp:nvSpPr>
        <dsp:cNvPr id="0" name=""/>
        <dsp:cNvSpPr/>
      </dsp:nvSpPr>
      <dsp:spPr>
        <a:xfrm>
          <a:off x="2292234" y="1886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8A8E-1C36-4617-B76D-380C1D864402}">
      <dsp:nvSpPr>
        <dsp:cNvPr id="0" name=""/>
        <dsp:cNvSpPr/>
      </dsp:nvSpPr>
      <dsp:spPr>
        <a:xfrm>
          <a:off x="267979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4F333-9E36-48BD-B1BD-8E5617789D02}">
      <dsp:nvSpPr>
        <dsp:cNvPr id="0" name=""/>
        <dsp:cNvSpPr/>
      </dsp:nvSpPr>
      <dsp:spPr>
        <a:xfrm>
          <a:off x="171089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What was completed </a:t>
          </a:r>
        </a:p>
      </dsp:txBody>
      <dsp:txXfrm>
        <a:off x="1710890" y="2403860"/>
        <a:ext cx="2981250" cy="720000"/>
      </dsp:txXfrm>
    </dsp:sp>
    <dsp:sp modelId="{B0FC8366-4952-4E08-B527-57A140353F96}">
      <dsp:nvSpPr>
        <dsp:cNvPr id="0" name=""/>
        <dsp:cNvSpPr/>
      </dsp:nvSpPr>
      <dsp:spPr>
        <a:xfrm>
          <a:off x="5795203" y="1886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8E15-D66B-4CE1-B909-657E977D8FF0}">
      <dsp:nvSpPr>
        <dsp:cNvPr id="0" name=""/>
        <dsp:cNvSpPr/>
      </dsp:nvSpPr>
      <dsp:spPr>
        <a:xfrm>
          <a:off x="618276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6CCFA-D35B-4CB7-B5DE-44D4B806F000}">
      <dsp:nvSpPr>
        <dsp:cNvPr id="0" name=""/>
        <dsp:cNvSpPr/>
      </dsp:nvSpPr>
      <dsp:spPr>
        <a:xfrm>
          <a:off x="521385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What was left behind</a:t>
          </a:r>
        </a:p>
      </dsp:txBody>
      <dsp:txXfrm>
        <a:off x="5213859" y="240386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0F4D8-AF84-4A73-A743-33B98321367F}">
      <dsp:nvSpPr>
        <dsp:cNvPr id="0" name=""/>
        <dsp:cNvSpPr/>
      </dsp:nvSpPr>
      <dsp:spPr>
        <a:xfrm>
          <a:off x="2292234" y="1886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6ED7B-EFCD-41CB-BDDA-96970C1D2919}">
      <dsp:nvSpPr>
        <dsp:cNvPr id="0" name=""/>
        <dsp:cNvSpPr/>
      </dsp:nvSpPr>
      <dsp:spPr>
        <a:xfrm>
          <a:off x="267979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B3F8B-31FA-4E90-81A9-79D4F9E8FA2E}">
      <dsp:nvSpPr>
        <dsp:cNvPr id="0" name=""/>
        <dsp:cNvSpPr/>
      </dsp:nvSpPr>
      <dsp:spPr>
        <a:xfrm>
          <a:off x="171089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What went well?</a:t>
          </a:r>
        </a:p>
      </dsp:txBody>
      <dsp:txXfrm>
        <a:off x="1710890" y="2403860"/>
        <a:ext cx="2981250" cy="720000"/>
      </dsp:txXfrm>
    </dsp:sp>
    <dsp:sp modelId="{AB1E3D37-FB27-4E8B-AAF0-7CC794CB8E19}">
      <dsp:nvSpPr>
        <dsp:cNvPr id="0" name=""/>
        <dsp:cNvSpPr/>
      </dsp:nvSpPr>
      <dsp:spPr>
        <a:xfrm>
          <a:off x="5795203" y="1886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5F4C4-AE1F-4AB2-BB6D-23EFFAC64D8F}">
      <dsp:nvSpPr>
        <dsp:cNvPr id="0" name=""/>
        <dsp:cNvSpPr/>
      </dsp:nvSpPr>
      <dsp:spPr>
        <a:xfrm>
          <a:off x="618276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342D0-50DC-4CEF-90B0-A2B175DB6E9B}">
      <dsp:nvSpPr>
        <dsp:cNvPr id="0" name=""/>
        <dsp:cNvSpPr/>
      </dsp:nvSpPr>
      <dsp:spPr>
        <a:xfrm>
          <a:off x="521385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What could be improved?</a:t>
          </a:r>
        </a:p>
      </dsp:txBody>
      <dsp:txXfrm>
        <a:off x="5213859" y="240386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85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9EF9-CD80-4C74-A17F-3A722F1A184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9032-6197-4077-A7EB-88402453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0F37-9E28-4B22-BD3B-EEB38BEF2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0281-0DBA-4BEF-BD42-7082CA7F3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Don Uherka</a:t>
            </a:r>
          </a:p>
        </p:txBody>
      </p:sp>
    </p:spTree>
    <p:extLst>
      <p:ext uri="{BB962C8B-B14F-4D97-AF65-F5344CB8AC3E}">
        <p14:creationId xmlns:p14="http://schemas.microsoft.com/office/powerpoint/2010/main" val="10992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1459C6-D754-4015-A27F-9461DD1C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15D1-8659-49E8-90BC-A50663EE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tx2"/>
                </a:solidFill>
              </a:rPr>
              <a:t>Run through some user stories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98F6821F-C46B-4236-BF82-0110C907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BA0EAD-B8E8-4CAB-B013-86F7D6F1C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r="-1" b="8503"/>
          <a:stretch/>
        </p:blipFill>
        <p:spPr>
          <a:xfrm>
            <a:off x="987014" y="951493"/>
            <a:ext cx="3310219" cy="29754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9D3A348-2676-484A-AEDF-963499EAA7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7" r="-2" b="-2"/>
          <a:stretch/>
        </p:blipFill>
        <p:spPr>
          <a:xfrm>
            <a:off x="4449025" y="951493"/>
            <a:ext cx="3319744" cy="297549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D0A2DF-8FD4-4FC1-B079-D753AA6CD4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1" r="-2" b="-2"/>
          <a:stretch/>
        </p:blipFill>
        <p:spPr>
          <a:xfrm>
            <a:off x="7920560" y="951493"/>
            <a:ext cx="3319744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E51-7C79-482C-8085-72A5F9DB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Review</a:t>
            </a:r>
            <a:endParaRPr lang="en-US" dirty="0"/>
          </a:p>
        </p:txBody>
      </p:sp>
      <p:graphicFrame>
        <p:nvGraphicFramePr>
          <p:cNvPr id="95" name="Content Placeholder 2">
            <a:extLst>
              <a:ext uri="{FF2B5EF4-FFF2-40B4-BE49-F238E27FC236}">
                <a16:creationId xmlns:a16="http://schemas.microsoft.com/office/drawing/2014/main" id="{221F0FF4-93BF-4CBA-959C-08226B364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9295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2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CD91-D5CF-41F7-AAC4-9FA2882D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retrospective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31B601C-C141-4703-BA2B-152337D79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89001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2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3EFE3-93AF-4152-AEE7-E1CEA451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1" name="Picture 4" descr="Tall office building looking up">
            <a:extLst>
              <a:ext uri="{FF2B5EF4-FFF2-40B4-BE49-F238E27FC236}">
                <a16:creationId xmlns:a16="http://schemas.microsoft.com/office/drawing/2014/main" id="{F32486AB-A996-43B4-8EEE-00FA2EAF02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47" r="2567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5FB02C5B-9A5B-4B50-821B-7C60087D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/>
              <a:t>Reflection on the project</a:t>
            </a:r>
          </a:p>
          <a:p>
            <a:r>
              <a:rPr lang="en-US"/>
              <a:t>Future steps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3CEF-21A5-49D5-972C-E20D5E9F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4268-D488-4B68-BB9C-A7080D29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Board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Starter Project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E4BE59C-F0A8-4A6D-B206-A19CD38A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91" y="624690"/>
            <a:ext cx="3294001" cy="294479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8349E4-4EC0-4083-ABDB-AA579A94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88" y="3922408"/>
            <a:ext cx="4546832" cy="27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577-D03B-4E4B-886C-569E7CB3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198C-400D-480A-A01F-3F019A64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Version Control – Git</a:t>
            </a:r>
          </a:p>
          <a:p>
            <a:r>
              <a:rPr lang="en-US" dirty="0"/>
              <a:t>Code Management – GitHub</a:t>
            </a:r>
          </a:p>
          <a:p>
            <a:r>
              <a:rPr lang="en-US" dirty="0"/>
              <a:t>Kanban Board – Jira</a:t>
            </a:r>
          </a:p>
          <a:p>
            <a:r>
              <a:rPr lang="en-US" dirty="0"/>
              <a:t>Database Management system = MySQL Server 5.7 local</a:t>
            </a:r>
          </a:p>
          <a:p>
            <a:r>
              <a:rPr lang="en-US" dirty="0"/>
              <a:t>Programming Language – Java</a:t>
            </a:r>
          </a:p>
          <a:p>
            <a:r>
              <a:rPr lang="en-US" dirty="0"/>
              <a:t>Build Tool – Maven</a:t>
            </a:r>
          </a:p>
          <a:p>
            <a:r>
              <a:rPr lang="en-US" dirty="0"/>
              <a:t>Testing - JUnit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727058-045F-4A5B-8498-940D3D92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89" y="466119"/>
            <a:ext cx="6631177" cy="163096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EE7303-D726-45F7-9DC8-7CDBC50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67" y="2624789"/>
            <a:ext cx="3706164" cy="23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6636-2C7F-4305-881A-8ADD1BF5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19D7-B0EE-4D8B-821D-6D48FB77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Cloned the repo.</a:t>
            </a:r>
          </a:p>
          <a:p>
            <a:r>
              <a:rPr lang="en-US" dirty="0"/>
              <a:t>3 Branches</a:t>
            </a:r>
          </a:p>
          <a:p>
            <a:r>
              <a:rPr lang="en-US" dirty="0"/>
              <a:t>Worked in feature branch</a:t>
            </a:r>
          </a:p>
          <a:p>
            <a:r>
              <a:rPr lang="en-US" dirty="0"/>
              <a:t>Merged into Dev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431DFE-FA64-4246-97B4-B29164B4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26" y="2013470"/>
            <a:ext cx="552527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1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B212-E374-4FFD-B3E6-80A0134D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330D-059D-4C1B-9C22-FD6523C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Order/Items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47C0-8AB0-42F0-B324-B8C8461A8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16" y="3136213"/>
            <a:ext cx="5917389" cy="2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CC8C-8484-4468-B6BC-5ED1C9D1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3447-3190-4D76-A793-E7E2D75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class – holds values for the object</a:t>
            </a:r>
          </a:p>
          <a:p>
            <a:r>
              <a:rPr lang="en-US" dirty="0"/>
              <a:t>Customer Controller – handles the user side</a:t>
            </a:r>
          </a:p>
          <a:p>
            <a:r>
              <a:rPr lang="en-US" dirty="0"/>
              <a:t>Customer DAO – handles the database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9912B3-9F69-4B46-AB12-517AC71B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91" y="178715"/>
            <a:ext cx="4611810" cy="317408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481DFB-448C-4302-A989-94DF3403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82" y="3429000"/>
            <a:ext cx="2720424" cy="3429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A2923D6-76C8-48DF-97F2-5BF811FD0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02" y="4312763"/>
            <a:ext cx="4327809" cy="2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4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2393-4354-4833-8B26-B5DD6200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2AC1-175A-4607-8B62-5DD87BBE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class – holds values to create a Item object</a:t>
            </a:r>
          </a:p>
          <a:p>
            <a:r>
              <a:rPr lang="en-US" dirty="0"/>
              <a:t>Item Controller – handles the user side </a:t>
            </a:r>
          </a:p>
          <a:p>
            <a:r>
              <a:rPr lang="en-US" dirty="0"/>
              <a:t>Item DAO – handles the database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D97BF2-D2D0-41C3-940B-CB3C00061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3" y="100999"/>
            <a:ext cx="4684416" cy="304677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B33AFB2-D86D-403A-918B-BCF17B36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11" y="3215287"/>
            <a:ext cx="27550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CD10-E867-4BF2-9F6B-C67B6769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0C73-087F-4620-B101-756A1A93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" y="2002249"/>
            <a:ext cx="5292280" cy="1954122"/>
          </a:xfrm>
        </p:spPr>
        <p:txBody>
          <a:bodyPr/>
          <a:lstStyle/>
          <a:p>
            <a:r>
              <a:rPr lang="en-US" dirty="0"/>
              <a:t>Order class – holds values for order</a:t>
            </a:r>
          </a:p>
          <a:p>
            <a:r>
              <a:rPr lang="en-US" dirty="0"/>
              <a:t>Order Controller – handles the user side</a:t>
            </a:r>
          </a:p>
          <a:p>
            <a:r>
              <a:rPr lang="en-US" dirty="0"/>
              <a:t>Order DAO – handles the database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E1EB33-CE2B-44FC-BCE8-43EB546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88" y="925199"/>
            <a:ext cx="3272512" cy="410822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8B52450-BD86-45EE-9F84-1EFE8AB2B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6" y="1152319"/>
            <a:ext cx="3392641" cy="40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AC20-AC28-4DC7-A874-F4A87323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91" y="0"/>
            <a:ext cx="9905998" cy="1478570"/>
          </a:xfrm>
        </p:spPr>
        <p:txBody>
          <a:bodyPr/>
          <a:lstStyle/>
          <a:p>
            <a:r>
              <a:rPr lang="en-US" dirty="0"/>
              <a:t>Order/Items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D6D3-D32F-4C6D-8FE5-46706555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9" y="1012744"/>
            <a:ext cx="5956700" cy="2151474"/>
          </a:xfrm>
        </p:spPr>
        <p:txBody>
          <a:bodyPr/>
          <a:lstStyle/>
          <a:p>
            <a:r>
              <a:rPr lang="en-US" dirty="0"/>
              <a:t>Order/Items Class – holds values for objects</a:t>
            </a:r>
          </a:p>
          <a:p>
            <a:r>
              <a:rPr lang="en-US" dirty="0"/>
              <a:t>Order/Items Controller – handles the user side</a:t>
            </a:r>
          </a:p>
          <a:p>
            <a:r>
              <a:rPr lang="en-US" dirty="0"/>
              <a:t>Order/Items DAO – handles the database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3CB551-C0BF-4906-81D9-19C5788E2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4" y="209105"/>
            <a:ext cx="5103105" cy="364095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4D3C46-04F6-4C00-B844-FD68FFE37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08" y="3083823"/>
            <a:ext cx="3196302" cy="36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202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IMS Project</vt:lpstr>
      <vt:lpstr>Introduction/Approach</vt:lpstr>
      <vt:lpstr>Technologies</vt:lpstr>
      <vt:lpstr>Version Control approach</vt:lpstr>
      <vt:lpstr>What was tested</vt:lpstr>
      <vt:lpstr>Customer testing</vt:lpstr>
      <vt:lpstr>Item testing</vt:lpstr>
      <vt:lpstr>Order testing</vt:lpstr>
      <vt:lpstr>Order/Items Testing</vt:lpstr>
      <vt:lpstr>Demo</vt:lpstr>
      <vt:lpstr>Review</vt:lpstr>
      <vt:lpstr>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uherkadon@yahoo.com</dc:creator>
  <cp:lastModifiedBy>uherkadon@yahoo.com</cp:lastModifiedBy>
  <cp:revision>1</cp:revision>
  <dcterms:created xsi:type="dcterms:W3CDTF">2021-06-04T02:15:12Z</dcterms:created>
  <dcterms:modified xsi:type="dcterms:W3CDTF">2021-06-04T14:48:23Z</dcterms:modified>
</cp:coreProperties>
</file>