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1"/>
    <p:restoredTop sz="85665"/>
  </p:normalViewPr>
  <p:slideViewPr>
    <p:cSldViewPr snapToGrid="0">
      <p:cViewPr>
        <p:scale>
          <a:sx n="105" d="100"/>
          <a:sy n="105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8A73-C83D-8C49-B349-71DE0CAE8DA1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76C3-8594-774B-A8E3-FB279DC4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Project Goals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Project Goals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E1EFFF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In this project,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our main goals are to implement a path planning algorithm for robotic surgery,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integrate the algorithm with a ROS-based robot model,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and validate the selected trajectory and robot end effector position.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Path Planning Algorithm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The path planning algorithm will select a straight trajectory from a set of inputs,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considering constraints such as critical structure avoidance, target structure placement, trajectory length, and maximizing distance from critical structures. We will test the algorithm on the </a:t>
            </a:r>
            <a:r>
              <a:rPr lang="en-GB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BrainPlanning</a:t>
            </a: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dataset.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Path Planning Algorithm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Path Planning Algorithm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ROS Robot Model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We will define a URDF-based </a:t>
            </a:r>
            <a:r>
              <a:rPr lang="en-GB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RobotModel</a:t>
            </a: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with at least 6 degrees of freedom and create helper classes for controlling the end effector.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A class will listen to data transmitted using </a:t>
            </a:r>
            <a:r>
              <a:rPr lang="en-GB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PyRos</a:t>
            </a: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and identify the requested point/pose, attempting to move the end effector accordingly.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In my head the helper will look like this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Validation Strategy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We will validate the system by demonstrating point co-location in python and 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Unit tests will be used to assess algorithm performance, and visualization will help verify trajectory selection and end effector position using </a:t>
            </a:r>
            <a:r>
              <a:rPr lang="en-GB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RviZ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Next Steps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The next steps include completing the path planning algorithm implementation, integrating the algorithm with the ROS robot model, and performing validation and testing to ensure the system works as expected.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3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8226-5B30-474E-95A4-B046377C27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0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9961-BB60-4099-66FC-4F983454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ROS Path Planning for Robotic Surgery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E8B32-8EE2-9A6F-B621-10BD8C78B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28th March 2023</a:t>
            </a:r>
          </a:p>
          <a:p>
            <a:pPr algn="l"/>
            <a:r>
              <a:rPr lang="en-US" dirty="0"/>
              <a:t>Don Yin</a:t>
            </a:r>
          </a:p>
        </p:txBody>
      </p:sp>
    </p:spTree>
    <p:extLst>
      <p:ext uri="{BB962C8B-B14F-4D97-AF65-F5344CB8AC3E}">
        <p14:creationId xmlns:p14="http://schemas.microsoft.com/office/powerpoint/2010/main" val="196078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C1C9-4BE7-9770-432B-1C5C8872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517"/>
            <a:ext cx="10515600" cy="555944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Implement a </a:t>
            </a:r>
            <a:r>
              <a:rPr lang="en-US" b="1" i="1" dirty="0"/>
              <a:t>path planning algorithm </a:t>
            </a:r>
            <a:r>
              <a:rPr lang="en-US" dirty="0"/>
              <a:t>for robotic surgery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Integrate</a:t>
            </a:r>
            <a:r>
              <a:rPr lang="en-US" dirty="0"/>
              <a:t> the algorithm with a </a:t>
            </a:r>
            <a:r>
              <a:rPr lang="en-US" b="1" i="1" dirty="0"/>
              <a:t>ROS-based robot model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Validate</a:t>
            </a:r>
            <a:r>
              <a:rPr lang="en-US" dirty="0"/>
              <a:t> the selected </a:t>
            </a:r>
            <a:r>
              <a:rPr lang="en-US" b="1" i="1" dirty="0"/>
              <a:t>trajectory</a:t>
            </a:r>
            <a:r>
              <a:rPr lang="en-US" dirty="0"/>
              <a:t> and robot end effector position</a:t>
            </a:r>
          </a:p>
        </p:txBody>
      </p:sp>
    </p:spTree>
    <p:extLst>
      <p:ext uri="{BB962C8B-B14F-4D97-AF65-F5344CB8AC3E}">
        <p14:creationId xmlns:p14="http://schemas.microsoft.com/office/powerpoint/2010/main" val="240891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238C-179E-C7AF-4508-CC615F69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890"/>
            <a:ext cx="10515600" cy="54644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Trajectory selection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Constraints: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000" i="1" dirty="0"/>
              <a:t>Critical structure avoidance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	Target structure placement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	Trajectory length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	Maximizing distance from critical structures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Testing on the </a:t>
            </a:r>
            <a:r>
              <a:rPr lang="en-US" dirty="0" err="1"/>
              <a:t>BrainPlanning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9609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097B-A8DC-9F5E-F5ED-AAC0CFE3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3200" dirty="0"/>
              <a:t>Critical Structure Avoidance &amp; Target Structure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7F42-6B28-C958-07E4-8B49185E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03"/>
            <a:ext cx="10515600" cy="4351338"/>
          </a:xfrm>
        </p:spPr>
        <p:txBody>
          <a:bodyPr/>
          <a:lstStyle/>
          <a:p>
            <a:pPr algn="l"/>
            <a:r>
              <a:rPr lang="en-GB" b="0" i="0" dirty="0" err="1">
                <a:effectLst/>
                <a:latin typeface="Linux Libertine"/>
              </a:rPr>
              <a:t>Möller</a:t>
            </a:r>
            <a:r>
              <a:rPr lang="en-GB" b="0" i="0" dirty="0">
                <a:effectLst/>
                <a:latin typeface="Linux Libertine"/>
              </a:rPr>
              <a:t>–</a:t>
            </a:r>
            <a:r>
              <a:rPr lang="en-GB" b="0" i="0" dirty="0" err="1">
                <a:effectLst/>
                <a:latin typeface="Linux Libertine"/>
              </a:rPr>
              <a:t>Trumbore</a:t>
            </a:r>
            <a:r>
              <a:rPr lang="en-GB" b="0" i="0" dirty="0">
                <a:effectLst/>
                <a:latin typeface="Linux Libertine"/>
              </a:rPr>
              <a:t> Intersection Algorithm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E21486-6176-189A-9236-791CBE2ED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62" y="2203231"/>
            <a:ext cx="4457672" cy="42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4CDF-9CCC-0D4C-1D42-5568BE72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Trajectory length &amp; Maximizing Distance From Critical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5E1E-8A07-3F7A-8047-5DA7B4F4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17" y="1588119"/>
            <a:ext cx="10515600" cy="43513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Already in the </a:t>
            </a:r>
            <a:r>
              <a:rPr lang="en-GB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Möller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Trumbore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en-GB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the angle of the insertion?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 to the nearest vertex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Tensor / Array Operation for speed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7314E-F78E-AC47-0D1C-2AE35F69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58" y="2332687"/>
            <a:ext cx="3683000" cy="381000"/>
          </a:xfrm>
          <a:prstGeom prst="rect">
            <a:avLst/>
          </a:prstGeom>
        </p:spPr>
      </p:pic>
      <p:pic>
        <p:nvPicPr>
          <p:cNvPr id="7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09454463-1606-E5EC-50D3-57EC2C2F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235" y="2381204"/>
            <a:ext cx="4546123" cy="27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768C612A-C499-A600-0531-73D412081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AAAAAA"/>
              </a:clrFrom>
              <a:clrTo>
                <a:srgbClr val="AAAA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253331"/>
            <a:ext cx="5263715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E98F5B-A7BC-C423-5B1C-11465A83D58A}"/>
              </a:ext>
            </a:extLst>
          </p:cNvPr>
          <p:cNvSpPr txBox="1"/>
          <p:nvPr/>
        </p:nvSpPr>
        <p:spPr>
          <a:xfrm>
            <a:off x="1069791" y="1089698"/>
            <a:ext cx="4934364" cy="1706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URDF 6DOF Robot Model</a:t>
            </a:r>
            <a:endParaRPr lang="en-GB" b="1" dirty="0">
              <a:solidFill>
                <a:srgbClr val="FFC600"/>
              </a:solidFill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latin typeface="Menlo" panose="020B0609030804020204" pitchFamily="49" charset="0"/>
              </a:rPr>
              <a:t>But spheric end effector?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latin typeface="Menlo" panose="020B0609030804020204" pitchFamily="49" charset="0"/>
              </a:rPr>
              <a:t>I</a:t>
            </a: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nverse </a:t>
            </a:r>
            <a:r>
              <a:rPr lang="en-US" altLang="zh-CN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GB" b="1" dirty="0" err="1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inematics</a:t>
            </a: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latin typeface="Menlo" panose="020B0609030804020204" pitchFamily="49" charset="0"/>
              </a:rPr>
              <a:t>	</a:t>
            </a:r>
            <a:r>
              <a:rPr lang="en-GB" sz="1600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(maybe </a:t>
            </a:r>
            <a:r>
              <a:rPr lang="en-GB" sz="1600" b="1" dirty="0">
                <a:solidFill>
                  <a:srgbClr val="FFC600"/>
                </a:solidFill>
                <a:latin typeface="Menlo" panose="020B0609030804020204" pitchFamily="49" charset="0"/>
              </a:rPr>
              <a:t>Reinforcement Learning)?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6251323-0F58-F7C1-B871-5FBFD1DBB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91" y="3094465"/>
            <a:ext cx="4668099" cy="25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8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3DF4-4D84-4E3C-354D-94C2F29B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A2D6-BAB8-8CCA-C8C6-6E29EF6A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Unit tests for algorithm performance</a:t>
            </a:r>
          </a:p>
          <a:p>
            <a:pPr>
              <a:lnSpc>
                <a:spcPct val="200000"/>
              </a:lnSpc>
            </a:pPr>
            <a:r>
              <a:rPr lang="en-US" dirty="0"/>
              <a:t>Visualization for trajectory and end effector position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C06219-5B50-B6ED-0077-0F634C9C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6357"/>
            <a:ext cx="7772400" cy="20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9706-B570-8B0B-E227-62EF1A54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E83C-DAD3-C3EF-F402-B3417C09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71"/>
            <a:ext cx="10515600" cy="4351338"/>
          </a:xfrm>
        </p:spPr>
        <p:txBody>
          <a:bodyPr/>
          <a:lstStyle/>
          <a:p>
            <a:r>
              <a:rPr lang="en-US" dirty="0"/>
              <a:t>Milestone 1: Rewrite path planning implementation using array or tensor operation </a:t>
            </a:r>
          </a:p>
          <a:p>
            <a:r>
              <a:rPr lang="en-US" dirty="0"/>
              <a:t>Milestone 2: Integrate algorithm with ROS robot model </a:t>
            </a:r>
          </a:p>
          <a:p>
            <a:r>
              <a:rPr lang="en-US" dirty="0"/>
              <a:t>Milestone 3: Perform validation and testing</a:t>
            </a:r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FF489C6B-FFC2-BC24-0AC6-D62FD5E3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3596640"/>
            <a:ext cx="6964680" cy="27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1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482</TotalTime>
  <Words>413</Words>
  <Application>Microsoft Macintosh PowerPoint</Application>
  <PresentationFormat>Widescreen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Linux Libertine</vt:lpstr>
      <vt:lpstr>Arial</vt:lpstr>
      <vt:lpstr>Calibri</vt:lpstr>
      <vt:lpstr>Calibri Light</vt:lpstr>
      <vt:lpstr>Menlo</vt:lpstr>
      <vt:lpstr>Office Theme</vt:lpstr>
      <vt:lpstr>ROS Path Planning for Robotic Surgery</vt:lpstr>
      <vt:lpstr>PowerPoint Presentation</vt:lpstr>
      <vt:lpstr>PowerPoint Presentation</vt:lpstr>
      <vt:lpstr>Critical Structure Avoidance &amp; Target Structure Placement</vt:lpstr>
      <vt:lpstr>Trajectory length &amp; Maximizing Distance From Critical Structures</vt:lpstr>
      <vt:lpstr>PowerPoint Presentation</vt:lpstr>
      <vt:lpstr>Validation Strategy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Yin</dc:creator>
  <cp:lastModifiedBy>Dong Yin</cp:lastModifiedBy>
  <cp:revision>105</cp:revision>
  <dcterms:created xsi:type="dcterms:W3CDTF">2023-03-25T11:58:31Z</dcterms:created>
  <dcterms:modified xsi:type="dcterms:W3CDTF">2023-03-25T20:01:29Z</dcterms:modified>
</cp:coreProperties>
</file>