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6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6191-6529-4A24-8B4F-BDE3F14A676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13307" y="623589"/>
            <a:ext cx="6501056" cy="5728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Spring Framework Logo - Spring Boot Png, Transparent Png - vhv"/>
          <p:cNvSpPr>
            <a:spLocks noChangeAspect="1" noChangeArrowheads="1"/>
          </p:cNvSpPr>
          <p:nvPr/>
        </p:nvSpPr>
        <p:spPr bwMode="auto">
          <a:xfrm>
            <a:off x="-260062" y="-260841"/>
            <a:ext cx="2988458" cy="29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13" y="5241950"/>
            <a:ext cx="841219" cy="84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1" y="2519807"/>
            <a:ext cx="1320631" cy="990473"/>
          </a:xfrm>
          <a:prstGeom prst="rect">
            <a:avLst/>
          </a:prstGeom>
        </p:spPr>
      </p:pic>
      <p:pic>
        <p:nvPicPr>
          <p:cNvPr id="1030" name="Picture 6" descr="https://tmpfiles.nohat.cc/full-m2i8b1Z5m2N4b1d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42" y="2546232"/>
            <a:ext cx="1171143" cy="9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30" y="3802680"/>
            <a:ext cx="841219" cy="8412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12" y="982219"/>
            <a:ext cx="841219" cy="8412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50" y="2342418"/>
            <a:ext cx="841219" cy="8412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06" y="1090330"/>
            <a:ext cx="901437" cy="6249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6" y="2450529"/>
            <a:ext cx="901437" cy="6249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8" y="3313973"/>
            <a:ext cx="1831162" cy="6103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95" y="4989546"/>
            <a:ext cx="609419" cy="42253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88" y="5824535"/>
            <a:ext cx="983632" cy="327877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1030" idx="3"/>
            <a:endCxn id="13" idx="1"/>
          </p:cNvCxnSpPr>
          <p:nvPr/>
        </p:nvCxnSpPr>
        <p:spPr>
          <a:xfrm flipV="1">
            <a:off x="4614085" y="1402829"/>
            <a:ext cx="1098227" cy="16122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30" idx="3"/>
            <a:endCxn id="14" idx="1"/>
          </p:cNvCxnSpPr>
          <p:nvPr/>
        </p:nvCxnSpPr>
        <p:spPr>
          <a:xfrm flipV="1">
            <a:off x="4614085" y="2763028"/>
            <a:ext cx="1070365" cy="252017"/>
          </a:xfrm>
          <a:prstGeom prst="bentConnector3">
            <a:avLst>
              <a:gd name="adj1" fmla="val 51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30" idx="3"/>
            <a:endCxn id="5" idx="1"/>
          </p:cNvCxnSpPr>
          <p:nvPr/>
        </p:nvCxnSpPr>
        <p:spPr>
          <a:xfrm>
            <a:off x="4614085" y="3015045"/>
            <a:ext cx="1098228" cy="26475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3"/>
            <a:endCxn id="16" idx="1"/>
          </p:cNvCxnSpPr>
          <p:nvPr/>
        </p:nvCxnSpPr>
        <p:spPr>
          <a:xfrm flipV="1">
            <a:off x="6553531" y="1402828"/>
            <a:ext cx="13750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4" idx="3"/>
            <a:endCxn id="17" idx="1"/>
          </p:cNvCxnSpPr>
          <p:nvPr/>
        </p:nvCxnSpPr>
        <p:spPr>
          <a:xfrm flipV="1">
            <a:off x="6525669" y="2763027"/>
            <a:ext cx="15251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5" idx="3"/>
            <a:endCxn id="21" idx="1"/>
          </p:cNvCxnSpPr>
          <p:nvPr/>
        </p:nvCxnSpPr>
        <p:spPr>
          <a:xfrm flipV="1">
            <a:off x="6553532" y="5200811"/>
            <a:ext cx="1592263" cy="4617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" idx="3"/>
            <a:endCxn id="22" idx="1"/>
          </p:cNvCxnSpPr>
          <p:nvPr/>
        </p:nvCxnSpPr>
        <p:spPr>
          <a:xfrm>
            <a:off x="6553532" y="5662560"/>
            <a:ext cx="1405156" cy="325914"/>
          </a:xfrm>
          <a:prstGeom prst="bentConnector3">
            <a:avLst>
              <a:gd name="adj1" fmla="val 56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7" idx="3"/>
            <a:endCxn id="1030" idx="1"/>
          </p:cNvCxnSpPr>
          <p:nvPr/>
        </p:nvCxnSpPr>
        <p:spPr>
          <a:xfrm>
            <a:off x="1888352" y="3015044"/>
            <a:ext cx="1554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0469" y="3505240"/>
            <a:ext cx="1886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Gateway</a:t>
            </a:r>
            <a:endParaRPr lang="ko-KR" altLang="en-US" sz="15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4190" y="2869338"/>
            <a:ext cx="268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User </a:t>
            </a:r>
          </a:p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Service</a:t>
            </a:r>
            <a:endParaRPr lang="ko-KR" altLang="en-US" sz="15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3531" y="1566833"/>
            <a:ext cx="268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Community </a:t>
            </a:r>
          </a:p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Service</a:t>
            </a:r>
            <a:endParaRPr lang="ko-KR" altLang="en-US" sz="15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3531" y="5733372"/>
            <a:ext cx="268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Location</a:t>
            </a:r>
          </a:p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Service</a:t>
            </a:r>
            <a:endParaRPr lang="ko-KR" altLang="en-US" sz="15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81566" y="4307680"/>
            <a:ext cx="268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Chat</a:t>
            </a:r>
          </a:p>
          <a:p>
            <a:r>
              <a:rPr lang="en-US" altLang="ko-KR" sz="1500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Service</a:t>
            </a:r>
            <a:endParaRPr lang="ko-KR" altLang="en-US" sz="15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cxnSp>
        <p:nvCxnSpPr>
          <p:cNvPr id="19" name="직선 화살표 연결선 18"/>
          <p:cNvCxnSpPr>
            <a:endCxn id="12" idx="1"/>
          </p:cNvCxnSpPr>
          <p:nvPr/>
        </p:nvCxnSpPr>
        <p:spPr>
          <a:xfrm>
            <a:off x="5163198" y="4212794"/>
            <a:ext cx="563132" cy="10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ongoDB란? - RastaLion IT Blo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02" y="3526970"/>
            <a:ext cx="1241294" cy="12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6587079" y="4222787"/>
            <a:ext cx="15251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Black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created xsi:type="dcterms:W3CDTF">2023-11-15T23:47:38Z</dcterms:created>
  <dcterms:modified xsi:type="dcterms:W3CDTF">2023-11-22T01:10:16Z</dcterms:modified>
</cp:coreProperties>
</file>