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6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8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0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2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5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0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6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7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1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6191-6529-4A24-8B4F-BDE3F14A676C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75F1-AF39-4689-9A54-FE12EDA3C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928944" y="739967"/>
            <a:ext cx="6501056" cy="57280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Spring Framework Logo - Spring Boot Png, Transparent Png - vhv"/>
          <p:cNvSpPr>
            <a:spLocks noChangeAspect="1" noChangeArrowheads="1"/>
          </p:cNvSpPr>
          <p:nvPr/>
        </p:nvSpPr>
        <p:spPr bwMode="auto">
          <a:xfrm>
            <a:off x="155575" y="-144463"/>
            <a:ext cx="2988458" cy="298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50" y="5358328"/>
            <a:ext cx="841219" cy="8412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58" y="2636185"/>
            <a:ext cx="1320631" cy="990473"/>
          </a:xfrm>
          <a:prstGeom prst="rect">
            <a:avLst/>
          </a:prstGeom>
        </p:spPr>
      </p:pic>
      <p:pic>
        <p:nvPicPr>
          <p:cNvPr id="1030" name="Picture 6" descr="https://tmpfiles.nohat.cc/full-m2i8b1Z5m2N4b1d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79" y="2662610"/>
            <a:ext cx="1171143" cy="9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67" y="3919058"/>
            <a:ext cx="841219" cy="8412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49" y="1098597"/>
            <a:ext cx="841219" cy="8412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087" y="2458796"/>
            <a:ext cx="841219" cy="8412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43" y="1206708"/>
            <a:ext cx="901437" cy="6249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73" y="2566907"/>
            <a:ext cx="901437" cy="6249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998" y="3229402"/>
            <a:ext cx="1831162" cy="61038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32" y="5105924"/>
            <a:ext cx="609419" cy="42253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25" y="5940913"/>
            <a:ext cx="983632" cy="327877"/>
          </a:xfrm>
          <a:prstGeom prst="rect">
            <a:avLst/>
          </a:prstGeom>
        </p:spPr>
      </p:pic>
      <p:cxnSp>
        <p:nvCxnSpPr>
          <p:cNvPr id="20" name="꺾인 연결선 19"/>
          <p:cNvCxnSpPr>
            <a:stCxn id="1030" idx="3"/>
            <a:endCxn id="13" idx="1"/>
          </p:cNvCxnSpPr>
          <p:nvPr/>
        </p:nvCxnSpPr>
        <p:spPr>
          <a:xfrm flipV="1">
            <a:off x="5029722" y="1519207"/>
            <a:ext cx="1098227" cy="1612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030" idx="3"/>
            <a:endCxn id="14" idx="1"/>
          </p:cNvCxnSpPr>
          <p:nvPr/>
        </p:nvCxnSpPr>
        <p:spPr>
          <a:xfrm flipV="1">
            <a:off x="5029722" y="2879406"/>
            <a:ext cx="1070365" cy="252017"/>
          </a:xfrm>
          <a:prstGeom prst="bentConnector3">
            <a:avLst>
              <a:gd name="adj1" fmla="val 51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30" idx="3"/>
            <a:endCxn id="12" idx="1"/>
          </p:cNvCxnSpPr>
          <p:nvPr/>
        </p:nvCxnSpPr>
        <p:spPr>
          <a:xfrm>
            <a:off x="5029722" y="3131423"/>
            <a:ext cx="1112245" cy="1208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30" idx="3"/>
            <a:endCxn id="5" idx="1"/>
          </p:cNvCxnSpPr>
          <p:nvPr/>
        </p:nvCxnSpPr>
        <p:spPr>
          <a:xfrm>
            <a:off x="5029722" y="3131423"/>
            <a:ext cx="1098228" cy="2647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3" idx="3"/>
            <a:endCxn id="16" idx="1"/>
          </p:cNvCxnSpPr>
          <p:nvPr/>
        </p:nvCxnSpPr>
        <p:spPr>
          <a:xfrm flipV="1">
            <a:off x="6969168" y="1519206"/>
            <a:ext cx="1375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4" idx="3"/>
            <a:endCxn id="17" idx="1"/>
          </p:cNvCxnSpPr>
          <p:nvPr/>
        </p:nvCxnSpPr>
        <p:spPr>
          <a:xfrm flipV="1">
            <a:off x="6941306" y="2879405"/>
            <a:ext cx="15251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3"/>
          </p:cNvCxnSpPr>
          <p:nvPr/>
        </p:nvCxnSpPr>
        <p:spPr>
          <a:xfrm flipV="1">
            <a:off x="6983186" y="4335880"/>
            <a:ext cx="1441047" cy="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5" idx="3"/>
            <a:endCxn id="21" idx="1"/>
          </p:cNvCxnSpPr>
          <p:nvPr/>
        </p:nvCxnSpPr>
        <p:spPr>
          <a:xfrm flipV="1">
            <a:off x="6969169" y="5317189"/>
            <a:ext cx="1592263" cy="461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" idx="3"/>
            <a:endCxn id="22" idx="1"/>
          </p:cNvCxnSpPr>
          <p:nvPr/>
        </p:nvCxnSpPr>
        <p:spPr>
          <a:xfrm>
            <a:off x="6969169" y="5778938"/>
            <a:ext cx="1405156" cy="325914"/>
          </a:xfrm>
          <a:prstGeom prst="bentConnector3">
            <a:avLst>
              <a:gd name="adj1" fmla="val 56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7" idx="3"/>
            <a:endCxn id="1030" idx="1"/>
          </p:cNvCxnSpPr>
          <p:nvPr/>
        </p:nvCxnSpPr>
        <p:spPr>
          <a:xfrm>
            <a:off x="2303989" y="3131422"/>
            <a:ext cx="1554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</cp:revision>
  <dcterms:created xsi:type="dcterms:W3CDTF">2023-11-15T23:47:38Z</dcterms:created>
  <dcterms:modified xsi:type="dcterms:W3CDTF">2023-11-16T00:40:31Z</dcterms:modified>
</cp:coreProperties>
</file>