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rompt Light" charset="1" panose="00000400000000000000"/>
      <p:regular r:id="rId12"/>
    </p:embeddedFont>
    <p:embeddedFont>
      <p:font typeface="Prompt Light Bold" charset="1" panose="00000500000000000000"/>
      <p:regular r:id="rId13"/>
    </p:embeddedFont>
    <p:embeddedFont>
      <p:font typeface="Prompt Light Italics" charset="1" panose="00000400000000000000"/>
      <p:regular r:id="rId14"/>
    </p:embeddedFont>
    <p:embeddedFont>
      <p:font typeface="Prompt Light Bold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jpe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27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17405">
            <a:off x="15184873" y="6015425"/>
            <a:ext cx="7349255" cy="7349255"/>
            <a:chOff x="0" y="0"/>
            <a:chExt cx="9799007" cy="979900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799007" cy="9799007"/>
            </a:xfrm>
            <a:prstGeom prst="rect">
              <a:avLst/>
            </a:prstGeom>
          </p:spPr>
        </p:pic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6328102" y="0"/>
              <a:ext cx="546100" cy="546100"/>
              <a:chOff x="6705600" y="1371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3456576" y="1848147"/>
              <a:ext cx="404763" cy="404763"/>
              <a:chOff x="6705600" y="1371600"/>
              <a:chExt cx="10972800" cy="109728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21480">
            <a:off x="-6131366" y="1274431"/>
            <a:ext cx="12262732" cy="8316362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2195857" y="-768923"/>
            <a:ext cx="4259884" cy="4259884"/>
            <a:chOff x="0" y="0"/>
            <a:chExt cx="5679845" cy="5679845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5679845" cy="5679845"/>
            </a:xfrm>
            <a:prstGeom prst="rect">
              <a:avLst/>
            </a:prstGeom>
          </p:spPr>
        </p:pic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5130465" y="3518270"/>
              <a:ext cx="287468" cy="287468"/>
              <a:chOff x="6705600" y="1371600"/>
              <a:chExt cx="10972800" cy="109728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4198705" y="3582388"/>
            <a:ext cx="9829719" cy="3110796"/>
            <a:chOff x="0" y="0"/>
            <a:chExt cx="13106292" cy="414772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330144"/>
              <a:ext cx="13106292" cy="2602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824"/>
                </a:lnSpc>
              </a:pPr>
              <a:r>
                <a:rPr lang="en-US" sz="14400">
                  <a:solidFill>
                    <a:srgbClr val="FFFFFF"/>
                  </a:solidFill>
                  <a:latin typeface="Bebas Neue"/>
                </a:rPr>
                <a:t>TAROT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246532"/>
              <a:ext cx="13106292" cy="901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spc="84">
                  <a:solidFill>
                    <a:srgbClr val="FFFFFF"/>
                  </a:solidFill>
                  <a:latin typeface="Prompt Light"/>
                </a:rPr>
                <a:t>UMA JORNADA PARA DENTRO DE SI!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237059">
            <a:off x="11163707" y="2075627"/>
            <a:ext cx="12059223" cy="91869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6307712">
            <a:off x="14947930" y="1260289"/>
            <a:ext cx="7349255" cy="7349255"/>
            <a:chOff x="0" y="0"/>
            <a:chExt cx="9799007" cy="979900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799007" cy="9799007"/>
            </a:xfrm>
            <a:prstGeom prst="rect">
              <a:avLst/>
            </a:prstGeom>
          </p:spPr>
        </p:pic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328102" y="0"/>
              <a:ext cx="546100" cy="546100"/>
              <a:chOff x="6705600" y="1371600"/>
              <a:chExt cx="10972800" cy="1097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3456576" y="1848147"/>
              <a:ext cx="404763" cy="404763"/>
              <a:chOff x="6705600" y="1371600"/>
              <a:chExt cx="10972800" cy="109728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47694" y="3299204"/>
            <a:ext cx="8246813" cy="3688592"/>
            <a:chOff x="0" y="0"/>
            <a:chExt cx="10995751" cy="491812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19075"/>
              <a:ext cx="10995751" cy="2219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12000">
                  <a:solidFill>
                    <a:srgbClr val="332792"/>
                  </a:solidFill>
                  <a:latin typeface="Bebas Neue"/>
                </a:rPr>
                <a:t>o QUE É O tAROT?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828563"/>
              <a:ext cx="9028698" cy="2089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332792"/>
                  </a:solidFill>
                  <a:latin typeface="Prompt Light"/>
                </a:rPr>
                <a:t>UMA FERRAMENTA PARA AUTOCONHECIMENTO UTILIZANDO SÍMBOLOS ARQUÉTIPICOS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27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21480">
            <a:off x="-4615770" y="-1703943"/>
            <a:ext cx="9231539" cy="62606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71611" y="3625669"/>
            <a:ext cx="9770813" cy="3264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01"/>
              </a:lnSpc>
            </a:pPr>
            <a:r>
              <a:rPr lang="en-US" sz="12501">
                <a:solidFill>
                  <a:srgbClr val="FFFFFF"/>
                </a:solidFill>
                <a:latin typeface="Bebas Neue"/>
              </a:rPr>
              <a:t>ORIGEM DO </a:t>
            </a:r>
          </a:p>
          <a:p>
            <a:pPr>
              <a:lnSpc>
                <a:spcPts val="12501"/>
              </a:lnSpc>
            </a:pPr>
            <a:r>
              <a:rPr lang="en-US" sz="12501">
                <a:solidFill>
                  <a:srgbClr val="FFFFFF"/>
                </a:solidFill>
                <a:latin typeface="Bebas Neue"/>
              </a:rPr>
              <a:t>TAROT</a:t>
            </a:r>
          </a:p>
        </p:txBody>
      </p:sp>
      <p:grpSp>
        <p:nvGrpSpPr>
          <p:cNvPr name="Group 4" id="4"/>
          <p:cNvGrpSpPr/>
          <p:nvPr/>
        </p:nvGrpSpPr>
        <p:grpSpPr>
          <a:xfrm rot="-8399266">
            <a:off x="15109625" y="7607082"/>
            <a:ext cx="5359835" cy="5359835"/>
            <a:chOff x="0" y="0"/>
            <a:chExt cx="7146447" cy="714644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146447" cy="7146447"/>
            </a:xfrm>
            <a:prstGeom prst="rect">
              <a:avLst/>
            </a:prstGeom>
          </p:spPr>
        </p:pic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455210" y="4426729"/>
              <a:ext cx="361696" cy="361696"/>
              <a:chOff x="6705600" y="1371600"/>
              <a:chExt cx="10972800" cy="109728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96499" y="1149570"/>
            <a:ext cx="3717420" cy="7477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0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517405">
            <a:off x="6494089" y="-2001647"/>
            <a:ext cx="14356781" cy="143567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349173" y="3702067"/>
            <a:ext cx="6646613" cy="310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11999">
                <a:solidFill>
                  <a:srgbClr val="FFFFFF"/>
                </a:solidFill>
                <a:latin typeface="Bebas Neue"/>
              </a:rPr>
              <a:t>Aplicações e usos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5942" y="1684712"/>
            <a:ext cx="4672768" cy="5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Prompt Light"/>
              </a:rPr>
              <a:t>AUTOCONHECIMENTO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12762" y="3923893"/>
            <a:ext cx="4672768" cy="5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Prompt Light"/>
              </a:rPr>
              <a:t>HISTÓRIA DA ARTE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5942" y="5917339"/>
            <a:ext cx="4672768" cy="5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Prompt Light"/>
              </a:rPr>
              <a:t>ESTUDO DOS SÍMBOLOS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2762" y="8036620"/>
            <a:ext cx="4672768" cy="5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Prompt Light"/>
              </a:rPr>
              <a:t>DIVINAÇÃO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42576" y="1743101"/>
            <a:ext cx="442954" cy="442954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DD3C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8353632" y="4083860"/>
            <a:ext cx="251670" cy="251670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DD3C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042576" y="5981663"/>
            <a:ext cx="442954" cy="442954"/>
            <a:chOff x="6705600" y="1371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DD3C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8479466" y="8148962"/>
            <a:ext cx="346920" cy="346920"/>
            <a:chOff x="6705600" y="137160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DD3C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27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4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6327704" y="-204179"/>
            <a:ext cx="13188807" cy="1004747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1582043">
            <a:off x="-2494210" y="6909918"/>
            <a:ext cx="7349255" cy="7349255"/>
            <a:chOff x="0" y="0"/>
            <a:chExt cx="9799007" cy="979900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799007" cy="9799007"/>
            </a:xfrm>
            <a:prstGeom prst="rect">
              <a:avLst/>
            </a:prstGeom>
          </p:spPr>
        </p:pic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328102" y="0"/>
              <a:ext cx="546100" cy="546100"/>
              <a:chOff x="6705600" y="1371600"/>
              <a:chExt cx="10972800" cy="1097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3456576" y="1848147"/>
              <a:ext cx="404763" cy="404763"/>
              <a:chOff x="6705600" y="1371600"/>
              <a:chExt cx="10972800" cy="109728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945017" y="2014810"/>
            <a:ext cx="3645885" cy="575060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955149" y="2014810"/>
            <a:ext cx="3622883" cy="575060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590902" y="5950462"/>
            <a:ext cx="7461344" cy="5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0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517405">
            <a:off x="2193837" y="-2001647"/>
            <a:ext cx="14356781" cy="143567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200464" y="4481398"/>
            <a:ext cx="8343528" cy="160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12000">
                <a:solidFill>
                  <a:srgbClr val="FFFFFF"/>
                </a:solidFill>
                <a:latin typeface="Bebas Neue"/>
              </a:rPr>
              <a:t>o 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21480">
            <a:off x="-5125446" y="-1627743"/>
            <a:ext cx="9231539" cy="626066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8399266">
            <a:off x="15109625" y="7607082"/>
            <a:ext cx="5359835" cy="5359835"/>
            <a:chOff x="0" y="0"/>
            <a:chExt cx="7146447" cy="714644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146447" cy="7146447"/>
            </a:xfrm>
            <a:prstGeom prst="rect">
              <a:avLst/>
            </a:prstGeom>
          </p:spPr>
        </p:pic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455210" y="4426729"/>
              <a:ext cx="361696" cy="361696"/>
              <a:chOff x="6705600" y="1371600"/>
              <a:chExt cx="10972800" cy="1097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DD3CF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3363243" y="4086132"/>
            <a:ext cx="11561513" cy="2114737"/>
            <a:chOff x="0" y="0"/>
            <a:chExt cx="15415351" cy="281964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2875"/>
              <a:ext cx="15415351" cy="1482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99"/>
                </a:lnSpc>
              </a:pPr>
              <a:r>
                <a:rPr lang="en-US" sz="7999">
                  <a:solidFill>
                    <a:srgbClr val="FFFFFF"/>
                  </a:solidFill>
                  <a:latin typeface="Bebas Neue"/>
                </a:rPr>
                <a:t>MUITO OBRIGADO!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536935" y="2152763"/>
              <a:ext cx="8341481" cy="666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Prompt Light"/>
                </a:rPr>
                <a:t>Donilo J. Pontes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DAExCWfe6Kc</dc:identifier>
  <dcterms:modified xsi:type="dcterms:W3CDTF">2011-08-01T06:04:30Z</dcterms:modified>
  <cp:revision>1</cp:revision>
  <dc:title>TAROT</dc:title>
</cp:coreProperties>
</file>