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D2D1-7A7B-5944-A24C-1C231F757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E75A8-0E38-414D-88AB-A017C8F62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8C036-F813-BC4C-95B0-3B49177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9EBF-AE9F-424C-9423-01348085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0FB0-76F6-8543-9BD2-9AEACF5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CE3C-1B63-8E4B-B81B-F4061AC9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14FF-2916-BE43-AA69-DE1D146B8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755C-7F0B-454B-A4CD-1B96CB9D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AC7A-2F71-2F49-B2F6-36FC082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3B95-EE24-2840-BAAE-06BD8E85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0A877-A3CF-6145-B3AD-6F983943C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3352E-A9C1-E849-AA79-6673270E4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2110-5B12-E348-98FC-E2A510AD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7A0A-DF09-2B40-AA7C-801F98A2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6341-EC3C-9548-A326-A990096F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79C1-7E28-5C4B-8729-05A63D1B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6DDF-2947-2049-8869-FF8832C5E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E0F6-6812-7249-9A7C-64A4B17F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0E50-1ACD-844B-AE58-93CE09E1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2F92-C83E-CD47-91B8-9F5683F4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2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0138-9343-1D4C-AE50-3AE497B4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9F95D-9413-B440-9841-8638DD951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8403-7553-1240-9E15-B6FA8106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AEB0-D3A9-944E-B222-96EE5D54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DC24-E64B-6542-941D-04440FB0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0772-9751-E54D-ADC6-219BE931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0E85-9036-B742-B88D-92CD2BEDB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721D-1A53-F74D-AC7C-39707585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2B1DD-8B7F-5E4B-8F62-48A7F16F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7637-7D56-3E4F-9408-BEEB7112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C147-6389-4542-8047-B65B4194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560E-3C65-E74C-94F3-9B5A17C2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4B4F1-CD80-F344-8410-08F17994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A178A-EE79-E14D-87AF-E9012223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1CAD6-BCFE-F044-9ABA-0E8F0586C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6CC1B-CB9C-B54F-A9AB-5091FE24D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EA84D-2D27-CF41-9979-7CF8C200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35290-CF57-0D4F-B945-26A8390B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680AD-ED16-0348-ABF3-C9EBFEAB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3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C0EC-D650-4E46-A5B1-9F1B2C91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0F407-5396-5A4D-AC60-68E1ECB3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0B799-4589-D14E-9541-65DEC222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65F5C-B552-384E-9D0E-B3AFFAD5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1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FA1A5-1698-6548-8D8D-92193C95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7BD51-3E10-E34C-8244-49B1CD5E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DCFEB-57ED-F548-A8DA-E3367C8A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4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6D4-239E-424A-B35E-DA844E69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0A84-6F2D-E249-B3C8-583392FA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6C1A7-08BC-8E44-9499-74DD44376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35E8B-7345-0D46-AEDC-D9516CE3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CE61C-9DFA-4D49-B6B6-9B704F5E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9C4D0-27C2-3F4F-8354-C8882E5D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373C-BC0C-EF47-9140-7495AE5C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8B8D7-99E7-DB40-A7AB-333ABA4FD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9244C-EB2A-354F-B4F6-B623D374C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4F9F-863F-0F49-8D7B-B36862BB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B0073-C080-F04D-9B2F-D3414151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F459C-73E5-EE4A-80C1-565F8462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B54A3-7B42-3F41-A938-2BDBB7F4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23BC7-E1AB-A944-90C7-BC4CCF41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A083-9A7C-394E-AE3D-E4FAC39B9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A032-C1B9-0D45-826D-09F25C9C5BE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CD1D-EB22-B640-9016-61CD555CE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6AE68-D729-4640-AF6D-1D161AD64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C2A3-4D8A-1F49-88EB-155E187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77E210-DE93-B34A-9AF2-B664F0F5BCE4}"/>
              </a:ext>
            </a:extLst>
          </p:cNvPr>
          <p:cNvSpPr/>
          <p:nvPr/>
        </p:nvSpPr>
        <p:spPr>
          <a:xfrm>
            <a:off x="807523" y="2244436"/>
            <a:ext cx="2624446" cy="287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Zebragem2.0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EC7E0-2E08-AD42-935A-AFF7A519ED1C}"/>
              </a:ext>
            </a:extLst>
          </p:cNvPr>
          <p:cNvSpPr/>
          <p:nvPr/>
        </p:nvSpPr>
        <p:spPr>
          <a:xfrm>
            <a:off x="7859483" y="2244435"/>
            <a:ext cx="3857503" cy="287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MODEL1608180000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human astrocyte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6335 reactions (HMR/HMA 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9448 </a:t>
            </a:r>
            <a:r>
              <a:rPr lang="en-US" dirty="0" err="1"/>
              <a:t>metabs</a:t>
            </a:r>
            <a:r>
              <a:rPr lang="en-US" dirty="0"/>
              <a:t> (KEGG Compounds and Glycans)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3765 genes (allegedly)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F0614-2DE3-A044-83FF-6311C1865339}"/>
              </a:ext>
            </a:extLst>
          </p:cNvPr>
          <p:cNvSpPr/>
          <p:nvPr/>
        </p:nvSpPr>
        <p:spPr>
          <a:xfrm>
            <a:off x="4571010" y="2244435"/>
            <a:ext cx="2624446" cy="287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Nature paper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403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987 </a:t>
            </a:r>
            <a:r>
              <a:rPr lang="en-US" dirty="0" err="1"/>
              <a:t>metabs</a:t>
            </a:r>
            <a:r>
              <a:rPr lang="en-US" dirty="0"/>
              <a:t> (BIGG)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1073 reactions (BIGG)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88D625-092B-224A-BDD9-70AF0BC179E7}"/>
              </a:ext>
            </a:extLst>
          </p:cNvPr>
          <p:cNvSpPr/>
          <p:nvPr/>
        </p:nvSpPr>
        <p:spPr>
          <a:xfrm>
            <a:off x="1779321" y="190005"/>
            <a:ext cx="2624446" cy="1387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neuron-astrocyte model</a:t>
            </a:r>
          </a:p>
          <a:p>
            <a:pPr algn="ctr"/>
            <a:r>
              <a:rPr lang="en-US" dirty="0"/>
              <a:t>(too small)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22 reactions (no IDs)</a:t>
            </a:r>
          </a:p>
        </p:txBody>
      </p:sp>
    </p:spTree>
    <p:extLst>
      <p:ext uri="{BB962C8B-B14F-4D97-AF65-F5344CB8AC3E}">
        <p14:creationId xmlns:p14="http://schemas.microsoft.com/office/powerpoint/2010/main" val="68018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Teng</dc:creator>
  <cp:lastModifiedBy>Don Teng</cp:lastModifiedBy>
  <cp:revision>11</cp:revision>
  <dcterms:created xsi:type="dcterms:W3CDTF">2020-08-14T03:29:30Z</dcterms:created>
  <dcterms:modified xsi:type="dcterms:W3CDTF">2020-08-17T03:46:56Z</dcterms:modified>
</cp:coreProperties>
</file>