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layout8.xml" ContentType="application/vnd.openxmlformats-officedocument.drawingml.diagramLayout+xml"/>
  <Override PartName="/ppt/diagrams/quickStyle15.xml" ContentType="application/vnd.openxmlformats-officedocument.drawingml.diagramStyle+xml"/>
  <Override PartName="/ppt/diagrams/data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8.xml" ContentType="application/vnd.openxmlformats-officedocument.drawingml.diagramStyle+xml"/>
  <Override PartName="/ppt/diagrams/data12.xml" ContentType="application/vnd.openxmlformats-officedocument.drawingml.diagramData+xml"/>
  <Override PartName="/ppt/diagrams/colors13.xml" ContentType="application/vnd.openxmlformats-officedocument.drawingml.diagramColors+xml"/>
  <Override PartName="/ppt/slides/slide18.xml" ContentType="application/vnd.openxmlformats-officedocument.presentationml.slide+xml"/>
  <Override PartName="/ppt/diagrams/colors6.xml" ContentType="application/vnd.openxmlformats-officedocument.drawingml.diagramColors+xml"/>
  <Override PartName="/ppt/diagrams/drawing11.xml" ContentType="application/vnd.ms-office.drawingml.diagramDrawing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drawing13.xml" ContentType="application/vnd.ms-office.drawingml.diagramDrawing+xml"/>
  <Override PartName="/ppt/diagrams/layout1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data16.xml" ContentType="application/vnd.openxmlformats-officedocument.drawingml.diagramData+xml"/>
  <Override PartName="/ppt/diagrams/colors17.xml" ContentType="application/vnd.openxmlformats-officedocument.drawingml.diagramColors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diagrams/drawing7.xml" ContentType="application/vnd.ms-office.drawingml.diagramDrawing+xml"/>
  <Override PartName="/ppt/diagrams/quickStyle12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layout5.xml" ContentType="application/vnd.openxmlformats-officedocument.drawingml.diagramLayout+xml"/>
  <Override PartName="/ppt/diagrams/drawing17.xml" ContentType="application/vnd.ms-office.drawingml.diagramDrawing+xml"/>
  <Override PartName="/ppt/diagrams/data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10.xml" ContentType="application/vnd.openxmlformats-officedocument.drawingml.diagramColors+xml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diagrams/colors3.xml" ContentType="application/vnd.openxmlformats-officedocument.drawingml.diagramColors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layout9.xml" ContentType="application/vnd.openxmlformats-officedocument.drawingml.diagramLayout+xml"/>
  <Override PartName="/ppt/presProps.xml" ContentType="application/vnd.openxmlformats-officedocument.presentationml.presProps+xml"/>
  <Override PartName="/ppt/diagrams/quickStyle16.xml" ContentType="application/vnd.openxmlformats-officedocument.drawingml.diagramStyle+xml"/>
  <Override PartName="/ppt/diagrams/layout16.xml" ContentType="application/vnd.openxmlformats-officedocument.drawingml.diagramLayout+xml"/>
  <Override PartName="/ppt/diagrams/quickStyle9.xml" ContentType="application/vnd.openxmlformats-officedocument.drawingml.diagramStyle+xml"/>
  <Override PartName="/ppt/diagrams/data13.xml" ContentType="application/vnd.openxmlformats-officedocument.drawingml.diagramData+xml"/>
  <Override PartName="/ppt/diagrams/colors14.xml" ContentType="application/vnd.openxmlformats-officedocument.drawingml.diagramColors+xml"/>
  <Override PartName="/ppt/slides/slide19.xml" ContentType="application/vnd.openxmlformats-officedocument.presentationml.slide+xml"/>
  <Override PartName="/ppt/diagrams/colors7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rawing4.xml" ContentType="application/vnd.ms-office.drawingml.diagramDrawing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docProps/core.xml" ContentType="application/vnd.openxmlformats-package.core-properties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drawing8.xml" ContentType="application/vnd.ms-office.drawingml.diagramDrawing+xml"/>
  <Override PartName="/ppt/diagrams/quickStyle13.xml" ContentType="application/vnd.openxmlformats-officedocument.drawingml.diagramStyle+xml"/>
  <Override PartName="/ppt/slideLayouts/slideLayout15.xml" ContentType="application/vnd.openxmlformats-officedocument.presentationml.slideLayout+xml"/>
  <Override PartName="/ppt/diagrams/layout6.xml" ContentType="application/vnd.openxmlformats-officedocument.drawingml.diagramLayout+xml"/>
  <Override PartName="/ppt/diagrams/data7.xml" ContentType="application/vnd.openxmlformats-officedocument.drawingml.diagramData+xml"/>
  <Override PartName="/ppt/diagrams/layout13.xml" ContentType="application/vnd.openxmlformats-officedocument.drawingml.diagramLayout+xml"/>
  <Override PartName="/ppt/diagrams/data10.xml" ContentType="application/vnd.openxmlformats-officedocument.drawingml.diagramData+xml"/>
  <Override PartName="/ppt/diagrams/colors11.xml" ContentType="application/vnd.openxmlformats-officedocument.drawingml.diagramColors+xml"/>
  <Override PartName="/ppt/diagrams/quickStyle6.xml" ContentType="application/vnd.openxmlformats-officedocument.drawingml.diagramStyle+xml"/>
  <Default Extension="rels" ContentType="application/vnd.openxmlformats-package.relationships+xml"/>
  <Override PartName="/ppt/slides/slide16.xml" ContentType="application/vnd.openxmlformats-officedocument.presentationml.slide+xml"/>
  <Override PartName="/ppt/diagrams/colors4.xml" ContentType="application/vnd.openxmlformats-officedocument.drawingml.diagramColors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.xml" ContentType="application/vnd.ms-office.drawingml.diagramDrawing+xml"/>
  <Override PartName="/ppt/diagrams/layout17.xml" ContentType="application/vnd.openxmlformats-officedocument.drawingml.diagramLayout+xml"/>
  <Override PartName="/ppt/diagrams/data14.xml" ContentType="application/vnd.openxmlformats-officedocument.drawingml.diagramData+xml"/>
  <Override PartName="/ppt/diagrams/colors15.xml" ContentType="application/vnd.openxmlformats-officedocument.drawingml.diagramColors+xml"/>
  <Override PartName="/ppt/diagrams/colors8.xml" ContentType="application/vnd.openxmlformats-officedocument.drawingml.diagramColor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diagrams/quickStyle10.xml" ContentType="application/vnd.openxmlformats-officedocument.drawingml.diagramStyle+xml"/>
  <Override PartName="/ppt/slideLayouts/slideLayout12.xml" ContentType="application/vnd.openxmlformats-officedocument.presentationml.slideLayout+xml"/>
  <Override PartName="/ppt/diagrams/layout3.xml" ContentType="application/vnd.openxmlformats-officedocument.drawingml.diagramLayout+xml"/>
  <Override PartName="/ppt/diagrams/drawing15.xml" ContentType="application/vnd.ms-office.drawingml.diagramDrawing+xml"/>
  <Override PartName="/ppt/diagrams/data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3.xml" ContentType="application/vnd.openxmlformats-officedocument.drawingml.diagramStyl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diagrams/drawing9.xml" ContentType="application/vnd.ms-office.drawingml.diagramDrawing+xml"/>
  <Override PartName="/ppt/slideLayouts/slideLayout16.xml" ContentType="application/vnd.openxmlformats-officedocument.presentationml.slideLayout+xml"/>
  <Override PartName="/ppt/diagrams/layout7.xml" ContentType="application/vnd.openxmlformats-officedocument.drawingml.diagramLayout+xml"/>
  <Override PartName="/ppt/diagrams/quickStyle14.xml" ContentType="application/vnd.openxmlformats-officedocument.drawingml.diagramStyle+xml"/>
  <Override PartName="/ppt/diagrams/data8.xml" ContentType="application/vnd.openxmlformats-officedocument.drawingml.diagramData+xml"/>
  <Override PartName="/ppt/diagrams/layout14.xml" ContentType="application/vnd.openxmlformats-officedocument.drawingml.diagramLayout+xml"/>
  <Override PartName="/ppt/diagrams/colors12.xml" ContentType="application/vnd.openxmlformats-officedocument.drawingml.diagramColors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diagrams/colors5.xml" ContentType="application/vnd.openxmlformats-officedocument.drawingml.diagramColors+xml"/>
  <Override PartName="/ppt/diagrams/drawing10.xml" ContentType="application/vnd.ms-office.drawingml.diagramDrawing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diagrams/drawing2.xml" ContentType="application/vnd.ms-office.drawingml.diagramDrawing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colors16.xml" ContentType="application/vnd.openxmlformats-officedocument.drawingml.diagramColors+xml"/>
  <Override PartName="/ppt/diagrams/data1.xml" ContentType="application/vnd.openxmlformats-officedocument.drawingml.diagramData+xml"/>
  <Override PartName="/ppt/diagrams/colors9.xml" ContentType="application/vnd.openxmlformats-officedocument.drawingml.diagramColors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diagrams/drawing6.xml" ContentType="application/vnd.ms-office.drawingml.diagramDrawing+xml"/>
  <Override PartName="/ppt/diagrams/quickStyle11.xml" ContentType="application/vnd.openxmlformats-officedocument.drawingml.diagramStyle+xml"/>
  <Override PartName="/ppt/slideLayouts/slideLayout13.xml" ContentType="application/vnd.openxmlformats-officedocument.presentationml.slideLayout+xml"/>
  <Override PartName="/ppt/diagrams/layout4.xml" ContentType="application/vnd.openxmlformats-officedocument.drawingml.diagramLayout+xml"/>
  <Override PartName="/ppt/diagrams/drawing16.xml" ContentType="application/vnd.ms-office.drawingml.diagramDrawing+xml"/>
  <Override PartName="/ppt/diagrams/data5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7" r:id="rId15"/>
    <p:sldId id="278" r:id="rId16"/>
    <p:sldId id="279" r:id="rId17"/>
    <p:sldId id="284" r:id="rId18"/>
    <p:sldId id="280" r:id="rId19"/>
    <p:sldId id="281" r:id="rId20"/>
    <p:sldId id="283" r:id="rId21"/>
    <p:sldId id="282" r:id="rId22"/>
    <p:sldId id="28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761223B-059B-B84F-9B7B-D9B7A594DA04}" type="presOf" srcId="{DAF5727A-2029-FF4C-B956-C7421A5E4880}" destId="{5DB6502D-71DE-4940-AD62-6FFB9D52B7A3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7B57E70F-C9D0-F044-B59D-41E8FEDB84F8}" type="presOf" srcId="{67CFFD68-6375-0542-844A-8B26CB937B14}" destId="{706C0303-F60F-2A4B-92A1-CA63CBBBA7D7}" srcOrd="0" destOrd="0" presId="urn:microsoft.com/office/officeart/2005/8/layout/vList5"/>
    <dgm:cxn modelId="{3782B9CB-2C5A-8F4A-9976-7C127560224B}" type="presOf" srcId="{C89C567E-C49B-424A-BC2F-1947BA800253}" destId="{CD8D7AE1-B96E-6344-BA5B-E22E9905E1C8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6C94148E-8FA5-2F4F-82AC-77A9AC2D0E2D}" type="presOf" srcId="{D6EDD8D7-04CB-C140-9384-874EA4F93D35}" destId="{F0B7C24F-80EA-9C4E-8401-B5A049814A60}" srcOrd="0" destOrd="0" presId="urn:microsoft.com/office/officeart/2005/8/layout/vList5"/>
    <dgm:cxn modelId="{EB901AA4-7025-6C46-A516-23B825408239}" type="presOf" srcId="{528BB91C-EF64-DD4B-8F4E-C262F8B6668B}" destId="{DEC3E99E-8FFE-4240-A14A-7B0B8CD0495E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D7C0A6AE-4B52-CB41-BA0F-4F738ADB0E71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BCACC2C3-6589-6C48-9689-45F746632CFB}" type="presOf" srcId="{7E0EC672-066A-D74A-8B26-3A9EE4FEDC6C}" destId="{49FBAE61-5E9E-BD4F-93E6-282773640927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F8943A8-982E-8242-A0C8-76D01EDA145D}" type="presOf" srcId="{38FE2818-FC9E-6448-AFC1-3ACC430A2861}" destId="{765CEAE6-1D3F-E143-A755-0E68F9421D0D}" srcOrd="0" destOrd="0" presId="urn:microsoft.com/office/officeart/2005/8/layout/vList5"/>
    <dgm:cxn modelId="{C1059E91-E389-B942-9A79-C9B66283618A}" type="presOf" srcId="{E457935D-5BFC-3E4C-AF70-71CF45BD8CD3}" destId="{0F84BAAA-7499-DA42-9E7B-3DEDA3EBC7C2}" srcOrd="0" destOrd="0" presId="urn:microsoft.com/office/officeart/2005/8/layout/vList5"/>
    <dgm:cxn modelId="{3EFFD193-DCD2-0941-9207-67663B3A808F}" type="presOf" srcId="{BDAEB77C-EEF7-B243-A56C-DA03DC0C3ED7}" destId="{C22CA5F1-067D-C74C-AE2F-92CF3A2E9C4E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C2C2909-9235-2147-9E2F-662EE5E059E8}" type="presOf" srcId="{FCF6C2CD-902B-024D-A8C6-BDCD3251A63F}" destId="{2B5934B9-B714-8F48-AFEC-EFCEAA550E04}" srcOrd="0" destOrd="0" presId="urn:microsoft.com/office/officeart/2005/8/layout/vList5"/>
    <dgm:cxn modelId="{C1A12241-09C1-D44D-91DE-7F3C525BF29D}" type="presParOf" srcId="{10338744-B8AA-7F4F-A576-E301F7CDFA3B}" destId="{677FA84E-AD82-424E-81E2-3147F112D1DE}" srcOrd="0" destOrd="0" presId="urn:microsoft.com/office/officeart/2005/8/layout/vList5"/>
    <dgm:cxn modelId="{38CBFCFA-A58C-6E4E-A52E-1268BA7F8C48}" type="presParOf" srcId="{677FA84E-AD82-424E-81E2-3147F112D1DE}" destId="{706C0303-F60F-2A4B-92A1-CA63CBBBA7D7}" srcOrd="0" destOrd="0" presId="urn:microsoft.com/office/officeart/2005/8/layout/vList5"/>
    <dgm:cxn modelId="{01DDD352-BB87-BE4F-97EB-9F81CA92A570}" type="presParOf" srcId="{677FA84E-AD82-424E-81E2-3147F112D1DE}" destId="{DEC3E99E-8FFE-4240-A14A-7B0B8CD0495E}" srcOrd="1" destOrd="0" presId="urn:microsoft.com/office/officeart/2005/8/layout/vList5"/>
    <dgm:cxn modelId="{8198C569-3C7D-D346-B706-F3E3965FF854}" type="presParOf" srcId="{10338744-B8AA-7F4F-A576-E301F7CDFA3B}" destId="{85EA3C03-BC8F-8042-AFD5-AD61E460A5C2}" srcOrd="1" destOrd="0" presId="urn:microsoft.com/office/officeart/2005/8/layout/vList5"/>
    <dgm:cxn modelId="{A318D323-B228-E541-B3CA-9998F77BF9F0}" type="presParOf" srcId="{10338744-B8AA-7F4F-A576-E301F7CDFA3B}" destId="{23B0CE53-EB5D-A946-B819-67C0CEEB1B5F}" srcOrd="2" destOrd="0" presId="urn:microsoft.com/office/officeart/2005/8/layout/vList5"/>
    <dgm:cxn modelId="{8A93C1FF-C692-7448-BB87-FC2481BE2AC9}" type="presParOf" srcId="{23B0CE53-EB5D-A946-B819-67C0CEEB1B5F}" destId="{5DB6502D-71DE-4940-AD62-6FFB9D52B7A3}" srcOrd="0" destOrd="0" presId="urn:microsoft.com/office/officeart/2005/8/layout/vList5"/>
    <dgm:cxn modelId="{F36734E2-8BF3-E144-82BE-969B8323027F}" type="presParOf" srcId="{23B0CE53-EB5D-A946-B819-67C0CEEB1B5F}" destId="{765CEAE6-1D3F-E143-A755-0E68F9421D0D}" srcOrd="1" destOrd="0" presId="urn:microsoft.com/office/officeart/2005/8/layout/vList5"/>
    <dgm:cxn modelId="{68FD75E5-676A-5344-AA7E-7AFBC1DF33F3}" type="presParOf" srcId="{10338744-B8AA-7F4F-A576-E301F7CDFA3B}" destId="{F4BC5D76-D194-E449-B6E7-70AD193CD34D}" srcOrd="3" destOrd="0" presId="urn:microsoft.com/office/officeart/2005/8/layout/vList5"/>
    <dgm:cxn modelId="{0EA042EF-8E19-5745-B6BE-09419244CB65}" type="presParOf" srcId="{10338744-B8AA-7F4F-A576-E301F7CDFA3B}" destId="{D66FB60C-7469-1F4E-A054-77A66B308BFD}" srcOrd="4" destOrd="0" presId="urn:microsoft.com/office/officeart/2005/8/layout/vList5"/>
    <dgm:cxn modelId="{705D6328-C130-C344-8F38-F2BFA8C54FF7}" type="presParOf" srcId="{D66FB60C-7469-1F4E-A054-77A66B308BFD}" destId="{2B5934B9-B714-8F48-AFEC-EFCEAA550E04}" srcOrd="0" destOrd="0" presId="urn:microsoft.com/office/officeart/2005/8/layout/vList5"/>
    <dgm:cxn modelId="{8AFFE52E-0C1E-874B-B718-46D0B257DCC1}" type="presParOf" srcId="{D66FB60C-7469-1F4E-A054-77A66B308BFD}" destId="{C22CA5F1-067D-C74C-AE2F-92CF3A2E9C4E}" srcOrd="1" destOrd="0" presId="urn:microsoft.com/office/officeart/2005/8/layout/vList5"/>
    <dgm:cxn modelId="{144A42FC-7121-1544-AA08-990FEE4FBEEB}" type="presParOf" srcId="{10338744-B8AA-7F4F-A576-E301F7CDFA3B}" destId="{752CB052-6612-1E40-BBFD-B5BA0D0CD626}" srcOrd="5" destOrd="0" presId="urn:microsoft.com/office/officeart/2005/8/layout/vList5"/>
    <dgm:cxn modelId="{03708F02-5170-404F-B9A7-6853D0043129}" type="presParOf" srcId="{10338744-B8AA-7F4F-A576-E301F7CDFA3B}" destId="{8A817BD3-EE13-A049-95B9-B0649DC63F98}" srcOrd="6" destOrd="0" presId="urn:microsoft.com/office/officeart/2005/8/layout/vList5"/>
    <dgm:cxn modelId="{46B4D7D5-3242-8F43-B8F8-C2649555BC1A}" type="presParOf" srcId="{8A817BD3-EE13-A049-95B9-B0649DC63F98}" destId="{0F84BAAA-7499-DA42-9E7B-3DEDA3EBC7C2}" srcOrd="0" destOrd="0" presId="urn:microsoft.com/office/officeart/2005/8/layout/vList5"/>
    <dgm:cxn modelId="{42518897-DCF1-6C44-9CBF-8A91E4710547}" type="presParOf" srcId="{8A817BD3-EE13-A049-95B9-B0649DC63F98}" destId="{CD8D7AE1-B96E-6344-BA5B-E22E9905E1C8}" srcOrd="1" destOrd="0" presId="urn:microsoft.com/office/officeart/2005/8/layout/vList5"/>
    <dgm:cxn modelId="{258DD0BA-3F7A-C14A-ABEB-A5D32FCD469C}" type="presParOf" srcId="{10338744-B8AA-7F4F-A576-E301F7CDFA3B}" destId="{DB29DE92-CFDC-2344-B5BF-4EFB19756682}" srcOrd="7" destOrd="0" presId="urn:microsoft.com/office/officeart/2005/8/layout/vList5"/>
    <dgm:cxn modelId="{F98F2617-9FB7-9540-9792-5487AADD2DB3}" type="presParOf" srcId="{10338744-B8AA-7F4F-A576-E301F7CDFA3B}" destId="{3D07EC3F-4DD7-6441-BDCF-D0BC20D45CE2}" srcOrd="8" destOrd="0" presId="urn:microsoft.com/office/officeart/2005/8/layout/vList5"/>
    <dgm:cxn modelId="{52190A58-FE7C-664A-A37F-94BF4F0F972B}" type="presParOf" srcId="{3D07EC3F-4DD7-6441-BDCF-D0BC20D45CE2}" destId="{F0B7C24F-80EA-9C4E-8401-B5A049814A60}" srcOrd="0" destOrd="0" presId="urn:microsoft.com/office/officeart/2005/8/layout/vList5"/>
    <dgm:cxn modelId="{2606EBAE-BF1F-A546-8C2B-D6BF4ADB95AA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</a:t>
          </a:r>
          <a:endParaRPr lang="en-US" dirty="0">
            <a:solidFill>
              <a:schemeClr val="tx1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true</a:t>
          </a:r>
          <a:endParaRPr lang="en-US" dirty="0">
            <a:solidFill>
              <a:schemeClr val="tx1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AC09686A-9F1D-6349-9673-5A61FC32CCB0}" type="presOf" srcId="{C89C567E-C49B-424A-BC2F-1947BA800253}" destId="{CD8D7AE1-B96E-6344-BA5B-E22E9905E1C8}" srcOrd="0" destOrd="0" presId="urn:microsoft.com/office/officeart/2005/8/layout/vList5"/>
    <dgm:cxn modelId="{B8A1DF15-F763-7443-8FC5-AC1672AFFEE8}" type="presOf" srcId="{F933B82C-7BC4-4C4C-99D2-68EAC4D840A3}" destId="{E4696ED7-8F31-FC45-86A4-ACE286789498}" srcOrd="0" destOrd="0" presId="urn:microsoft.com/office/officeart/2005/8/layout/vList5"/>
    <dgm:cxn modelId="{82611D90-A69C-904E-8938-F7D00EE29C42}" type="presOf" srcId="{ACB2D6E1-D125-094A-B99C-005BFFFCC28A}" destId="{E072457D-3A4E-C845-A319-1ACA2030FC1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AE43485-933A-1C4B-930A-F363D368B00A}" type="presOf" srcId="{0636A80E-6E05-8641-ACAC-4C6754E380C9}" destId="{F8D8CAC3-0D4E-E345-ADD5-346EC594EC47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FAB97CB3-8D5C-FA46-923C-5AD879236A80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BEBFF5B6-5869-F64E-8089-A2078923B334}" type="presOf" srcId="{67CFFD68-6375-0542-844A-8B26CB937B14}" destId="{706C0303-F60F-2A4B-92A1-CA63CBBBA7D7}" srcOrd="0" destOrd="0" presId="urn:microsoft.com/office/officeart/2005/8/layout/vList5"/>
    <dgm:cxn modelId="{4823D5A1-96A4-E041-8712-3C45449FC0A4}" type="presOf" srcId="{528BB91C-EF64-DD4B-8F4E-C262F8B6668B}" destId="{DEC3E99E-8FFE-4240-A14A-7B0B8CD0495E}" srcOrd="0" destOrd="0" presId="urn:microsoft.com/office/officeart/2005/8/layout/vList5"/>
    <dgm:cxn modelId="{61FF8D76-B2E3-B24D-9E8D-1FAE83BC3209}" type="presOf" srcId="{25656AA6-5983-BB40-9DAE-B4473CD7EA81}" destId="{3C1F3FDA-72B0-A642-BA03-707A05C8FE0F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C08851-2BD3-8843-8BAD-0AAE199B272D}" type="presOf" srcId="{3EFD64E6-E9EB-CC4D-8E0C-5C0EFB2DC2F4}" destId="{FBD9E51A-3DAC-3146-A74B-D738060FC5D9}" srcOrd="0" destOrd="0" presId="urn:microsoft.com/office/officeart/2005/8/layout/vList5"/>
    <dgm:cxn modelId="{6BEB0FEE-19A6-7D41-B3F8-F1980A3B8D7F}" type="presOf" srcId="{BDAEB77C-EEF7-B243-A56C-DA03DC0C3ED7}" destId="{C22CA5F1-067D-C74C-AE2F-92CF3A2E9C4E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FB0D074B-B1F3-FC44-88A0-34A78D89AACE}" type="presOf" srcId="{AE93833F-9615-6646-988D-7847D2AF6A8A}" destId="{C5289F0E-C2C0-1548-B3DA-6B2024D909D0}" srcOrd="0" destOrd="0" presId="urn:microsoft.com/office/officeart/2005/8/layout/vList5"/>
    <dgm:cxn modelId="{3ABE898A-9390-3C4E-81D5-3CD1396886BC}" type="presOf" srcId="{DAF5727A-2029-FF4C-B956-C7421A5E4880}" destId="{5DB6502D-71DE-4940-AD62-6FFB9D52B7A3}" srcOrd="0" destOrd="0" presId="urn:microsoft.com/office/officeart/2005/8/layout/vList5"/>
    <dgm:cxn modelId="{DEF6F8B0-2572-ED49-8EC5-476596A6718E}" type="presOf" srcId="{E457935D-5BFC-3E4C-AF70-71CF45BD8CD3}" destId="{0F84BAAA-7499-DA42-9E7B-3DEDA3EBC7C2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96088E35-CE5E-AD4B-A53F-7C6D3CA969A8}" type="presOf" srcId="{FCF6C2CD-902B-024D-A8C6-BDCD3251A63F}" destId="{2B5934B9-B714-8F48-AFEC-EFCEAA550E04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60F38CB-E09C-8B44-8BE0-A2BCD5529A43}" type="presOf" srcId="{BEBFCA4A-4A17-7A4B-8682-C12116EB3DBC}" destId="{10338744-B8AA-7F4F-A576-E301F7CDFA3B}" srcOrd="0" destOrd="0" presId="urn:microsoft.com/office/officeart/2005/8/layout/vList5"/>
    <dgm:cxn modelId="{2B41B36F-C4CA-1945-8CDA-EEAF408A94D5}" type="presOf" srcId="{EB736D6E-0D03-2F45-96A1-4100ADB4BEEE}" destId="{C6881CE5-6D70-7C45-931C-0DAC0A3FEA19}" srcOrd="0" destOrd="0" presId="urn:microsoft.com/office/officeart/2005/8/layout/vList5"/>
    <dgm:cxn modelId="{20832905-EEE5-EB4E-9644-6BC060444A02}" type="presOf" srcId="{38FE2818-FC9E-6448-AFC1-3ACC430A2861}" destId="{765CEAE6-1D3F-E143-A755-0E68F9421D0D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F387D6F-38C6-BD44-9040-6CE70B86FBCD}" type="presParOf" srcId="{10338744-B8AA-7F4F-A576-E301F7CDFA3B}" destId="{677FA84E-AD82-424E-81E2-3147F112D1DE}" srcOrd="0" destOrd="0" presId="urn:microsoft.com/office/officeart/2005/8/layout/vList5"/>
    <dgm:cxn modelId="{CA6062CD-F06F-E646-9C63-72BC58327C0F}" type="presParOf" srcId="{677FA84E-AD82-424E-81E2-3147F112D1DE}" destId="{706C0303-F60F-2A4B-92A1-CA63CBBBA7D7}" srcOrd="0" destOrd="0" presId="urn:microsoft.com/office/officeart/2005/8/layout/vList5"/>
    <dgm:cxn modelId="{6AFBF557-0484-EE45-8136-88BD3C415E9F}" type="presParOf" srcId="{677FA84E-AD82-424E-81E2-3147F112D1DE}" destId="{DEC3E99E-8FFE-4240-A14A-7B0B8CD0495E}" srcOrd="1" destOrd="0" presId="urn:microsoft.com/office/officeart/2005/8/layout/vList5"/>
    <dgm:cxn modelId="{3308D1B4-3E3F-B64C-8A5E-63BEF4A8169F}" type="presParOf" srcId="{10338744-B8AA-7F4F-A576-E301F7CDFA3B}" destId="{85EA3C03-BC8F-8042-AFD5-AD61E460A5C2}" srcOrd="1" destOrd="0" presId="urn:microsoft.com/office/officeart/2005/8/layout/vList5"/>
    <dgm:cxn modelId="{AB7144D0-3789-6F43-B802-42140D5D4E67}" type="presParOf" srcId="{10338744-B8AA-7F4F-A576-E301F7CDFA3B}" destId="{23B0CE53-EB5D-A946-B819-67C0CEEB1B5F}" srcOrd="2" destOrd="0" presId="urn:microsoft.com/office/officeart/2005/8/layout/vList5"/>
    <dgm:cxn modelId="{AE6B8AB5-2E3F-3C4E-8753-51769C39D3CE}" type="presParOf" srcId="{23B0CE53-EB5D-A946-B819-67C0CEEB1B5F}" destId="{5DB6502D-71DE-4940-AD62-6FFB9D52B7A3}" srcOrd="0" destOrd="0" presId="urn:microsoft.com/office/officeart/2005/8/layout/vList5"/>
    <dgm:cxn modelId="{79ADB9A0-FDC8-8C4D-9E0A-51F56607B821}" type="presParOf" srcId="{23B0CE53-EB5D-A946-B819-67C0CEEB1B5F}" destId="{765CEAE6-1D3F-E143-A755-0E68F9421D0D}" srcOrd="1" destOrd="0" presId="urn:microsoft.com/office/officeart/2005/8/layout/vList5"/>
    <dgm:cxn modelId="{37B7B527-2F33-EA4B-8592-3D0F2EADFDE2}" type="presParOf" srcId="{10338744-B8AA-7F4F-A576-E301F7CDFA3B}" destId="{F4BC5D76-D194-E449-B6E7-70AD193CD34D}" srcOrd="3" destOrd="0" presId="urn:microsoft.com/office/officeart/2005/8/layout/vList5"/>
    <dgm:cxn modelId="{4B5324C8-DB9B-4641-9FEA-497A1B4C4543}" type="presParOf" srcId="{10338744-B8AA-7F4F-A576-E301F7CDFA3B}" destId="{D66FB60C-7469-1F4E-A054-77A66B308BFD}" srcOrd="4" destOrd="0" presId="urn:microsoft.com/office/officeart/2005/8/layout/vList5"/>
    <dgm:cxn modelId="{65DFE507-43BF-AA4E-B7D5-FECBB0CB783B}" type="presParOf" srcId="{D66FB60C-7469-1F4E-A054-77A66B308BFD}" destId="{2B5934B9-B714-8F48-AFEC-EFCEAA550E04}" srcOrd="0" destOrd="0" presId="urn:microsoft.com/office/officeart/2005/8/layout/vList5"/>
    <dgm:cxn modelId="{9FED83E1-C657-8E4C-820D-631E21A84522}" type="presParOf" srcId="{D66FB60C-7469-1F4E-A054-77A66B308BFD}" destId="{C22CA5F1-067D-C74C-AE2F-92CF3A2E9C4E}" srcOrd="1" destOrd="0" presId="urn:microsoft.com/office/officeart/2005/8/layout/vList5"/>
    <dgm:cxn modelId="{5DA9FBB3-F408-4545-B1EA-480453A388D2}" type="presParOf" srcId="{10338744-B8AA-7F4F-A576-E301F7CDFA3B}" destId="{752CB052-6612-1E40-BBFD-B5BA0D0CD626}" srcOrd="5" destOrd="0" presId="urn:microsoft.com/office/officeart/2005/8/layout/vList5"/>
    <dgm:cxn modelId="{AFDBF604-8AF5-E04A-A8AC-7867D6DFAAC2}" type="presParOf" srcId="{10338744-B8AA-7F4F-A576-E301F7CDFA3B}" destId="{8A817BD3-EE13-A049-95B9-B0649DC63F98}" srcOrd="6" destOrd="0" presId="urn:microsoft.com/office/officeart/2005/8/layout/vList5"/>
    <dgm:cxn modelId="{9DBE6EAD-62E5-CB46-9193-BC774EC95277}" type="presParOf" srcId="{8A817BD3-EE13-A049-95B9-B0649DC63F98}" destId="{0F84BAAA-7499-DA42-9E7B-3DEDA3EBC7C2}" srcOrd="0" destOrd="0" presId="urn:microsoft.com/office/officeart/2005/8/layout/vList5"/>
    <dgm:cxn modelId="{82B1EEA1-2FA2-784D-90D2-CC29375E8B34}" type="presParOf" srcId="{8A817BD3-EE13-A049-95B9-B0649DC63F98}" destId="{CD8D7AE1-B96E-6344-BA5B-E22E9905E1C8}" srcOrd="1" destOrd="0" presId="urn:microsoft.com/office/officeart/2005/8/layout/vList5"/>
    <dgm:cxn modelId="{53FACC13-3BF2-564D-8DCA-356B29217544}" type="presParOf" srcId="{10338744-B8AA-7F4F-A576-E301F7CDFA3B}" destId="{DB29DE92-CFDC-2344-B5BF-4EFB19756682}" srcOrd="7" destOrd="0" presId="urn:microsoft.com/office/officeart/2005/8/layout/vList5"/>
    <dgm:cxn modelId="{F9100B00-341F-FA45-9131-B172BE1B0F13}" type="presParOf" srcId="{10338744-B8AA-7F4F-A576-E301F7CDFA3B}" destId="{CC0BF748-4E65-E745-9BCB-CE687A7E71A3}" srcOrd="8" destOrd="0" presId="urn:microsoft.com/office/officeart/2005/8/layout/vList5"/>
    <dgm:cxn modelId="{79BF79BC-D40B-974E-9BF9-2A5191AA56F3}" type="presParOf" srcId="{CC0BF748-4E65-E745-9BCB-CE687A7E71A3}" destId="{26FEC68F-9B74-834F-A65D-3778A1330371}" srcOrd="0" destOrd="0" presId="urn:microsoft.com/office/officeart/2005/8/layout/vList5"/>
    <dgm:cxn modelId="{88706E4C-9CD5-1C42-8641-E50BD46656C8}" type="presParOf" srcId="{CC0BF748-4E65-E745-9BCB-CE687A7E71A3}" destId="{C5289F0E-C2C0-1548-B3DA-6B2024D909D0}" srcOrd="1" destOrd="0" presId="urn:microsoft.com/office/officeart/2005/8/layout/vList5"/>
    <dgm:cxn modelId="{5742D41A-3DC4-0D4E-978E-29C98CAE66E6}" type="presParOf" srcId="{10338744-B8AA-7F4F-A576-E301F7CDFA3B}" destId="{4199177F-6007-6641-A88D-7ABD3F9F251D}" srcOrd="9" destOrd="0" presId="urn:microsoft.com/office/officeart/2005/8/layout/vList5"/>
    <dgm:cxn modelId="{25B57213-272F-774D-B477-8DFFEA1F5722}" type="presParOf" srcId="{10338744-B8AA-7F4F-A576-E301F7CDFA3B}" destId="{C6E980C2-42BC-8B46-A696-D53D2F5161E5}" srcOrd="10" destOrd="0" presId="urn:microsoft.com/office/officeart/2005/8/layout/vList5"/>
    <dgm:cxn modelId="{FE8C248A-3541-B94C-ADD7-2EA2F84D5025}" type="presParOf" srcId="{C6E980C2-42BC-8B46-A696-D53D2F5161E5}" destId="{C6881CE5-6D70-7C45-931C-0DAC0A3FEA19}" srcOrd="0" destOrd="0" presId="urn:microsoft.com/office/officeart/2005/8/layout/vList5"/>
    <dgm:cxn modelId="{0A5DBF03-8BF4-9444-A737-32CD0C6C21D6}" type="presParOf" srcId="{C6E980C2-42BC-8B46-A696-D53D2F5161E5}" destId="{F8D8CAC3-0D4E-E345-ADD5-346EC594EC47}" srcOrd="1" destOrd="0" presId="urn:microsoft.com/office/officeart/2005/8/layout/vList5"/>
    <dgm:cxn modelId="{235A947D-BB78-2040-A92F-50A4B0BC1D20}" type="presParOf" srcId="{10338744-B8AA-7F4F-A576-E301F7CDFA3B}" destId="{3E80D1D8-3C96-9B44-AAA7-7ED8EE8AAE5C}" srcOrd="11" destOrd="0" presId="urn:microsoft.com/office/officeart/2005/8/layout/vList5"/>
    <dgm:cxn modelId="{01C23673-5499-B645-A997-28628636B55C}" type="presParOf" srcId="{10338744-B8AA-7F4F-A576-E301F7CDFA3B}" destId="{21F64187-5E35-914A-B00D-A8399E21BD64}" srcOrd="12" destOrd="0" presId="urn:microsoft.com/office/officeart/2005/8/layout/vList5"/>
    <dgm:cxn modelId="{DF3F3466-74C4-0444-BFB6-5F7E6D060179}" type="presParOf" srcId="{21F64187-5E35-914A-B00D-A8399E21BD64}" destId="{E072457D-3A4E-C845-A319-1ACA2030FC12}" srcOrd="0" destOrd="0" presId="urn:microsoft.com/office/officeart/2005/8/layout/vList5"/>
    <dgm:cxn modelId="{83FC7D62-A691-5946-8CEF-8EEC805AE695}" type="presParOf" srcId="{21F64187-5E35-914A-B00D-A8399E21BD64}" destId="{FBD9E51A-3DAC-3146-A74B-D738060FC5D9}" srcOrd="1" destOrd="0" presId="urn:microsoft.com/office/officeart/2005/8/layout/vList5"/>
    <dgm:cxn modelId="{E23283BF-67AE-B24E-AABC-2062C7535C83}" type="presParOf" srcId="{10338744-B8AA-7F4F-A576-E301F7CDFA3B}" destId="{06C62814-9F95-3E42-B058-ED5ACAAB0712}" srcOrd="13" destOrd="0" presId="urn:microsoft.com/office/officeart/2005/8/layout/vList5"/>
    <dgm:cxn modelId="{DCB6D418-8295-A74B-B8E7-09FBEB2F33AC}" type="presParOf" srcId="{10338744-B8AA-7F4F-A576-E301F7CDFA3B}" destId="{EFE02284-5C50-1349-B256-D74E37627104}" srcOrd="14" destOrd="0" presId="urn:microsoft.com/office/officeart/2005/8/layout/vList5"/>
    <dgm:cxn modelId="{C3586817-C59C-8648-AEA8-962D7D9D91E5}" type="presParOf" srcId="{EFE02284-5C50-1349-B256-D74E37627104}" destId="{E4696ED7-8F31-FC45-86A4-ACE286789498}" srcOrd="0" destOrd="0" presId="urn:microsoft.com/office/officeart/2005/8/layout/vList5"/>
    <dgm:cxn modelId="{FB3117A8-4920-9A42-BCFB-E52DF3602038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C46FF61-9B27-7848-9FA3-76C642D2848A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9E8D1A51-6D51-244F-A3DE-425713580E79}" type="presOf" srcId="{35E62304-1E4B-FD4A-ACDD-F77C5EBED6C2}" destId="{AED3AC2F-027C-FE46-9AE6-54F4C00DB286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F994C4FF-0C69-6845-8C3B-17C468DB3E33}" type="presOf" srcId="{528BB91C-EF64-DD4B-8F4E-C262F8B6668B}" destId="{DEC3E99E-8FFE-4240-A14A-7B0B8CD0495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B9EDCDF0-5563-FF44-8375-207870D3F30C}" type="presOf" srcId="{BDAEB77C-EEF7-B243-A56C-DA03DC0C3ED7}" destId="{C22CA5F1-067D-C74C-AE2F-92CF3A2E9C4E}" srcOrd="0" destOrd="0" presId="urn:microsoft.com/office/officeart/2005/8/layout/vList5"/>
    <dgm:cxn modelId="{E4FCB131-B2F5-514B-8219-5B04A6C9F12D}" type="presOf" srcId="{FCF6C2CD-902B-024D-A8C6-BDCD3251A63F}" destId="{2B5934B9-B714-8F48-AFEC-EFCEAA550E04}" srcOrd="0" destOrd="0" presId="urn:microsoft.com/office/officeart/2005/8/layout/vList5"/>
    <dgm:cxn modelId="{3F7C497A-24F9-7C4B-9EB2-39A4AC8BAE4C}" type="presOf" srcId="{BEBFCA4A-4A17-7A4B-8682-C12116EB3DBC}" destId="{10338744-B8AA-7F4F-A576-E301F7CDFA3B}" srcOrd="0" destOrd="0" presId="urn:microsoft.com/office/officeart/2005/8/layout/vList5"/>
    <dgm:cxn modelId="{50B60E61-98A0-EC49-8039-AF19850E8B7E}" type="presOf" srcId="{67CFFD68-6375-0542-844A-8B26CB937B14}" destId="{706C0303-F60F-2A4B-92A1-CA63CBBBA7D7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D151020-D797-1643-8077-F36D37ECB545}" srcId="{BEBFCA4A-4A17-7A4B-8682-C12116EB3DBC}" destId="{F41F195E-E894-3047-954B-966FC9DA9467}" srcOrd="3" destOrd="0" parTransId="{EEAF4CEA-B30A-A044-B9B9-A41F602E715A}" sibTransId="{2E4BCAE9-C249-6F46-B895-7F2D75BA3585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1DC9E15B-CC19-D741-8247-EF182A89E54F}" type="presOf" srcId="{DAF5727A-2029-FF4C-B956-C7421A5E4880}" destId="{5DB6502D-71DE-4940-AD62-6FFB9D52B7A3}" srcOrd="0" destOrd="0" presId="urn:microsoft.com/office/officeart/2005/8/layout/vList5"/>
    <dgm:cxn modelId="{D26B70E2-B1F4-B042-A412-21833DBB8764}" type="presOf" srcId="{F41F195E-E894-3047-954B-966FC9DA9467}" destId="{7AA46247-2E14-414E-82D9-38D0849D9423}" srcOrd="0" destOrd="0" presId="urn:microsoft.com/office/officeart/2005/8/layout/vList5"/>
    <dgm:cxn modelId="{9A7DBD5C-906B-9442-A1D2-1B6B5D2AE76C}" type="presParOf" srcId="{10338744-B8AA-7F4F-A576-E301F7CDFA3B}" destId="{677FA84E-AD82-424E-81E2-3147F112D1DE}" srcOrd="0" destOrd="0" presId="urn:microsoft.com/office/officeart/2005/8/layout/vList5"/>
    <dgm:cxn modelId="{E5FB5D45-D8B4-3848-BCB3-5B1DB0BF059F}" type="presParOf" srcId="{677FA84E-AD82-424E-81E2-3147F112D1DE}" destId="{706C0303-F60F-2A4B-92A1-CA63CBBBA7D7}" srcOrd="0" destOrd="0" presId="urn:microsoft.com/office/officeart/2005/8/layout/vList5"/>
    <dgm:cxn modelId="{1BBAA2B0-A125-8D4D-9DF9-00955C443216}" type="presParOf" srcId="{677FA84E-AD82-424E-81E2-3147F112D1DE}" destId="{DEC3E99E-8FFE-4240-A14A-7B0B8CD0495E}" srcOrd="1" destOrd="0" presId="urn:microsoft.com/office/officeart/2005/8/layout/vList5"/>
    <dgm:cxn modelId="{6590FDE7-557D-6A45-A8A9-BC14B02F1DAD}" type="presParOf" srcId="{10338744-B8AA-7F4F-A576-E301F7CDFA3B}" destId="{85EA3C03-BC8F-8042-AFD5-AD61E460A5C2}" srcOrd="1" destOrd="0" presId="urn:microsoft.com/office/officeart/2005/8/layout/vList5"/>
    <dgm:cxn modelId="{5CCA22BC-F5D1-A743-9933-153B98EF8368}" type="presParOf" srcId="{10338744-B8AA-7F4F-A576-E301F7CDFA3B}" destId="{23B0CE53-EB5D-A946-B819-67C0CEEB1B5F}" srcOrd="2" destOrd="0" presId="urn:microsoft.com/office/officeart/2005/8/layout/vList5"/>
    <dgm:cxn modelId="{62FA6E9D-6089-6C4E-9DA4-407B3DBD6970}" type="presParOf" srcId="{23B0CE53-EB5D-A946-B819-67C0CEEB1B5F}" destId="{5DB6502D-71DE-4940-AD62-6FFB9D52B7A3}" srcOrd="0" destOrd="0" presId="urn:microsoft.com/office/officeart/2005/8/layout/vList5"/>
    <dgm:cxn modelId="{A6011043-4922-3C41-869C-09E478DC555C}" type="presParOf" srcId="{23B0CE53-EB5D-A946-B819-67C0CEEB1B5F}" destId="{765CEAE6-1D3F-E143-A755-0E68F9421D0D}" srcOrd="1" destOrd="0" presId="urn:microsoft.com/office/officeart/2005/8/layout/vList5"/>
    <dgm:cxn modelId="{D924E189-AF84-EE42-87F0-C606604E86B5}" type="presParOf" srcId="{10338744-B8AA-7F4F-A576-E301F7CDFA3B}" destId="{F4BC5D76-D194-E449-B6E7-70AD193CD34D}" srcOrd="3" destOrd="0" presId="urn:microsoft.com/office/officeart/2005/8/layout/vList5"/>
    <dgm:cxn modelId="{099A4AC5-43A8-1D45-82C7-EABF6398601F}" type="presParOf" srcId="{10338744-B8AA-7F4F-A576-E301F7CDFA3B}" destId="{D66FB60C-7469-1F4E-A054-77A66B308BFD}" srcOrd="4" destOrd="0" presId="urn:microsoft.com/office/officeart/2005/8/layout/vList5"/>
    <dgm:cxn modelId="{97ABB4F8-03D9-3D40-984A-A513A5ABC4D3}" type="presParOf" srcId="{D66FB60C-7469-1F4E-A054-77A66B308BFD}" destId="{2B5934B9-B714-8F48-AFEC-EFCEAA550E04}" srcOrd="0" destOrd="0" presId="urn:microsoft.com/office/officeart/2005/8/layout/vList5"/>
    <dgm:cxn modelId="{113291DF-7889-A24A-894B-7F4D2199DB42}" type="presParOf" srcId="{D66FB60C-7469-1F4E-A054-77A66B308BFD}" destId="{C22CA5F1-067D-C74C-AE2F-92CF3A2E9C4E}" srcOrd="1" destOrd="0" presId="urn:microsoft.com/office/officeart/2005/8/layout/vList5"/>
    <dgm:cxn modelId="{27441D01-7DB4-7448-875B-D9CB3B9DF28A}" type="presParOf" srcId="{10338744-B8AA-7F4F-A576-E301F7CDFA3B}" destId="{752CB052-6612-1E40-BBFD-B5BA0D0CD626}" srcOrd="5" destOrd="0" presId="urn:microsoft.com/office/officeart/2005/8/layout/vList5"/>
    <dgm:cxn modelId="{DB6B85D7-C278-B641-B9BD-5F459A28E916}" type="presParOf" srcId="{10338744-B8AA-7F4F-A576-E301F7CDFA3B}" destId="{F6421467-A4CF-DA48-A56B-533E1A205064}" srcOrd="6" destOrd="0" presId="urn:microsoft.com/office/officeart/2005/8/layout/vList5"/>
    <dgm:cxn modelId="{5D1E2331-0D81-3341-8624-AF371E2240FC}" type="presParOf" srcId="{F6421467-A4CF-DA48-A56B-533E1A205064}" destId="{7AA46247-2E14-414E-82D9-38D0849D9423}" srcOrd="0" destOrd="0" presId="urn:microsoft.com/office/officeart/2005/8/layout/vList5"/>
    <dgm:cxn modelId="{AE795E2A-F26C-C844-B5DF-F65CA18EA6DF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‘Doug’</a:t>
          </a:r>
          <a:endParaRPr lang="en-US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‘4’</a:t>
          </a:r>
          <a:endParaRPr lang="en-US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‘Frank’</a:t>
          </a:r>
          <a:endParaRPr lang="en-US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DF840-DF65-B04F-9F3E-0C90779EE24F}" type="presOf" srcId="{35E62304-1E4B-FD4A-ACDD-F77C5EBED6C2}" destId="{AED3AC2F-027C-FE46-9AE6-54F4C00DB286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55EC5F61-BE16-C14F-8F5F-7B631929FD2F}" type="presOf" srcId="{116DBA14-8BC9-654B-BB54-3D9C7E47C9FF}" destId="{D7DC5870-C0F1-4F43-A64F-D30996FB7C41}" srcOrd="0" destOrd="0" presId="urn:microsoft.com/office/officeart/2005/8/layout/vList5"/>
    <dgm:cxn modelId="{22D02556-04F2-7949-9DB9-1165DAC2FF15}" type="presOf" srcId="{BEBFCA4A-4A17-7A4B-8682-C12116EB3DBC}" destId="{10338744-B8AA-7F4F-A576-E301F7CDFA3B}" srcOrd="0" destOrd="0" presId="urn:microsoft.com/office/officeart/2005/8/layout/vList5"/>
    <dgm:cxn modelId="{AE923079-F3A6-FC4B-8555-F4EF12BB2D5D}" type="presOf" srcId="{DAF5727A-2029-FF4C-B956-C7421A5E4880}" destId="{5DB6502D-71DE-4940-AD62-6FFB9D52B7A3}" srcOrd="0" destOrd="0" presId="urn:microsoft.com/office/officeart/2005/8/layout/vList5"/>
    <dgm:cxn modelId="{4F958885-016F-AF40-A6D4-11F818A59F8F}" type="presOf" srcId="{67CFFD68-6375-0542-844A-8B26CB937B14}" destId="{706C0303-F60F-2A4B-92A1-CA63CBBBA7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5A6B17C-8D6B-4F40-A995-6D101E851524}" type="presOf" srcId="{528BB91C-EF64-DD4B-8F4E-C262F8B6668B}" destId="{DEC3E99E-8FFE-4240-A14A-7B0B8CD0495E}" srcOrd="0" destOrd="0" presId="urn:microsoft.com/office/officeart/2005/8/layout/vList5"/>
    <dgm:cxn modelId="{805DC6E4-045F-4549-BA48-FB33C990AE97}" type="presOf" srcId="{F41F195E-E894-3047-954B-966FC9DA9467}" destId="{7AA46247-2E14-414E-82D9-38D0849D9423}" srcOrd="0" destOrd="0" presId="urn:microsoft.com/office/officeart/2005/8/layout/vList5"/>
    <dgm:cxn modelId="{5E991BC0-F2A0-7741-B965-2527A0CA1354}" type="presOf" srcId="{EE4ADB6E-02F5-7945-90C5-1EEB76715427}" destId="{10BC4195-021D-644E-B484-EF6AD4824762}" srcOrd="0" destOrd="0" presId="urn:microsoft.com/office/officeart/2005/8/layout/vList5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50AA66-C7CC-0B46-8EFF-44F031C79491}" type="presOf" srcId="{EAAE94C0-1ADA-5C4C-B664-552E0120B465}" destId="{2B2E3458-0AB4-DA48-B931-0200E24CF9B2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6B4DA0B3-07D8-0A42-8497-19D26EB27B35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CA873A06-48A6-3346-B54E-154EC3316B8B}" type="presOf" srcId="{A13E531F-CFDE-D740-B86B-D95E280BEDD7}" destId="{C1518ED0-48B7-8240-859F-EEE00C2A225B}" srcOrd="0" destOrd="0" presId="urn:microsoft.com/office/officeart/2005/8/layout/vList5"/>
    <dgm:cxn modelId="{3B7F8C18-3AE6-6E4D-A9BD-18BB9D50AA83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6B93E49-55D7-3641-BD8D-FA3270F0976E}" type="presOf" srcId="{FCF6C2CD-902B-024D-A8C6-BDCD3251A63F}" destId="{2B5934B9-B714-8F48-AFEC-EFCEAA550E04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9C07DC4-0299-D64E-8256-DD5C8D3C7EAA}" type="presParOf" srcId="{10338744-B8AA-7F4F-A576-E301F7CDFA3B}" destId="{677FA84E-AD82-424E-81E2-3147F112D1DE}" srcOrd="0" destOrd="0" presId="urn:microsoft.com/office/officeart/2005/8/layout/vList5"/>
    <dgm:cxn modelId="{82CC05F5-BE9D-624A-89D2-9489FBFA8AB9}" type="presParOf" srcId="{677FA84E-AD82-424E-81E2-3147F112D1DE}" destId="{706C0303-F60F-2A4B-92A1-CA63CBBBA7D7}" srcOrd="0" destOrd="0" presId="urn:microsoft.com/office/officeart/2005/8/layout/vList5"/>
    <dgm:cxn modelId="{1F5CCFF3-7581-534C-9CF2-F18783B0FF00}" type="presParOf" srcId="{677FA84E-AD82-424E-81E2-3147F112D1DE}" destId="{DEC3E99E-8FFE-4240-A14A-7B0B8CD0495E}" srcOrd="1" destOrd="0" presId="urn:microsoft.com/office/officeart/2005/8/layout/vList5"/>
    <dgm:cxn modelId="{FA853519-A7C3-4249-88AD-EE0E9DFD6F9A}" type="presParOf" srcId="{10338744-B8AA-7F4F-A576-E301F7CDFA3B}" destId="{85EA3C03-BC8F-8042-AFD5-AD61E460A5C2}" srcOrd="1" destOrd="0" presId="urn:microsoft.com/office/officeart/2005/8/layout/vList5"/>
    <dgm:cxn modelId="{D21B5F17-7563-6D42-B4EB-BFF032B67E1F}" type="presParOf" srcId="{10338744-B8AA-7F4F-A576-E301F7CDFA3B}" destId="{23B0CE53-EB5D-A946-B819-67C0CEEB1B5F}" srcOrd="2" destOrd="0" presId="urn:microsoft.com/office/officeart/2005/8/layout/vList5"/>
    <dgm:cxn modelId="{CA99F735-9534-7D40-9FE5-CB3E5BE776B6}" type="presParOf" srcId="{23B0CE53-EB5D-A946-B819-67C0CEEB1B5F}" destId="{5DB6502D-71DE-4940-AD62-6FFB9D52B7A3}" srcOrd="0" destOrd="0" presId="urn:microsoft.com/office/officeart/2005/8/layout/vList5"/>
    <dgm:cxn modelId="{80CD2B93-777D-8340-BC79-E0C783C60026}" type="presParOf" srcId="{23B0CE53-EB5D-A946-B819-67C0CEEB1B5F}" destId="{765CEAE6-1D3F-E143-A755-0E68F9421D0D}" srcOrd="1" destOrd="0" presId="urn:microsoft.com/office/officeart/2005/8/layout/vList5"/>
    <dgm:cxn modelId="{5038711F-4923-E249-A7D4-8F5712CA5D2F}" type="presParOf" srcId="{10338744-B8AA-7F4F-A576-E301F7CDFA3B}" destId="{F4BC5D76-D194-E449-B6E7-70AD193CD34D}" srcOrd="3" destOrd="0" presId="urn:microsoft.com/office/officeart/2005/8/layout/vList5"/>
    <dgm:cxn modelId="{F08C9DE2-7957-6A4C-96CF-EAF16BD3CF55}" type="presParOf" srcId="{10338744-B8AA-7F4F-A576-E301F7CDFA3B}" destId="{D66FB60C-7469-1F4E-A054-77A66B308BFD}" srcOrd="4" destOrd="0" presId="urn:microsoft.com/office/officeart/2005/8/layout/vList5"/>
    <dgm:cxn modelId="{0B5E6933-AC37-5943-9306-1E10137E0281}" type="presParOf" srcId="{D66FB60C-7469-1F4E-A054-77A66B308BFD}" destId="{2B5934B9-B714-8F48-AFEC-EFCEAA550E04}" srcOrd="0" destOrd="0" presId="urn:microsoft.com/office/officeart/2005/8/layout/vList5"/>
    <dgm:cxn modelId="{9EA6A237-AEEA-6641-8714-C0A987162DA0}" type="presParOf" srcId="{D66FB60C-7469-1F4E-A054-77A66B308BFD}" destId="{C22CA5F1-067D-C74C-AE2F-92CF3A2E9C4E}" srcOrd="1" destOrd="0" presId="urn:microsoft.com/office/officeart/2005/8/layout/vList5"/>
    <dgm:cxn modelId="{00870E37-128F-584E-A36D-6DC1A5FB90B4}" type="presParOf" srcId="{10338744-B8AA-7F4F-A576-E301F7CDFA3B}" destId="{752CB052-6612-1E40-BBFD-B5BA0D0CD626}" srcOrd="5" destOrd="0" presId="urn:microsoft.com/office/officeart/2005/8/layout/vList5"/>
    <dgm:cxn modelId="{DDDB6F38-E2D8-904C-8951-E28DEA718B8C}" type="presParOf" srcId="{10338744-B8AA-7F4F-A576-E301F7CDFA3B}" destId="{9846039B-C40C-8D44-8A0D-164DE61CB1BF}" srcOrd="6" destOrd="0" presId="urn:microsoft.com/office/officeart/2005/8/layout/vList5"/>
    <dgm:cxn modelId="{403068FE-030A-2E4D-95E5-B6B49CC41F74}" type="presParOf" srcId="{9846039B-C40C-8D44-8A0D-164DE61CB1BF}" destId="{2B2E3458-0AB4-DA48-B931-0200E24CF9B2}" srcOrd="0" destOrd="0" presId="urn:microsoft.com/office/officeart/2005/8/layout/vList5"/>
    <dgm:cxn modelId="{DCBA3492-C954-E74E-841A-A1CCBD8AE5BA}" type="presParOf" srcId="{9846039B-C40C-8D44-8A0D-164DE61CB1BF}" destId="{C1518ED0-48B7-8240-859F-EEE00C2A225B}" srcOrd="1" destOrd="0" presId="urn:microsoft.com/office/officeart/2005/8/layout/vList5"/>
    <dgm:cxn modelId="{41E2BC45-C9DC-8845-BB4C-679F5A31E8CE}" type="presParOf" srcId="{10338744-B8AA-7F4F-A576-E301F7CDFA3B}" destId="{910CF015-89C9-0044-91EA-6557A531C13B}" srcOrd="7" destOrd="0" presId="urn:microsoft.com/office/officeart/2005/8/layout/vList5"/>
    <dgm:cxn modelId="{E93BF77A-7FB9-DC4D-BDA7-255696B4E8A5}" type="presParOf" srcId="{10338744-B8AA-7F4F-A576-E301F7CDFA3B}" destId="{CC130BBC-0460-7448-B039-E54CB1F34F90}" srcOrd="8" destOrd="0" presId="urn:microsoft.com/office/officeart/2005/8/layout/vList5"/>
    <dgm:cxn modelId="{727F032A-D15C-A24A-BFB5-03BE32893A0D}" type="presParOf" srcId="{CC130BBC-0460-7448-B039-E54CB1F34F90}" destId="{10BC4195-021D-644E-B484-EF6AD4824762}" srcOrd="0" destOrd="0" presId="urn:microsoft.com/office/officeart/2005/8/layout/vList5"/>
    <dgm:cxn modelId="{AE47A2BF-78E3-894D-B432-DA0FE3AA3227}" type="presParOf" srcId="{CC130BBC-0460-7448-B039-E54CB1F34F90}" destId="{D7DC5870-C0F1-4F43-A64F-D30996FB7C41}" srcOrd="1" destOrd="0" presId="urn:microsoft.com/office/officeart/2005/8/layout/vList5"/>
    <dgm:cxn modelId="{F40B15F4-CC09-A042-8DE5-11BBAF611F5D}" type="presParOf" srcId="{10338744-B8AA-7F4F-A576-E301F7CDFA3B}" destId="{B9D7A7D7-DE6D-BB4F-8A09-276E024CF76E}" srcOrd="9" destOrd="0" presId="urn:microsoft.com/office/officeart/2005/8/layout/vList5"/>
    <dgm:cxn modelId="{C96C22EA-DA0C-E54E-8BE3-94167E8CF150}" type="presParOf" srcId="{10338744-B8AA-7F4F-A576-E301F7CDFA3B}" destId="{F6421467-A4CF-DA48-A56B-533E1A205064}" srcOrd="10" destOrd="0" presId="urn:microsoft.com/office/officeart/2005/8/layout/vList5"/>
    <dgm:cxn modelId="{03F6BC21-44D4-A041-9C9F-886A82BE3675}" type="presParOf" srcId="{F6421467-A4CF-DA48-A56B-533E1A205064}" destId="{7AA46247-2E14-414E-82D9-38D0849D9423}" srcOrd="0" destOrd="0" presId="urn:microsoft.com/office/officeart/2005/8/layout/vList5"/>
    <dgm:cxn modelId="{4ABDE292-5467-DD44-AEF1-3DDCE328F11A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4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‘Doug’</a:t>
          </a:r>
          <a:endParaRPr lang="en-US" dirty="0">
            <a:solidFill>
              <a:schemeClr val="tx1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‘4’</a:t>
          </a:r>
          <a:endParaRPr lang="en-US" strike="sngStrike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‘Frank’</a:t>
          </a:r>
          <a:endParaRPr lang="en-US" strike="sngStrike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3D3E1-5728-4F44-AF4B-83F957CA2E86}" type="presOf" srcId="{38FE2818-FC9E-6448-AFC1-3ACC430A2861}" destId="{765CEAE6-1D3F-E143-A755-0E68F9421D0D}" srcOrd="0" destOrd="0" presId="urn:microsoft.com/office/officeart/2005/8/layout/vList5"/>
    <dgm:cxn modelId="{A4C55465-2544-294E-B85C-3576F5B7688B}" type="presOf" srcId="{116DBA14-8BC9-654B-BB54-3D9C7E47C9FF}" destId="{D7DC5870-C0F1-4F43-A64F-D30996FB7C41}" srcOrd="0" destOrd="0" presId="urn:microsoft.com/office/officeart/2005/8/layout/vList5"/>
    <dgm:cxn modelId="{A6DD8AD0-86D9-074C-BF2E-04C1E87F9AAE}" type="presOf" srcId="{EE4ADB6E-02F5-7945-90C5-1EEB76715427}" destId="{10BC4195-021D-644E-B484-EF6AD482476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122F78B-E6EC-314B-A9C8-581431657459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460FAC8-C571-A345-B03B-3DEB1ABBDE77}" type="presOf" srcId="{BEBFCA4A-4A17-7A4B-8682-C12116EB3DBC}" destId="{10338744-B8AA-7F4F-A576-E301F7CDFA3B}" srcOrd="0" destOrd="0" presId="urn:microsoft.com/office/officeart/2005/8/layout/vList5"/>
    <dgm:cxn modelId="{C14305E5-179E-8048-AB22-176714B8419B}" type="presOf" srcId="{528BB91C-EF64-DD4B-8F4E-C262F8B6668B}" destId="{DEC3E99E-8FFE-4240-A14A-7B0B8CD0495E}" srcOrd="0" destOrd="0" presId="urn:microsoft.com/office/officeart/2005/8/layout/vList5"/>
    <dgm:cxn modelId="{9F7CD930-B47F-D946-A29F-2CCE897212DF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E6C848B-0769-BA46-B9D8-5C39EAB9E009}" type="presOf" srcId="{35E62304-1E4B-FD4A-ACDD-F77C5EBED6C2}" destId="{AED3AC2F-027C-FE46-9AE6-54F4C00DB286}" srcOrd="0" destOrd="0" presId="urn:microsoft.com/office/officeart/2005/8/layout/vList5"/>
    <dgm:cxn modelId="{D2D09287-1806-7547-AF1C-296BC1B229B6}" type="presOf" srcId="{DAF5727A-2029-FF4C-B956-C7421A5E4880}" destId="{5DB6502D-71DE-4940-AD62-6FFB9D52B7A3}" srcOrd="0" destOrd="0" presId="urn:microsoft.com/office/officeart/2005/8/layout/vList5"/>
    <dgm:cxn modelId="{EA511ED0-366D-154E-9AC1-966242584EB6}" type="presOf" srcId="{EAAE94C0-1ADA-5C4C-B664-552E0120B465}" destId="{2B2E3458-0AB4-DA48-B931-0200E24CF9B2}" srcOrd="0" destOrd="0" presId="urn:microsoft.com/office/officeart/2005/8/layout/vList5"/>
    <dgm:cxn modelId="{4C99AB50-12D1-4546-B3DA-EAE4304909EE}" type="presOf" srcId="{FCF6C2CD-902B-024D-A8C6-BDCD3251A63F}" destId="{2B5934B9-B714-8F48-AFEC-EFCEAA550E04}" srcOrd="0" destOrd="0" presId="urn:microsoft.com/office/officeart/2005/8/layout/vList5"/>
    <dgm:cxn modelId="{8DB8C020-A09D-3F4B-A0EE-204832197C65}" type="presOf" srcId="{BDAEB77C-EEF7-B243-A56C-DA03DC0C3ED7}" destId="{C22CA5F1-067D-C74C-AE2F-92CF3A2E9C4E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C0B16C4-B93E-F745-A625-A10165F3412A}" type="presOf" srcId="{67CFFD68-6375-0542-844A-8B26CB937B14}" destId="{706C0303-F60F-2A4B-92A1-CA63CBBBA7D7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887AC77-2EE5-A741-B0A9-5FDF2469C181}" type="presParOf" srcId="{10338744-B8AA-7F4F-A576-E301F7CDFA3B}" destId="{677FA84E-AD82-424E-81E2-3147F112D1DE}" srcOrd="0" destOrd="0" presId="urn:microsoft.com/office/officeart/2005/8/layout/vList5"/>
    <dgm:cxn modelId="{66E6EC2D-559E-B649-9663-743BF1D6797F}" type="presParOf" srcId="{677FA84E-AD82-424E-81E2-3147F112D1DE}" destId="{706C0303-F60F-2A4B-92A1-CA63CBBBA7D7}" srcOrd="0" destOrd="0" presId="urn:microsoft.com/office/officeart/2005/8/layout/vList5"/>
    <dgm:cxn modelId="{C2F1419B-C915-414F-9D04-D9B9C8B55B7F}" type="presParOf" srcId="{677FA84E-AD82-424E-81E2-3147F112D1DE}" destId="{DEC3E99E-8FFE-4240-A14A-7B0B8CD0495E}" srcOrd="1" destOrd="0" presId="urn:microsoft.com/office/officeart/2005/8/layout/vList5"/>
    <dgm:cxn modelId="{9E5C85DF-23C1-C04D-9E14-92CFA4480E8E}" type="presParOf" srcId="{10338744-B8AA-7F4F-A576-E301F7CDFA3B}" destId="{85EA3C03-BC8F-8042-AFD5-AD61E460A5C2}" srcOrd="1" destOrd="0" presId="urn:microsoft.com/office/officeart/2005/8/layout/vList5"/>
    <dgm:cxn modelId="{8D0F72C1-648C-344A-B80E-54346124AF0F}" type="presParOf" srcId="{10338744-B8AA-7F4F-A576-E301F7CDFA3B}" destId="{23B0CE53-EB5D-A946-B819-67C0CEEB1B5F}" srcOrd="2" destOrd="0" presId="urn:microsoft.com/office/officeart/2005/8/layout/vList5"/>
    <dgm:cxn modelId="{D4EEF935-6410-8B47-AB12-DDD7C502557A}" type="presParOf" srcId="{23B0CE53-EB5D-A946-B819-67C0CEEB1B5F}" destId="{5DB6502D-71DE-4940-AD62-6FFB9D52B7A3}" srcOrd="0" destOrd="0" presId="urn:microsoft.com/office/officeart/2005/8/layout/vList5"/>
    <dgm:cxn modelId="{8C908575-82E6-2047-8B1D-C072DD08F95D}" type="presParOf" srcId="{23B0CE53-EB5D-A946-B819-67C0CEEB1B5F}" destId="{765CEAE6-1D3F-E143-A755-0E68F9421D0D}" srcOrd="1" destOrd="0" presId="urn:microsoft.com/office/officeart/2005/8/layout/vList5"/>
    <dgm:cxn modelId="{72034A55-D7FF-2241-A4AA-FF4D4C928367}" type="presParOf" srcId="{10338744-B8AA-7F4F-A576-E301F7CDFA3B}" destId="{F4BC5D76-D194-E449-B6E7-70AD193CD34D}" srcOrd="3" destOrd="0" presId="urn:microsoft.com/office/officeart/2005/8/layout/vList5"/>
    <dgm:cxn modelId="{035DBB81-B4A3-DD4B-907A-09C61BBBBB32}" type="presParOf" srcId="{10338744-B8AA-7F4F-A576-E301F7CDFA3B}" destId="{D66FB60C-7469-1F4E-A054-77A66B308BFD}" srcOrd="4" destOrd="0" presId="urn:microsoft.com/office/officeart/2005/8/layout/vList5"/>
    <dgm:cxn modelId="{8114102A-2B5B-3345-A358-C54019E67BD4}" type="presParOf" srcId="{D66FB60C-7469-1F4E-A054-77A66B308BFD}" destId="{2B5934B9-B714-8F48-AFEC-EFCEAA550E04}" srcOrd="0" destOrd="0" presId="urn:microsoft.com/office/officeart/2005/8/layout/vList5"/>
    <dgm:cxn modelId="{C7845328-54C2-B243-B83C-2629012FD2A1}" type="presParOf" srcId="{D66FB60C-7469-1F4E-A054-77A66B308BFD}" destId="{C22CA5F1-067D-C74C-AE2F-92CF3A2E9C4E}" srcOrd="1" destOrd="0" presId="urn:microsoft.com/office/officeart/2005/8/layout/vList5"/>
    <dgm:cxn modelId="{4FFA82AE-81EC-264F-9FE3-D0A029250891}" type="presParOf" srcId="{10338744-B8AA-7F4F-A576-E301F7CDFA3B}" destId="{752CB052-6612-1E40-BBFD-B5BA0D0CD626}" srcOrd="5" destOrd="0" presId="urn:microsoft.com/office/officeart/2005/8/layout/vList5"/>
    <dgm:cxn modelId="{6B48D1C6-4BCA-9A43-B173-066BF5FF4E4D}" type="presParOf" srcId="{10338744-B8AA-7F4F-A576-E301F7CDFA3B}" destId="{9846039B-C40C-8D44-8A0D-164DE61CB1BF}" srcOrd="6" destOrd="0" presId="urn:microsoft.com/office/officeart/2005/8/layout/vList5"/>
    <dgm:cxn modelId="{397C24FF-2039-7E4B-8CC9-9F7B8C7B2311}" type="presParOf" srcId="{9846039B-C40C-8D44-8A0D-164DE61CB1BF}" destId="{2B2E3458-0AB4-DA48-B931-0200E24CF9B2}" srcOrd="0" destOrd="0" presId="urn:microsoft.com/office/officeart/2005/8/layout/vList5"/>
    <dgm:cxn modelId="{4437B140-EBB0-4542-9C94-BD8F4DC678C7}" type="presParOf" srcId="{9846039B-C40C-8D44-8A0D-164DE61CB1BF}" destId="{C1518ED0-48B7-8240-859F-EEE00C2A225B}" srcOrd="1" destOrd="0" presId="urn:microsoft.com/office/officeart/2005/8/layout/vList5"/>
    <dgm:cxn modelId="{26B803C9-D4A4-A748-92B7-C53B510FEC22}" type="presParOf" srcId="{10338744-B8AA-7F4F-A576-E301F7CDFA3B}" destId="{910CF015-89C9-0044-91EA-6557A531C13B}" srcOrd="7" destOrd="0" presId="urn:microsoft.com/office/officeart/2005/8/layout/vList5"/>
    <dgm:cxn modelId="{841458ED-585F-6544-B695-5F9B499A2344}" type="presParOf" srcId="{10338744-B8AA-7F4F-A576-E301F7CDFA3B}" destId="{CC130BBC-0460-7448-B039-E54CB1F34F90}" srcOrd="8" destOrd="0" presId="urn:microsoft.com/office/officeart/2005/8/layout/vList5"/>
    <dgm:cxn modelId="{4BDBC731-A241-0849-BB7C-403409B63375}" type="presParOf" srcId="{CC130BBC-0460-7448-B039-E54CB1F34F90}" destId="{10BC4195-021D-644E-B484-EF6AD4824762}" srcOrd="0" destOrd="0" presId="urn:microsoft.com/office/officeart/2005/8/layout/vList5"/>
    <dgm:cxn modelId="{576D4477-0DFE-CB41-8D2D-EE7B35B64829}" type="presParOf" srcId="{CC130BBC-0460-7448-B039-E54CB1F34F90}" destId="{D7DC5870-C0F1-4F43-A64F-D30996FB7C41}" srcOrd="1" destOrd="0" presId="urn:microsoft.com/office/officeart/2005/8/layout/vList5"/>
    <dgm:cxn modelId="{E3EA5C03-8B1B-AB47-8EE9-176CDE782FDC}" type="presParOf" srcId="{10338744-B8AA-7F4F-A576-E301F7CDFA3B}" destId="{B9D7A7D7-DE6D-BB4F-8A09-276E024CF76E}" srcOrd="9" destOrd="0" presId="urn:microsoft.com/office/officeart/2005/8/layout/vList5"/>
    <dgm:cxn modelId="{17CDA462-ACBA-0747-8714-E4B3D27EE4F9}" type="presParOf" srcId="{10338744-B8AA-7F4F-A576-E301F7CDFA3B}" destId="{F6421467-A4CF-DA48-A56B-533E1A205064}" srcOrd="10" destOrd="0" presId="urn:microsoft.com/office/officeart/2005/8/layout/vList5"/>
    <dgm:cxn modelId="{BF834983-2F1C-EE4F-BFE4-B4B076402052}" type="presParOf" srcId="{F6421467-A4CF-DA48-A56B-533E1A205064}" destId="{7AA46247-2E14-414E-82D9-38D0849D9423}" srcOrd="0" destOrd="0" presId="urn:microsoft.com/office/officeart/2005/8/layout/vList5"/>
    <dgm:cxn modelId="{A89A8D66-FBE3-F64F-BBA0-B7B066F8E6E9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11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‘Edward’</a:t>
          </a:r>
          <a:endParaRPr lang="en-US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7ADEFB57-8F8C-4F42-B755-C5BCDE9A7D69}" type="presOf" srcId="{528BB91C-EF64-DD4B-8F4E-C262F8B6668B}" destId="{DEC3E99E-8FFE-4240-A14A-7B0B8CD0495E}" srcOrd="0" destOrd="0" presId="urn:microsoft.com/office/officeart/2005/8/layout/vList5"/>
    <dgm:cxn modelId="{590D2472-19DF-D44C-A5B3-97B095F53466}" type="presOf" srcId="{2A54912A-6C69-654B-9695-CC716F7D7FF8}" destId="{FF097ED3-45F6-CE4F-BBEE-8163E1B9A64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6F8155B0-B5AB-EA47-97B9-DDB1EBF8C392}" type="presOf" srcId="{BEBFCA4A-4A17-7A4B-8682-C12116EB3DBC}" destId="{10338744-B8AA-7F4F-A576-E301F7CDFA3B}" srcOrd="0" destOrd="0" presId="urn:microsoft.com/office/officeart/2005/8/layout/vList5"/>
    <dgm:cxn modelId="{E63F28F5-8E29-EA48-95DB-C51B111C93CD}" type="presOf" srcId="{A13E531F-CFDE-D740-B86B-D95E280BEDD7}" destId="{C1518ED0-48B7-8240-859F-EEE00C2A225B}" srcOrd="0" destOrd="0" presId="urn:microsoft.com/office/officeart/2005/8/layout/vList5"/>
    <dgm:cxn modelId="{6312A899-D05F-6F48-BDD9-6FB7AF150789}" type="presOf" srcId="{BDAEB77C-EEF7-B243-A56C-DA03DC0C3ED7}" destId="{C22CA5F1-067D-C74C-AE2F-92CF3A2E9C4E}" srcOrd="0" destOrd="0" presId="urn:microsoft.com/office/officeart/2005/8/layout/vList5"/>
    <dgm:cxn modelId="{20CBB68C-854C-A945-A447-D1D027DDDB2D}" type="presOf" srcId="{EAAE94C0-1ADA-5C4C-B664-552E0120B465}" destId="{2B2E3458-0AB4-DA48-B931-0200E24CF9B2}" srcOrd="0" destOrd="0" presId="urn:microsoft.com/office/officeart/2005/8/layout/vList5"/>
    <dgm:cxn modelId="{E11960E3-51B3-A749-A560-031C39DB348A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3A796A5-35E5-B949-AD87-BCDDD5C4836E}" type="presOf" srcId="{67CFFD68-6375-0542-844A-8B26CB937B14}" destId="{706C0303-F60F-2A4B-92A1-CA63CBBBA7D7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5B01156D-01FD-BD4F-AB23-AEEB88E3EDAD}" type="presOf" srcId="{DAF5727A-2029-FF4C-B956-C7421A5E4880}" destId="{5DB6502D-71DE-4940-AD62-6FFB9D52B7A3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BB6AECFC-72E5-D64B-B136-6DCEB75E7AF4}" type="presOf" srcId="{4A0D24D2-EF94-9C4A-A5A6-8B0F813169D5}" destId="{7A66F260-E789-5246-94F4-34695F22AAD7}" srcOrd="0" destOrd="0" presId="urn:microsoft.com/office/officeart/2005/8/layout/vList5"/>
    <dgm:cxn modelId="{3BCDB016-EE5D-AB4D-9D80-B235A5D9457E}" type="presOf" srcId="{FCF6C2CD-902B-024D-A8C6-BDCD3251A63F}" destId="{2B5934B9-B714-8F48-AFEC-EFCEAA550E04}" srcOrd="0" destOrd="0" presId="urn:microsoft.com/office/officeart/2005/8/layout/vList5"/>
    <dgm:cxn modelId="{21BE396C-CE39-884E-9390-BCD9CE6978D5}" type="presOf" srcId="{38FE2818-FC9E-6448-AFC1-3ACC430A2861}" destId="{765CEAE6-1D3F-E143-A755-0E68F9421D0D}" srcOrd="0" destOrd="0" presId="urn:microsoft.com/office/officeart/2005/8/layout/vList5"/>
    <dgm:cxn modelId="{6AF7DBFA-F1EE-074F-BF1E-9F4407EE9B4A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2B3400E-1A8D-564B-A6E6-417007B08780}" type="presParOf" srcId="{10338744-B8AA-7F4F-A576-E301F7CDFA3B}" destId="{677FA84E-AD82-424E-81E2-3147F112D1DE}" srcOrd="0" destOrd="0" presId="urn:microsoft.com/office/officeart/2005/8/layout/vList5"/>
    <dgm:cxn modelId="{2D307380-DAA3-1F4D-A864-E543252A460D}" type="presParOf" srcId="{677FA84E-AD82-424E-81E2-3147F112D1DE}" destId="{706C0303-F60F-2A4B-92A1-CA63CBBBA7D7}" srcOrd="0" destOrd="0" presId="urn:microsoft.com/office/officeart/2005/8/layout/vList5"/>
    <dgm:cxn modelId="{7605FF8A-3F49-1F40-A8E7-CA36C3CCA4C2}" type="presParOf" srcId="{677FA84E-AD82-424E-81E2-3147F112D1DE}" destId="{DEC3E99E-8FFE-4240-A14A-7B0B8CD0495E}" srcOrd="1" destOrd="0" presId="urn:microsoft.com/office/officeart/2005/8/layout/vList5"/>
    <dgm:cxn modelId="{F26031BC-0EB4-2444-ADF2-2443D9F216E5}" type="presParOf" srcId="{10338744-B8AA-7F4F-A576-E301F7CDFA3B}" destId="{85EA3C03-BC8F-8042-AFD5-AD61E460A5C2}" srcOrd="1" destOrd="0" presId="urn:microsoft.com/office/officeart/2005/8/layout/vList5"/>
    <dgm:cxn modelId="{362F4878-AD4D-D840-8CF8-D0A4F9B861E3}" type="presParOf" srcId="{10338744-B8AA-7F4F-A576-E301F7CDFA3B}" destId="{23B0CE53-EB5D-A946-B819-67C0CEEB1B5F}" srcOrd="2" destOrd="0" presId="urn:microsoft.com/office/officeart/2005/8/layout/vList5"/>
    <dgm:cxn modelId="{A8EAC1A8-3BFE-5846-8750-5C193B01F7EE}" type="presParOf" srcId="{23B0CE53-EB5D-A946-B819-67C0CEEB1B5F}" destId="{5DB6502D-71DE-4940-AD62-6FFB9D52B7A3}" srcOrd="0" destOrd="0" presId="urn:microsoft.com/office/officeart/2005/8/layout/vList5"/>
    <dgm:cxn modelId="{20AEB6C1-E9BC-9A42-8EDC-964AFA4D434E}" type="presParOf" srcId="{23B0CE53-EB5D-A946-B819-67C0CEEB1B5F}" destId="{765CEAE6-1D3F-E143-A755-0E68F9421D0D}" srcOrd="1" destOrd="0" presId="urn:microsoft.com/office/officeart/2005/8/layout/vList5"/>
    <dgm:cxn modelId="{C68C0554-1A8E-3E4A-9ECF-5387BB590895}" type="presParOf" srcId="{10338744-B8AA-7F4F-A576-E301F7CDFA3B}" destId="{F4BC5D76-D194-E449-B6E7-70AD193CD34D}" srcOrd="3" destOrd="0" presId="urn:microsoft.com/office/officeart/2005/8/layout/vList5"/>
    <dgm:cxn modelId="{A551F5DD-B180-FB41-B552-5BC950CA8A5A}" type="presParOf" srcId="{10338744-B8AA-7F4F-A576-E301F7CDFA3B}" destId="{D66FB60C-7469-1F4E-A054-77A66B308BFD}" srcOrd="4" destOrd="0" presId="urn:microsoft.com/office/officeart/2005/8/layout/vList5"/>
    <dgm:cxn modelId="{40D4D4B2-151B-5347-BA7E-6F1DA3BCA245}" type="presParOf" srcId="{D66FB60C-7469-1F4E-A054-77A66B308BFD}" destId="{2B5934B9-B714-8F48-AFEC-EFCEAA550E04}" srcOrd="0" destOrd="0" presId="urn:microsoft.com/office/officeart/2005/8/layout/vList5"/>
    <dgm:cxn modelId="{6F768113-90B3-E347-80AA-B9D1BDA1A7CD}" type="presParOf" srcId="{D66FB60C-7469-1F4E-A054-77A66B308BFD}" destId="{C22CA5F1-067D-C74C-AE2F-92CF3A2E9C4E}" srcOrd="1" destOrd="0" presId="urn:microsoft.com/office/officeart/2005/8/layout/vList5"/>
    <dgm:cxn modelId="{20836405-F0B3-8543-B1F9-B71676173AED}" type="presParOf" srcId="{10338744-B8AA-7F4F-A576-E301F7CDFA3B}" destId="{752CB052-6612-1E40-BBFD-B5BA0D0CD626}" srcOrd="5" destOrd="0" presId="urn:microsoft.com/office/officeart/2005/8/layout/vList5"/>
    <dgm:cxn modelId="{46F1A74E-7F02-104A-9369-A5232F45F155}" type="presParOf" srcId="{10338744-B8AA-7F4F-A576-E301F7CDFA3B}" destId="{9846039B-C40C-8D44-8A0D-164DE61CB1BF}" srcOrd="6" destOrd="0" presId="urn:microsoft.com/office/officeart/2005/8/layout/vList5"/>
    <dgm:cxn modelId="{1AD772CD-1B28-EF49-B0F4-8DCF01E8B513}" type="presParOf" srcId="{9846039B-C40C-8D44-8A0D-164DE61CB1BF}" destId="{2B2E3458-0AB4-DA48-B931-0200E24CF9B2}" srcOrd="0" destOrd="0" presId="urn:microsoft.com/office/officeart/2005/8/layout/vList5"/>
    <dgm:cxn modelId="{8CAD76B4-ADF5-9E46-9386-C9859C045E91}" type="presParOf" srcId="{9846039B-C40C-8D44-8A0D-164DE61CB1BF}" destId="{C1518ED0-48B7-8240-859F-EEE00C2A225B}" srcOrd="1" destOrd="0" presId="urn:microsoft.com/office/officeart/2005/8/layout/vList5"/>
    <dgm:cxn modelId="{5B7BD16C-A29E-4349-8718-F29BB8BA6737}" type="presParOf" srcId="{10338744-B8AA-7F4F-A576-E301F7CDFA3B}" destId="{910CF015-89C9-0044-91EA-6557A531C13B}" srcOrd="7" destOrd="0" presId="urn:microsoft.com/office/officeart/2005/8/layout/vList5"/>
    <dgm:cxn modelId="{E57C4595-181B-D845-84E7-FB34A92172A8}" type="presParOf" srcId="{10338744-B8AA-7F4F-A576-E301F7CDFA3B}" destId="{551FD185-72FB-9743-B138-DEA3E4938383}" srcOrd="8" destOrd="0" presId="urn:microsoft.com/office/officeart/2005/8/layout/vList5"/>
    <dgm:cxn modelId="{59FAA49D-1EC6-D44F-A97F-2E1CE4501BBF}" type="presParOf" srcId="{551FD185-72FB-9743-B138-DEA3E4938383}" destId="{FF097ED3-45F6-CE4F-BBEE-8163E1B9A642}" srcOrd="0" destOrd="0" presId="urn:microsoft.com/office/officeart/2005/8/layout/vList5"/>
    <dgm:cxn modelId="{0D7E36B8-1093-7A4E-A808-3396B3890410}" type="presParOf" srcId="{551FD185-72FB-9743-B138-DEA3E4938383}" destId="{7A66F260-E789-5246-94F4-34695F22AAD7}" srcOrd="1" destOrd="0" presId="urn:microsoft.com/office/officeart/2005/8/layout/vList5"/>
    <dgm:cxn modelId="{3993CC0E-DF7A-3543-AACA-DEF7CAA2971F}" type="presParOf" srcId="{10338744-B8AA-7F4F-A576-E301F7CDFA3B}" destId="{D5E7094F-13E8-CE42-BD5C-F5CB13BBB3FA}" srcOrd="9" destOrd="0" presId="urn:microsoft.com/office/officeart/2005/8/layout/vList5"/>
    <dgm:cxn modelId="{B5ECE32B-2D19-9042-AA70-2989183A22E6}" type="presParOf" srcId="{10338744-B8AA-7F4F-A576-E301F7CDFA3B}" destId="{F6421467-A4CF-DA48-A56B-533E1A205064}" srcOrd="10" destOrd="0" presId="urn:microsoft.com/office/officeart/2005/8/layout/vList5"/>
    <dgm:cxn modelId="{20946BF6-1DFF-3D41-BD2C-C6FC5A0BF3CB}" type="presParOf" srcId="{F6421467-A4CF-DA48-A56B-533E1A205064}" destId="{7AA46247-2E14-414E-82D9-38D0849D9423}" srcOrd="0" destOrd="0" presId="urn:microsoft.com/office/officeart/2005/8/layout/vList5"/>
    <dgm:cxn modelId="{36284189-7A36-FD4F-9048-546526986A03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D4CF6440-3E63-7344-97EB-002DC9A49D8D}" type="presOf" srcId="{DAF5727A-2029-FF4C-B956-C7421A5E4880}" destId="{5DB6502D-71DE-4940-AD62-6FFB9D52B7A3}" srcOrd="0" destOrd="0" presId="urn:microsoft.com/office/officeart/2005/8/layout/vList5"/>
    <dgm:cxn modelId="{77A6A45A-4009-734D-AFCB-8318E8F07AE8}" type="presOf" srcId="{BEBFCA4A-4A17-7A4B-8682-C12116EB3DBC}" destId="{10338744-B8AA-7F4F-A576-E301F7CDFA3B}" srcOrd="0" destOrd="0" presId="urn:microsoft.com/office/officeart/2005/8/layout/vList5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06EE9B99-425F-8B4C-B0B8-2599B2664F18}" type="presOf" srcId="{EAAE94C0-1ADA-5C4C-B664-552E0120B465}" destId="{2B2E3458-0AB4-DA48-B931-0200E24CF9B2}" srcOrd="0" destOrd="0" presId="urn:microsoft.com/office/officeart/2005/8/layout/vList5"/>
    <dgm:cxn modelId="{2181417E-4874-4C4C-B98B-EF4E1A4E3E7B}" type="presOf" srcId="{35E62304-1E4B-FD4A-ACDD-F77C5EBED6C2}" destId="{AED3AC2F-027C-FE46-9AE6-54F4C00DB286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E1452E4-CBA7-134A-9A3D-FD7AEEA0ABB5}" type="presOf" srcId="{A13E531F-CFDE-D740-B86B-D95E280BEDD7}" destId="{C1518ED0-48B7-8240-859F-EEE00C2A225B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19DCCF7A-0A51-C34C-A928-D3FF0F6B93C5}" type="presOf" srcId="{38FE2818-FC9E-6448-AFC1-3ACC430A2861}" destId="{765CEAE6-1D3F-E143-A755-0E68F9421D0D}" srcOrd="0" destOrd="0" presId="urn:microsoft.com/office/officeart/2005/8/layout/vList5"/>
    <dgm:cxn modelId="{5F452DF7-15C7-064A-822A-076DE5B1F20A}" type="presOf" srcId="{FCF6C2CD-902B-024D-A8C6-BDCD3251A63F}" destId="{2B5934B9-B714-8F48-AFEC-EFCEAA550E04}" srcOrd="0" destOrd="0" presId="urn:microsoft.com/office/officeart/2005/8/layout/vList5"/>
    <dgm:cxn modelId="{741E3292-338D-4F4C-B57F-D3D78470F9DF}" type="presOf" srcId="{BDAEB77C-EEF7-B243-A56C-DA03DC0C3ED7}" destId="{C22CA5F1-067D-C74C-AE2F-92CF3A2E9C4E}" srcOrd="0" destOrd="0" presId="urn:microsoft.com/office/officeart/2005/8/layout/vList5"/>
    <dgm:cxn modelId="{78265F9C-876D-0A45-9294-993D2D110249}" type="presOf" srcId="{67CFFD68-6375-0542-844A-8B26CB937B14}" destId="{706C0303-F60F-2A4B-92A1-CA63CBBBA7D7}" srcOrd="0" destOrd="0" presId="urn:microsoft.com/office/officeart/2005/8/layout/vList5"/>
    <dgm:cxn modelId="{9D0B6B2B-F33C-234A-8BCE-F75730C95A9A}" type="presOf" srcId="{4A0D24D2-EF94-9C4A-A5A6-8B0F813169D5}" destId="{7A66F260-E789-5246-94F4-34695F22AAD7}" srcOrd="0" destOrd="0" presId="urn:microsoft.com/office/officeart/2005/8/layout/vList5"/>
    <dgm:cxn modelId="{BFA21BB2-EEBA-D746-9CBB-3203F8B47B96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E20A7D7-963B-684A-943F-033B7D445751}" type="presOf" srcId="{528BB91C-EF64-DD4B-8F4E-C262F8B6668B}" destId="{DEC3E99E-8FFE-4240-A14A-7B0B8CD0495E}" srcOrd="0" destOrd="0" presId="urn:microsoft.com/office/officeart/2005/8/layout/vList5"/>
    <dgm:cxn modelId="{A5742205-89E4-B24D-83A1-B187815EB19A}" type="presOf" srcId="{F41F195E-E894-3047-954B-966FC9DA9467}" destId="{7AA46247-2E14-414E-82D9-38D0849D9423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36C796F8-5C2F-D447-A43C-9D8C5F7C942B}" type="presParOf" srcId="{10338744-B8AA-7F4F-A576-E301F7CDFA3B}" destId="{677FA84E-AD82-424E-81E2-3147F112D1DE}" srcOrd="0" destOrd="0" presId="urn:microsoft.com/office/officeart/2005/8/layout/vList5"/>
    <dgm:cxn modelId="{2544CD7D-1999-EC49-B255-320208D0D14E}" type="presParOf" srcId="{677FA84E-AD82-424E-81E2-3147F112D1DE}" destId="{706C0303-F60F-2A4B-92A1-CA63CBBBA7D7}" srcOrd="0" destOrd="0" presId="urn:microsoft.com/office/officeart/2005/8/layout/vList5"/>
    <dgm:cxn modelId="{33F4C561-B22E-6A48-820B-BD7AB153FAB9}" type="presParOf" srcId="{677FA84E-AD82-424E-81E2-3147F112D1DE}" destId="{DEC3E99E-8FFE-4240-A14A-7B0B8CD0495E}" srcOrd="1" destOrd="0" presId="urn:microsoft.com/office/officeart/2005/8/layout/vList5"/>
    <dgm:cxn modelId="{732B4AB2-BD8A-2540-903B-A0E6315C3230}" type="presParOf" srcId="{10338744-B8AA-7F4F-A576-E301F7CDFA3B}" destId="{85EA3C03-BC8F-8042-AFD5-AD61E460A5C2}" srcOrd="1" destOrd="0" presId="urn:microsoft.com/office/officeart/2005/8/layout/vList5"/>
    <dgm:cxn modelId="{641D4F71-B502-2246-A11D-FACB9B76383B}" type="presParOf" srcId="{10338744-B8AA-7F4F-A576-E301F7CDFA3B}" destId="{23B0CE53-EB5D-A946-B819-67C0CEEB1B5F}" srcOrd="2" destOrd="0" presId="urn:microsoft.com/office/officeart/2005/8/layout/vList5"/>
    <dgm:cxn modelId="{9F562F94-0E81-7C46-836B-E6757BED6DC6}" type="presParOf" srcId="{23B0CE53-EB5D-A946-B819-67C0CEEB1B5F}" destId="{5DB6502D-71DE-4940-AD62-6FFB9D52B7A3}" srcOrd="0" destOrd="0" presId="urn:microsoft.com/office/officeart/2005/8/layout/vList5"/>
    <dgm:cxn modelId="{12932D67-6B22-0149-BC7E-273039F58C00}" type="presParOf" srcId="{23B0CE53-EB5D-A946-B819-67C0CEEB1B5F}" destId="{765CEAE6-1D3F-E143-A755-0E68F9421D0D}" srcOrd="1" destOrd="0" presId="urn:microsoft.com/office/officeart/2005/8/layout/vList5"/>
    <dgm:cxn modelId="{66CC556A-C8B0-5049-A88C-87E0863BF646}" type="presParOf" srcId="{10338744-B8AA-7F4F-A576-E301F7CDFA3B}" destId="{F4BC5D76-D194-E449-B6E7-70AD193CD34D}" srcOrd="3" destOrd="0" presId="urn:microsoft.com/office/officeart/2005/8/layout/vList5"/>
    <dgm:cxn modelId="{9BFB5181-DC6B-2842-9F7A-532EB365B995}" type="presParOf" srcId="{10338744-B8AA-7F4F-A576-E301F7CDFA3B}" destId="{D66FB60C-7469-1F4E-A054-77A66B308BFD}" srcOrd="4" destOrd="0" presId="urn:microsoft.com/office/officeart/2005/8/layout/vList5"/>
    <dgm:cxn modelId="{863E28B9-6FBC-9646-AE9D-6EF089314461}" type="presParOf" srcId="{D66FB60C-7469-1F4E-A054-77A66B308BFD}" destId="{2B5934B9-B714-8F48-AFEC-EFCEAA550E04}" srcOrd="0" destOrd="0" presId="urn:microsoft.com/office/officeart/2005/8/layout/vList5"/>
    <dgm:cxn modelId="{1BF3C76F-65C3-0041-A675-79B199659545}" type="presParOf" srcId="{D66FB60C-7469-1F4E-A054-77A66B308BFD}" destId="{C22CA5F1-067D-C74C-AE2F-92CF3A2E9C4E}" srcOrd="1" destOrd="0" presId="urn:microsoft.com/office/officeart/2005/8/layout/vList5"/>
    <dgm:cxn modelId="{EBAC94D7-3EED-2845-B4E7-E08E67F09672}" type="presParOf" srcId="{10338744-B8AA-7F4F-A576-E301F7CDFA3B}" destId="{752CB052-6612-1E40-BBFD-B5BA0D0CD626}" srcOrd="5" destOrd="0" presId="urn:microsoft.com/office/officeart/2005/8/layout/vList5"/>
    <dgm:cxn modelId="{57E087CA-7A36-684E-8BC3-4499E19BC9FC}" type="presParOf" srcId="{10338744-B8AA-7F4F-A576-E301F7CDFA3B}" destId="{9846039B-C40C-8D44-8A0D-164DE61CB1BF}" srcOrd="6" destOrd="0" presId="urn:microsoft.com/office/officeart/2005/8/layout/vList5"/>
    <dgm:cxn modelId="{1CDFB6C0-6CB8-AB45-9622-9F813D5E2C48}" type="presParOf" srcId="{9846039B-C40C-8D44-8A0D-164DE61CB1BF}" destId="{2B2E3458-0AB4-DA48-B931-0200E24CF9B2}" srcOrd="0" destOrd="0" presId="urn:microsoft.com/office/officeart/2005/8/layout/vList5"/>
    <dgm:cxn modelId="{63A6B04D-4F4E-6F4B-A9EF-D96D1BF2A9C2}" type="presParOf" srcId="{9846039B-C40C-8D44-8A0D-164DE61CB1BF}" destId="{C1518ED0-48B7-8240-859F-EEE00C2A225B}" srcOrd="1" destOrd="0" presId="urn:microsoft.com/office/officeart/2005/8/layout/vList5"/>
    <dgm:cxn modelId="{230FC3EC-1ECD-0540-A215-1EC5421DE5BF}" type="presParOf" srcId="{10338744-B8AA-7F4F-A576-E301F7CDFA3B}" destId="{910CF015-89C9-0044-91EA-6557A531C13B}" srcOrd="7" destOrd="0" presId="urn:microsoft.com/office/officeart/2005/8/layout/vList5"/>
    <dgm:cxn modelId="{80E399C1-81B4-D641-98C5-C30A98835DC6}" type="presParOf" srcId="{10338744-B8AA-7F4F-A576-E301F7CDFA3B}" destId="{551FD185-72FB-9743-B138-DEA3E4938383}" srcOrd="8" destOrd="0" presId="urn:microsoft.com/office/officeart/2005/8/layout/vList5"/>
    <dgm:cxn modelId="{42BD254B-924C-0C45-9C33-4BEDB3FE756B}" type="presParOf" srcId="{551FD185-72FB-9743-B138-DEA3E4938383}" destId="{FF097ED3-45F6-CE4F-BBEE-8163E1B9A642}" srcOrd="0" destOrd="0" presId="urn:microsoft.com/office/officeart/2005/8/layout/vList5"/>
    <dgm:cxn modelId="{70576117-7C51-1246-B1E1-666E8C5843FA}" type="presParOf" srcId="{551FD185-72FB-9743-B138-DEA3E4938383}" destId="{7A66F260-E789-5246-94F4-34695F22AAD7}" srcOrd="1" destOrd="0" presId="urn:microsoft.com/office/officeart/2005/8/layout/vList5"/>
    <dgm:cxn modelId="{5740131F-E2B2-044E-9054-1802828FA3D9}" type="presParOf" srcId="{10338744-B8AA-7F4F-A576-E301F7CDFA3B}" destId="{D5E7094F-13E8-CE42-BD5C-F5CB13BBB3FA}" srcOrd="9" destOrd="0" presId="urn:microsoft.com/office/officeart/2005/8/layout/vList5"/>
    <dgm:cxn modelId="{57D1F4CD-D307-3B44-A21A-62DB64E404AC}" type="presParOf" srcId="{10338744-B8AA-7F4F-A576-E301F7CDFA3B}" destId="{F6421467-A4CF-DA48-A56B-533E1A205064}" srcOrd="10" destOrd="0" presId="urn:microsoft.com/office/officeart/2005/8/layout/vList5"/>
    <dgm:cxn modelId="{1139599F-D05D-5948-A5DD-5B5F74D95688}" type="presParOf" srcId="{F6421467-A4CF-DA48-A56B-533E1A205064}" destId="{7AA46247-2E14-414E-82D9-38D0849D9423}" srcOrd="0" destOrd="0" presId="urn:microsoft.com/office/officeart/2005/8/layout/vList5"/>
    <dgm:cxn modelId="{4970335F-E7E2-A447-A9F9-4061EB1B3666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C393CAFF-B41D-BC4F-BFD8-4F26BDC68276}" type="presOf" srcId="{EAAE94C0-1ADA-5C4C-B664-552E0120B465}" destId="{2B2E3458-0AB4-DA48-B931-0200E24CF9B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3D2D8955-92F4-5846-966E-18BFA531121D}" type="presOf" srcId="{F41F195E-E894-3047-954B-966FC9DA9467}" destId="{7AA46247-2E14-414E-82D9-38D0849D9423}" srcOrd="0" destOrd="0" presId="urn:microsoft.com/office/officeart/2005/8/layout/vList5"/>
    <dgm:cxn modelId="{350CAA2D-E425-174F-9391-D143C35D043F}" type="presOf" srcId="{38FE2818-FC9E-6448-AFC1-3ACC430A2861}" destId="{765CEAE6-1D3F-E143-A755-0E68F9421D0D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40898E90-E144-BB47-AAD0-D76D35827A2C}" type="presOf" srcId="{4A0D24D2-EF94-9C4A-A5A6-8B0F813169D5}" destId="{7A66F260-E789-5246-94F4-34695F22AA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5A3D0B6B-F216-954E-9689-638B3E343A3E}" type="presOf" srcId="{DAF5727A-2029-FF4C-B956-C7421A5E4880}" destId="{5DB6502D-71DE-4940-AD62-6FFB9D52B7A3}" srcOrd="0" destOrd="0" presId="urn:microsoft.com/office/officeart/2005/8/layout/vList5"/>
    <dgm:cxn modelId="{2D206610-AC96-0A41-A55F-311FBDEAD81F}" type="presOf" srcId="{528BB91C-EF64-DD4B-8F4E-C262F8B6668B}" destId="{DEC3E99E-8FFE-4240-A14A-7B0B8CD0495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9C9F4FE-A4EF-9442-8BB6-74214E8B9247}" type="presOf" srcId="{35E62304-1E4B-FD4A-ACDD-F77C5EBED6C2}" destId="{AED3AC2F-027C-FE46-9AE6-54F4C00DB286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94C1EDB2-E12B-8C41-8649-E3410733CE63}" type="presOf" srcId="{A13E531F-CFDE-D740-B86B-D95E280BEDD7}" destId="{C1518ED0-48B7-8240-859F-EEE00C2A225B}" srcOrd="0" destOrd="0" presId="urn:microsoft.com/office/officeart/2005/8/layout/vList5"/>
    <dgm:cxn modelId="{FDE76B46-1C4B-FD4D-B79E-2DC46D59130B}" type="presOf" srcId="{FCF6C2CD-902B-024D-A8C6-BDCD3251A63F}" destId="{2B5934B9-B714-8F48-AFEC-EFCEAA550E04}" srcOrd="0" destOrd="0" presId="urn:microsoft.com/office/officeart/2005/8/layout/vList5"/>
    <dgm:cxn modelId="{92478AEC-C6CA-E54B-8B34-234AA3FCEB5C}" type="presOf" srcId="{67CFFD68-6375-0542-844A-8B26CB937B14}" destId="{706C0303-F60F-2A4B-92A1-CA63CBBBA7D7}" srcOrd="0" destOrd="0" presId="urn:microsoft.com/office/officeart/2005/8/layout/vList5"/>
    <dgm:cxn modelId="{34D5BAA5-333B-8745-A326-3FDB84CD13EA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84EB6B42-92BE-9F45-94A9-3E089922DC18}" type="presOf" srcId="{BDAEB77C-EEF7-B243-A56C-DA03DC0C3ED7}" destId="{C22CA5F1-067D-C74C-AE2F-92CF3A2E9C4E}" srcOrd="0" destOrd="0" presId="urn:microsoft.com/office/officeart/2005/8/layout/vList5"/>
    <dgm:cxn modelId="{3E3C60E1-A615-A845-A861-A1DD60AD9B41}" type="presOf" srcId="{BEBFCA4A-4A17-7A4B-8682-C12116EB3DBC}" destId="{10338744-B8AA-7F4F-A576-E301F7CDFA3B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06BEA543-6C9C-7245-9955-4B07F7156A6F}" type="presParOf" srcId="{10338744-B8AA-7F4F-A576-E301F7CDFA3B}" destId="{677FA84E-AD82-424E-81E2-3147F112D1DE}" srcOrd="0" destOrd="0" presId="urn:microsoft.com/office/officeart/2005/8/layout/vList5"/>
    <dgm:cxn modelId="{A88A975B-42CB-034D-A332-CB7EF3165E40}" type="presParOf" srcId="{677FA84E-AD82-424E-81E2-3147F112D1DE}" destId="{706C0303-F60F-2A4B-92A1-CA63CBBBA7D7}" srcOrd="0" destOrd="0" presId="urn:microsoft.com/office/officeart/2005/8/layout/vList5"/>
    <dgm:cxn modelId="{B9F41ECA-5B15-9F40-B392-1746D0C8B2E3}" type="presParOf" srcId="{677FA84E-AD82-424E-81E2-3147F112D1DE}" destId="{DEC3E99E-8FFE-4240-A14A-7B0B8CD0495E}" srcOrd="1" destOrd="0" presId="urn:microsoft.com/office/officeart/2005/8/layout/vList5"/>
    <dgm:cxn modelId="{BED66163-4AA7-6F4A-A401-63B988182388}" type="presParOf" srcId="{10338744-B8AA-7F4F-A576-E301F7CDFA3B}" destId="{85EA3C03-BC8F-8042-AFD5-AD61E460A5C2}" srcOrd="1" destOrd="0" presId="urn:microsoft.com/office/officeart/2005/8/layout/vList5"/>
    <dgm:cxn modelId="{88C87A85-2390-7046-BC25-9939FC1CFA28}" type="presParOf" srcId="{10338744-B8AA-7F4F-A576-E301F7CDFA3B}" destId="{23B0CE53-EB5D-A946-B819-67C0CEEB1B5F}" srcOrd="2" destOrd="0" presId="urn:microsoft.com/office/officeart/2005/8/layout/vList5"/>
    <dgm:cxn modelId="{6C78B1EE-57B8-1B4A-909E-75DD2F669D09}" type="presParOf" srcId="{23B0CE53-EB5D-A946-B819-67C0CEEB1B5F}" destId="{5DB6502D-71DE-4940-AD62-6FFB9D52B7A3}" srcOrd="0" destOrd="0" presId="urn:microsoft.com/office/officeart/2005/8/layout/vList5"/>
    <dgm:cxn modelId="{903BD380-E922-5846-AAFB-AF73A3542412}" type="presParOf" srcId="{23B0CE53-EB5D-A946-B819-67C0CEEB1B5F}" destId="{765CEAE6-1D3F-E143-A755-0E68F9421D0D}" srcOrd="1" destOrd="0" presId="urn:microsoft.com/office/officeart/2005/8/layout/vList5"/>
    <dgm:cxn modelId="{34D547C7-66EE-4D48-B1DC-B7C156754ABD}" type="presParOf" srcId="{10338744-B8AA-7F4F-A576-E301F7CDFA3B}" destId="{F4BC5D76-D194-E449-B6E7-70AD193CD34D}" srcOrd="3" destOrd="0" presId="urn:microsoft.com/office/officeart/2005/8/layout/vList5"/>
    <dgm:cxn modelId="{1289D4FF-9F28-2741-A11A-208D1FC2C77B}" type="presParOf" srcId="{10338744-B8AA-7F4F-A576-E301F7CDFA3B}" destId="{D66FB60C-7469-1F4E-A054-77A66B308BFD}" srcOrd="4" destOrd="0" presId="urn:microsoft.com/office/officeart/2005/8/layout/vList5"/>
    <dgm:cxn modelId="{2DE1F695-6909-AF49-A8CD-EA82DB81C307}" type="presParOf" srcId="{D66FB60C-7469-1F4E-A054-77A66B308BFD}" destId="{2B5934B9-B714-8F48-AFEC-EFCEAA550E04}" srcOrd="0" destOrd="0" presId="urn:microsoft.com/office/officeart/2005/8/layout/vList5"/>
    <dgm:cxn modelId="{E0D5DFD4-B705-E945-9600-A4A82A0812AD}" type="presParOf" srcId="{D66FB60C-7469-1F4E-A054-77A66B308BFD}" destId="{C22CA5F1-067D-C74C-AE2F-92CF3A2E9C4E}" srcOrd="1" destOrd="0" presId="urn:microsoft.com/office/officeart/2005/8/layout/vList5"/>
    <dgm:cxn modelId="{0B9B77FA-0C86-3B49-9B78-E5C6C6DB42CA}" type="presParOf" srcId="{10338744-B8AA-7F4F-A576-E301F7CDFA3B}" destId="{752CB052-6612-1E40-BBFD-B5BA0D0CD626}" srcOrd="5" destOrd="0" presId="urn:microsoft.com/office/officeart/2005/8/layout/vList5"/>
    <dgm:cxn modelId="{1ECC761F-9159-7741-A57F-8D01451F36D0}" type="presParOf" srcId="{10338744-B8AA-7F4F-A576-E301F7CDFA3B}" destId="{9846039B-C40C-8D44-8A0D-164DE61CB1BF}" srcOrd="6" destOrd="0" presId="urn:microsoft.com/office/officeart/2005/8/layout/vList5"/>
    <dgm:cxn modelId="{D35D3263-7E39-3B45-BBA2-23F88816D83D}" type="presParOf" srcId="{9846039B-C40C-8D44-8A0D-164DE61CB1BF}" destId="{2B2E3458-0AB4-DA48-B931-0200E24CF9B2}" srcOrd="0" destOrd="0" presId="urn:microsoft.com/office/officeart/2005/8/layout/vList5"/>
    <dgm:cxn modelId="{080237A1-A095-DF42-8914-0A93A730E902}" type="presParOf" srcId="{9846039B-C40C-8D44-8A0D-164DE61CB1BF}" destId="{C1518ED0-48B7-8240-859F-EEE00C2A225B}" srcOrd="1" destOrd="0" presId="urn:microsoft.com/office/officeart/2005/8/layout/vList5"/>
    <dgm:cxn modelId="{0479A662-EDE6-ED4F-82AA-9D1C4B9D0FD3}" type="presParOf" srcId="{10338744-B8AA-7F4F-A576-E301F7CDFA3B}" destId="{910CF015-89C9-0044-91EA-6557A531C13B}" srcOrd="7" destOrd="0" presId="urn:microsoft.com/office/officeart/2005/8/layout/vList5"/>
    <dgm:cxn modelId="{0CC3DD22-4255-0543-901F-4A791A150B21}" type="presParOf" srcId="{10338744-B8AA-7F4F-A576-E301F7CDFA3B}" destId="{551FD185-72FB-9743-B138-DEA3E4938383}" srcOrd="8" destOrd="0" presId="urn:microsoft.com/office/officeart/2005/8/layout/vList5"/>
    <dgm:cxn modelId="{D9A8CB02-448A-5F41-921F-108C6A974D07}" type="presParOf" srcId="{551FD185-72FB-9743-B138-DEA3E4938383}" destId="{FF097ED3-45F6-CE4F-BBEE-8163E1B9A642}" srcOrd="0" destOrd="0" presId="urn:microsoft.com/office/officeart/2005/8/layout/vList5"/>
    <dgm:cxn modelId="{64F99A03-05F3-B948-810B-E9063779E041}" type="presParOf" srcId="{551FD185-72FB-9743-B138-DEA3E4938383}" destId="{7A66F260-E789-5246-94F4-34695F22AAD7}" srcOrd="1" destOrd="0" presId="urn:microsoft.com/office/officeart/2005/8/layout/vList5"/>
    <dgm:cxn modelId="{77588283-8DA4-0F4C-B322-9E31FFE5F673}" type="presParOf" srcId="{10338744-B8AA-7F4F-A576-E301F7CDFA3B}" destId="{D5E7094F-13E8-CE42-BD5C-F5CB13BBB3FA}" srcOrd="9" destOrd="0" presId="urn:microsoft.com/office/officeart/2005/8/layout/vList5"/>
    <dgm:cxn modelId="{1747B7A7-0592-5842-8E14-00A8C495E9E4}" type="presParOf" srcId="{10338744-B8AA-7F4F-A576-E301F7CDFA3B}" destId="{F6421467-A4CF-DA48-A56B-533E1A205064}" srcOrd="10" destOrd="0" presId="urn:microsoft.com/office/officeart/2005/8/layout/vList5"/>
    <dgm:cxn modelId="{E02A6274-B453-854C-A920-2DF2591E611E}" type="presParOf" srcId="{F6421467-A4CF-DA48-A56B-533E1A205064}" destId="{7AA46247-2E14-414E-82D9-38D0849D9423}" srcOrd="0" destOrd="0" presId="urn:microsoft.com/office/officeart/2005/8/layout/vList5"/>
    <dgm:cxn modelId="{C25EFB3F-BE5C-4348-BC6C-71C344D46FDB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strike="sngStrike" dirty="0" smtClean="0"/>
            <a:t>‘2’</a:t>
          </a:r>
          <a:endParaRPr lang="en-US" strike="sngStrike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‘Carl’</a:t>
          </a:r>
          <a:endParaRPr lang="en-US" strike="sngStrike" dirty="0">
            <a:solidFill>
              <a:srgbClr val="FF0000"/>
            </a:solidFill>
          </a:endParaRPr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strike="sngStrike" dirty="0" smtClean="0"/>
            <a:t>‘3’</a:t>
          </a:r>
          <a:endParaRPr lang="en-US" strike="sngStrike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‘Doug’</a:t>
          </a:r>
          <a:endParaRPr lang="en-US" strike="sngStrike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strike="sngStrike" dirty="0" smtClean="0"/>
            <a:t>’10’</a:t>
          </a:r>
          <a:endParaRPr lang="en-US" strike="sngStrike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‘Edward’</a:t>
          </a:r>
          <a:endParaRPr lang="en-US" strike="sngStrike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B547DBB3-C6A1-C34C-AE18-0EA42A387935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724FB3FB-DBA1-A74D-BF63-77324F13B3E8}" type="presOf" srcId="{F41F195E-E894-3047-954B-966FC9DA9467}" destId="{7AA46247-2E14-414E-82D9-38D0849D9423}" srcOrd="0" destOrd="0" presId="urn:microsoft.com/office/officeart/2005/8/layout/vList5"/>
    <dgm:cxn modelId="{B7FA4FE7-772E-0B4A-8B30-75674D77F86E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6323740-0C90-4C4B-9BA5-F31F1FB54802}" type="presOf" srcId="{EAAE94C0-1ADA-5C4C-B664-552E0120B465}" destId="{2B2E3458-0AB4-DA48-B931-0200E24CF9B2}" srcOrd="0" destOrd="0" presId="urn:microsoft.com/office/officeart/2005/8/layout/vList5"/>
    <dgm:cxn modelId="{E3A21DD0-9B5D-184F-88B0-15B3071B0197}" type="presOf" srcId="{4A0D24D2-EF94-9C4A-A5A6-8B0F813169D5}" destId="{7A66F260-E789-5246-94F4-34695F22AAD7}" srcOrd="0" destOrd="0" presId="urn:microsoft.com/office/officeart/2005/8/layout/vList5"/>
    <dgm:cxn modelId="{E684733C-36F7-EA47-B677-BB46E04E05BC}" type="presOf" srcId="{BDAEB77C-EEF7-B243-A56C-DA03DC0C3ED7}" destId="{C22CA5F1-067D-C74C-AE2F-92CF3A2E9C4E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AB95DA75-2F7A-334D-A286-8AAE4B2D1A33}" type="presOf" srcId="{67CFFD68-6375-0542-844A-8B26CB937B14}" destId="{706C0303-F60F-2A4B-92A1-CA63CBBBA7D7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9213C47-3D90-6A4D-BBFD-A79D859D0FDD}" type="presOf" srcId="{FCF6C2CD-902B-024D-A8C6-BDCD3251A63F}" destId="{2B5934B9-B714-8F48-AFEC-EFCEAA550E04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FFB761A8-3C0C-FA43-BF0E-9F2FEBB7DD7D}" type="presOf" srcId="{BEBFCA4A-4A17-7A4B-8682-C12116EB3DBC}" destId="{10338744-B8AA-7F4F-A576-E301F7CDFA3B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9E76354-4A49-6C48-A51B-BB46777DA380}" type="presOf" srcId="{38FE2818-FC9E-6448-AFC1-3ACC430A2861}" destId="{765CEAE6-1D3F-E143-A755-0E68F9421D0D}" srcOrd="0" destOrd="0" presId="urn:microsoft.com/office/officeart/2005/8/layout/vList5"/>
    <dgm:cxn modelId="{A72C50C7-7B1F-9C4C-99C4-21588173D254}" type="presOf" srcId="{2A54912A-6C69-654B-9695-CC716F7D7FF8}" destId="{FF097ED3-45F6-CE4F-BBEE-8163E1B9A642}" srcOrd="0" destOrd="0" presId="urn:microsoft.com/office/officeart/2005/8/layout/vList5"/>
    <dgm:cxn modelId="{1A7ACC46-4981-A543-A4E2-9C77C692A297}" type="presOf" srcId="{DAF5727A-2029-FF4C-B956-C7421A5E4880}" destId="{5DB6502D-71DE-4940-AD62-6FFB9D52B7A3}" srcOrd="0" destOrd="0" presId="urn:microsoft.com/office/officeart/2005/8/layout/vList5"/>
    <dgm:cxn modelId="{608412AF-8EC3-214A-98D5-8B7440768777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46D6BA35-5F59-B849-BBB6-4D38E6F58B57}" type="presParOf" srcId="{10338744-B8AA-7F4F-A576-E301F7CDFA3B}" destId="{677FA84E-AD82-424E-81E2-3147F112D1DE}" srcOrd="0" destOrd="0" presId="urn:microsoft.com/office/officeart/2005/8/layout/vList5"/>
    <dgm:cxn modelId="{5665A0CA-6C7B-D94F-B0EA-FE31EE4BB5F9}" type="presParOf" srcId="{677FA84E-AD82-424E-81E2-3147F112D1DE}" destId="{706C0303-F60F-2A4B-92A1-CA63CBBBA7D7}" srcOrd="0" destOrd="0" presId="urn:microsoft.com/office/officeart/2005/8/layout/vList5"/>
    <dgm:cxn modelId="{5F2F466A-24E1-A048-99D1-4B7AF7645C4E}" type="presParOf" srcId="{677FA84E-AD82-424E-81E2-3147F112D1DE}" destId="{DEC3E99E-8FFE-4240-A14A-7B0B8CD0495E}" srcOrd="1" destOrd="0" presId="urn:microsoft.com/office/officeart/2005/8/layout/vList5"/>
    <dgm:cxn modelId="{B74D0101-0C50-1840-9F03-3AE6B2C41D50}" type="presParOf" srcId="{10338744-B8AA-7F4F-A576-E301F7CDFA3B}" destId="{85EA3C03-BC8F-8042-AFD5-AD61E460A5C2}" srcOrd="1" destOrd="0" presId="urn:microsoft.com/office/officeart/2005/8/layout/vList5"/>
    <dgm:cxn modelId="{A86D5789-A188-EC45-A770-4663F5B714A6}" type="presParOf" srcId="{10338744-B8AA-7F4F-A576-E301F7CDFA3B}" destId="{23B0CE53-EB5D-A946-B819-67C0CEEB1B5F}" srcOrd="2" destOrd="0" presId="urn:microsoft.com/office/officeart/2005/8/layout/vList5"/>
    <dgm:cxn modelId="{6EB494C5-0E75-3948-A0CB-FD391CA0FA55}" type="presParOf" srcId="{23B0CE53-EB5D-A946-B819-67C0CEEB1B5F}" destId="{5DB6502D-71DE-4940-AD62-6FFB9D52B7A3}" srcOrd="0" destOrd="0" presId="urn:microsoft.com/office/officeart/2005/8/layout/vList5"/>
    <dgm:cxn modelId="{DF2DAA52-610B-8140-A122-E0AAD7FA52BD}" type="presParOf" srcId="{23B0CE53-EB5D-A946-B819-67C0CEEB1B5F}" destId="{765CEAE6-1D3F-E143-A755-0E68F9421D0D}" srcOrd="1" destOrd="0" presId="urn:microsoft.com/office/officeart/2005/8/layout/vList5"/>
    <dgm:cxn modelId="{58562F32-2CB1-8246-AABB-29B554DEDD99}" type="presParOf" srcId="{10338744-B8AA-7F4F-A576-E301F7CDFA3B}" destId="{F4BC5D76-D194-E449-B6E7-70AD193CD34D}" srcOrd="3" destOrd="0" presId="urn:microsoft.com/office/officeart/2005/8/layout/vList5"/>
    <dgm:cxn modelId="{399ECE1C-43B9-7F47-A01E-819986E62F5E}" type="presParOf" srcId="{10338744-B8AA-7F4F-A576-E301F7CDFA3B}" destId="{D66FB60C-7469-1F4E-A054-77A66B308BFD}" srcOrd="4" destOrd="0" presId="urn:microsoft.com/office/officeart/2005/8/layout/vList5"/>
    <dgm:cxn modelId="{1E86299F-CABC-3244-835A-A72DFDAFDFE8}" type="presParOf" srcId="{D66FB60C-7469-1F4E-A054-77A66B308BFD}" destId="{2B5934B9-B714-8F48-AFEC-EFCEAA550E04}" srcOrd="0" destOrd="0" presId="urn:microsoft.com/office/officeart/2005/8/layout/vList5"/>
    <dgm:cxn modelId="{9304F8D1-AD39-854F-905B-5FD524A933C0}" type="presParOf" srcId="{D66FB60C-7469-1F4E-A054-77A66B308BFD}" destId="{C22CA5F1-067D-C74C-AE2F-92CF3A2E9C4E}" srcOrd="1" destOrd="0" presId="urn:microsoft.com/office/officeart/2005/8/layout/vList5"/>
    <dgm:cxn modelId="{655B7C44-4D8B-7046-96D9-9661BFE6886B}" type="presParOf" srcId="{10338744-B8AA-7F4F-A576-E301F7CDFA3B}" destId="{752CB052-6612-1E40-BBFD-B5BA0D0CD626}" srcOrd="5" destOrd="0" presId="urn:microsoft.com/office/officeart/2005/8/layout/vList5"/>
    <dgm:cxn modelId="{FF9D14D6-9915-7943-B6E7-D27D6D34C87E}" type="presParOf" srcId="{10338744-B8AA-7F4F-A576-E301F7CDFA3B}" destId="{9846039B-C40C-8D44-8A0D-164DE61CB1BF}" srcOrd="6" destOrd="0" presId="urn:microsoft.com/office/officeart/2005/8/layout/vList5"/>
    <dgm:cxn modelId="{1DDF4AE3-BCDB-DD4A-A2F1-2299D9F5258D}" type="presParOf" srcId="{9846039B-C40C-8D44-8A0D-164DE61CB1BF}" destId="{2B2E3458-0AB4-DA48-B931-0200E24CF9B2}" srcOrd="0" destOrd="0" presId="urn:microsoft.com/office/officeart/2005/8/layout/vList5"/>
    <dgm:cxn modelId="{8ED78957-3C75-554F-973A-26ADA11BE0AC}" type="presParOf" srcId="{9846039B-C40C-8D44-8A0D-164DE61CB1BF}" destId="{C1518ED0-48B7-8240-859F-EEE00C2A225B}" srcOrd="1" destOrd="0" presId="urn:microsoft.com/office/officeart/2005/8/layout/vList5"/>
    <dgm:cxn modelId="{95A5ECBC-72F6-6440-AA4F-E2F78713FCA6}" type="presParOf" srcId="{10338744-B8AA-7F4F-A576-E301F7CDFA3B}" destId="{910CF015-89C9-0044-91EA-6557A531C13B}" srcOrd="7" destOrd="0" presId="urn:microsoft.com/office/officeart/2005/8/layout/vList5"/>
    <dgm:cxn modelId="{747BCF51-C265-AD43-9ED5-114A877942E8}" type="presParOf" srcId="{10338744-B8AA-7F4F-A576-E301F7CDFA3B}" destId="{551FD185-72FB-9743-B138-DEA3E4938383}" srcOrd="8" destOrd="0" presId="urn:microsoft.com/office/officeart/2005/8/layout/vList5"/>
    <dgm:cxn modelId="{35195FE7-E739-074A-955D-9A70AF33449D}" type="presParOf" srcId="{551FD185-72FB-9743-B138-DEA3E4938383}" destId="{FF097ED3-45F6-CE4F-BBEE-8163E1B9A642}" srcOrd="0" destOrd="0" presId="urn:microsoft.com/office/officeart/2005/8/layout/vList5"/>
    <dgm:cxn modelId="{082C1314-0984-D940-AF3A-3C00BFC9F0E8}" type="presParOf" srcId="{551FD185-72FB-9743-B138-DEA3E4938383}" destId="{7A66F260-E789-5246-94F4-34695F22AAD7}" srcOrd="1" destOrd="0" presId="urn:microsoft.com/office/officeart/2005/8/layout/vList5"/>
    <dgm:cxn modelId="{221B8864-5BE0-0349-A265-89FBF9CFB54E}" type="presParOf" srcId="{10338744-B8AA-7F4F-A576-E301F7CDFA3B}" destId="{D5E7094F-13E8-CE42-BD5C-F5CB13BBB3FA}" srcOrd="9" destOrd="0" presId="urn:microsoft.com/office/officeart/2005/8/layout/vList5"/>
    <dgm:cxn modelId="{3FAB4DBC-018D-774E-B407-60D178A3EA74}" type="presParOf" srcId="{10338744-B8AA-7F4F-A576-E301F7CDFA3B}" destId="{F6421467-A4CF-DA48-A56B-533E1A205064}" srcOrd="10" destOrd="0" presId="urn:microsoft.com/office/officeart/2005/8/layout/vList5"/>
    <dgm:cxn modelId="{0668593D-A7F7-6A4C-ADA9-E6198205A452}" type="presParOf" srcId="{F6421467-A4CF-DA48-A56B-533E1A205064}" destId="{7AA46247-2E14-414E-82D9-38D0849D9423}" srcOrd="0" destOrd="0" presId="urn:microsoft.com/office/officeart/2005/8/layout/vList5"/>
    <dgm:cxn modelId="{B76BBF6F-AFA3-1F4C-9A8E-1028159E7FB0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9535997-42A6-404F-BB37-CA214DC19438}" type="presOf" srcId="{67CFFD68-6375-0542-844A-8B26CB937B14}" destId="{706C0303-F60F-2A4B-92A1-CA63CBBBA7D7}" srcOrd="0" destOrd="0" presId="urn:microsoft.com/office/officeart/2005/8/layout/vList5"/>
    <dgm:cxn modelId="{DA1BB100-461C-E84F-ABF4-DD43E79E1564}" type="presOf" srcId="{528BB91C-EF64-DD4B-8F4E-C262F8B6668B}" destId="{DEC3E99E-8FFE-4240-A14A-7B0B8CD0495E}" srcOrd="0" destOrd="0" presId="urn:microsoft.com/office/officeart/2005/8/layout/vList5"/>
    <dgm:cxn modelId="{CCE3C99C-0903-8249-9164-2FEB1534C2E6}" type="presOf" srcId="{C89C567E-C49B-424A-BC2F-1947BA800253}" destId="{CD8D7AE1-B96E-6344-BA5B-E22E9905E1C8}" srcOrd="0" destOrd="0" presId="urn:microsoft.com/office/officeart/2005/8/layout/vList5"/>
    <dgm:cxn modelId="{31B48688-D372-E14D-AEED-B09CFB5DA191}" type="presOf" srcId="{E457935D-5BFC-3E4C-AF70-71CF45BD8CD3}" destId="{0F84BAAA-7499-DA42-9E7B-3DEDA3EBC7C2}" srcOrd="0" destOrd="0" presId="urn:microsoft.com/office/officeart/2005/8/layout/vList5"/>
    <dgm:cxn modelId="{865B4F1D-CD09-C54B-B3E6-ED2FAD95291B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BE7A36DE-B3C9-2344-80CE-DB41B0BD3397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3B6C18A5-5FDE-C349-8F87-018D1D7F86D6}" type="presOf" srcId="{BEBFCA4A-4A17-7A4B-8682-C12116EB3DBC}" destId="{10338744-B8AA-7F4F-A576-E301F7CDFA3B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E67A476-8003-594A-99C9-765B1500FA1B}" type="presOf" srcId="{7E0EC672-066A-D74A-8B26-3A9EE4FEDC6C}" destId="{49FBAE61-5E9E-BD4F-93E6-282773640927}" srcOrd="0" destOrd="0" presId="urn:microsoft.com/office/officeart/2005/8/layout/vList5"/>
    <dgm:cxn modelId="{6BD319A6-6316-2C4B-8C00-A97AAC8D77B8}" type="presOf" srcId="{38FE2818-FC9E-6448-AFC1-3ACC430A2861}" destId="{765CEAE6-1D3F-E143-A755-0E68F9421D0D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307CAA9-29D3-AC49-ABFC-4DF619904F69}" type="presOf" srcId="{D6EDD8D7-04CB-C140-9384-874EA4F93D35}" destId="{F0B7C24F-80EA-9C4E-8401-B5A049814A60}" srcOrd="0" destOrd="0" presId="urn:microsoft.com/office/officeart/2005/8/layout/vList5"/>
    <dgm:cxn modelId="{DE1AABF1-5BE3-7D42-9503-196A67E67C58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B090B04-12E4-2B45-A69C-25851A791B1F}" type="presParOf" srcId="{10338744-B8AA-7F4F-A576-E301F7CDFA3B}" destId="{677FA84E-AD82-424E-81E2-3147F112D1DE}" srcOrd="0" destOrd="0" presId="urn:microsoft.com/office/officeart/2005/8/layout/vList5"/>
    <dgm:cxn modelId="{5B866BAD-CE35-FC40-AB39-8AF6F841E0D4}" type="presParOf" srcId="{677FA84E-AD82-424E-81E2-3147F112D1DE}" destId="{706C0303-F60F-2A4B-92A1-CA63CBBBA7D7}" srcOrd="0" destOrd="0" presId="urn:microsoft.com/office/officeart/2005/8/layout/vList5"/>
    <dgm:cxn modelId="{A4C52EC3-92E4-3F42-8E2F-DB3A3C3247E8}" type="presParOf" srcId="{677FA84E-AD82-424E-81E2-3147F112D1DE}" destId="{DEC3E99E-8FFE-4240-A14A-7B0B8CD0495E}" srcOrd="1" destOrd="0" presId="urn:microsoft.com/office/officeart/2005/8/layout/vList5"/>
    <dgm:cxn modelId="{F02916A9-2F6D-0F4B-9DC6-99E3E3E65558}" type="presParOf" srcId="{10338744-B8AA-7F4F-A576-E301F7CDFA3B}" destId="{85EA3C03-BC8F-8042-AFD5-AD61E460A5C2}" srcOrd="1" destOrd="0" presId="urn:microsoft.com/office/officeart/2005/8/layout/vList5"/>
    <dgm:cxn modelId="{7B1A547F-ADAF-1848-94EA-07F169FF7B28}" type="presParOf" srcId="{10338744-B8AA-7F4F-A576-E301F7CDFA3B}" destId="{23B0CE53-EB5D-A946-B819-67C0CEEB1B5F}" srcOrd="2" destOrd="0" presId="urn:microsoft.com/office/officeart/2005/8/layout/vList5"/>
    <dgm:cxn modelId="{207C9F51-E4F8-C74C-8536-171EBBD49C77}" type="presParOf" srcId="{23B0CE53-EB5D-A946-B819-67C0CEEB1B5F}" destId="{5DB6502D-71DE-4940-AD62-6FFB9D52B7A3}" srcOrd="0" destOrd="0" presId="urn:microsoft.com/office/officeart/2005/8/layout/vList5"/>
    <dgm:cxn modelId="{1BEDABF4-41B2-3E41-8F6C-F9135E600B3B}" type="presParOf" srcId="{23B0CE53-EB5D-A946-B819-67C0CEEB1B5F}" destId="{765CEAE6-1D3F-E143-A755-0E68F9421D0D}" srcOrd="1" destOrd="0" presId="urn:microsoft.com/office/officeart/2005/8/layout/vList5"/>
    <dgm:cxn modelId="{265FE9B3-11DB-F943-A953-4C664503F0CD}" type="presParOf" srcId="{10338744-B8AA-7F4F-A576-E301F7CDFA3B}" destId="{F4BC5D76-D194-E449-B6E7-70AD193CD34D}" srcOrd="3" destOrd="0" presId="urn:microsoft.com/office/officeart/2005/8/layout/vList5"/>
    <dgm:cxn modelId="{5D4CE548-4F12-A642-A87E-B6E2BC07E84A}" type="presParOf" srcId="{10338744-B8AA-7F4F-A576-E301F7CDFA3B}" destId="{D66FB60C-7469-1F4E-A054-77A66B308BFD}" srcOrd="4" destOrd="0" presId="urn:microsoft.com/office/officeart/2005/8/layout/vList5"/>
    <dgm:cxn modelId="{806129A8-B060-4E4A-AAF5-2F368C20C255}" type="presParOf" srcId="{D66FB60C-7469-1F4E-A054-77A66B308BFD}" destId="{2B5934B9-B714-8F48-AFEC-EFCEAA550E04}" srcOrd="0" destOrd="0" presId="urn:microsoft.com/office/officeart/2005/8/layout/vList5"/>
    <dgm:cxn modelId="{49D2CFFB-2085-1949-8D73-186C5B659820}" type="presParOf" srcId="{D66FB60C-7469-1F4E-A054-77A66B308BFD}" destId="{C22CA5F1-067D-C74C-AE2F-92CF3A2E9C4E}" srcOrd="1" destOrd="0" presId="urn:microsoft.com/office/officeart/2005/8/layout/vList5"/>
    <dgm:cxn modelId="{D63CC008-A48E-C045-9B6E-7B33FF5217FA}" type="presParOf" srcId="{10338744-B8AA-7F4F-A576-E301F7CDFA3B}" destId="{752CB052-6612-1E40-BBFD-B5BA0D0CD626}" srcOrd="5" destOrd="0" presId="urn:microsoft.com/office/officeart/2005/8/layout/vList5"/>
    <dgm:cxn modelId="{D7882C60-96A9-074D-A7DB-0C2FE469D2C9}" type="presParOf" srcId="{10338744-B8AA-7F4F-A576-E301F7CDFA3B}" destId="{8A817BD3-EE13-A049-95B9-B0649DC63F98}" srcOrd="6" destOrd="0" presId="urn:microsoft.com/office/officeart/2005/8/layout/vList5"/>
    <dgm:cxn modelId="{73B37AF6-AEC3-634A-8B4B-C1DA2A263BBF}" type="presParOf" srcId="{8A817BD3-EE13-A049-95B9-B0649DC63F98}" destId="{0F84BAAA-7499-DA42-9E7B-3DEDA3EBC7C2}" srcOrd="0" destOrd="0" presId="urn:microsoft.com/office/officeart/2005/8/layout/vList5"/>
    <dgm:cxn modelId="{76B06B59-2723-A948-8580-E45D16ACD675}" type="presParOf" srcId="{8A817BD3-EE13-A049-95B9-B0649DC63F98}" destId="{CD8D7AE1-B96E-6344-BA5B-E22E9905E1C8}" srcOrd="1" destOrd="0" presId="urn:microsoft.com/office/officeart/2005/8/layout/vList5"/>
    <dgm:cxn modelId="{0AF6D3CC-78C6-5B48-A14D-E20C68537564}" type="presParOf" srcId="{10338744-B8AA-7F4F-A576-E301F7CDFA3B}" destId="{DB29DE92-CFDC-2344-B5BF-4EFB19756682}" srcOrd="7" destOrd="0" presId="urn:microsoft.com/office/officeart/2005/8/layout/vList5"/>
    <dgm:cxn modelId="{9DCD9F8E-A4F3-C046-91DB-A843B069D7E8}" type="presParOf" srcId="{10338744-B8AA-7F4F-A576-E301F7CDFA3B}" destId="{3D07EC3F-4DD7-6441-BDCF-D0BC20D45CE2}" srcOrd="8" destOrd="0" presId="urn:microsoft.com/office/officeart/2005/8/layout/vList5"/>
    <dgm:cxn modelId="{9EFEB100-9454-3E4A-965F-676F036EB2BC}" type="presParOf" srcId="{3D07EC3F-4DD7-6441-BDCF-D0BC20D45CE2}" destId="{F0B7C24F-80EA-9C4E-8401-B5A049814A60}" srcOrd="0" destOrd="0" presId="urn:microsoft.com/office/officeart/2005/8/layout/vList5"/>
    <dgm:cxn modelId="{1781D49F-02DA-B04B-9F87-838533D60E7F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‘Alice </a:t>
          </a:r>
          <a:r>
            <a:rPr lang="en-US" dirty="0" err="1" smtClean="0">
              <a:solidFill>
                <a:srgbClr val="FF0000"/>
              </a:solidFill>
            </a:rPr>
            <a:t>Spellster</a:t>
          </a:r>
          <a:r>
            <a:rPr lang="en-US" dirty="0" smtClean="0">
              <a:solidFill>
                <a:srgbClr val="FF0000"/>
              </a:solidFill>
            </a:rPr>
            <a:t>’</a:t>
          </a:r>
          <a:endParaRPr lang="en-US" dirty="0">
            <a:solidFill>
              <a:srgbClr val="FF0000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‘Wizard’</a:t>
          </a:r>
          <a:endParaRPr lang="en-US" dirty="0">
            <a:solidFill>
              <a:srgbClr val="FF0000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24</a:t>
          </a:r>
          <a:endParaRPr lang="en-US" dirty="0">
            <a:solidFill>
              <a:srgbClr val="FF0000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9CE4CBC-62A8-A842-848F-B1E1C7A20142}" type="presOf" srcId="{DAF5727A-2029-FF4C-B956-C7421A5E4880}" destId="{5DB6502D-71DE-4940-AD62-6FFB9D52B7A3}" srcOrd="0" destOrd="0" presId="urn:microsoft.com/office/officeart/2005/8/layout/vList5"/>
    <dgm:cxn modelId="{C23CC92B-0126-7F49-8D4A-6B8971031089}" type="presOf" srcId="{38FE2818-FC9E-6448-AFC1-3ACC430A2861}" destId="{765CEAE6-1D3F-E143-A755-0E68F9421D0D}" srcOrd="0" destOrd="0" presId="urn:microsoft.com/office/officeart/2005/8/layout/vList5"/>
    <dgm:cxn modelId="{06A61121-E334-704A-938F-DCF1EFE939EC}" type="presOf" srcId="{D6EDD8D7-04CB-C140-9384-874EA4F93D35}" destId="{F0B7C24F-80EA-9C4E-8401-B5A049814A60}" srcOrd="0" destOrd="0" presId="urn:microsoft.com/office/officeart/2005/8/layout/vList5"/>
    <dgm:cxn modelId="{85D16459-A87B-E648-ACF1-59DA6CC99137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AD6FEE52-9489-EF43-9288-0C9D914ADA9A}" type="presOf" srcId="{67CFFD68-6375-0542-844A-8B26CB937B14}" destId="{706C0303-F60F-2A4B-92A1-CA63CBBBA7D7}" srcOrd="0" destOrd="0" presId="urn:microsoft.com/office/officeart/2005/8/layout/vList5"/>
    <dgm:cxn modelId="{38F0B9A2-0133-9F4D-93D9-C5E276703D46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BC62344-73BB-0247-88ED-B9E49622B445}" type="presOf" srcId="{528BB91C-EF64-DD4B-8F4E-C262F8B6668B}" destId="{DEC3E99E-8FFE-4240-A14A-7B0B8CD0495E}" srcOrd="0" destOrd="0" presId="urn:microsoft.com/office/officeart/2005/8/layout/vList5"/>
    <dgm:cxn modelId="{AC9674FC-08AE-5541-92EF-319E40AEE639}" type="presOf" srcId="{BDAEB77C-EEF7-B243-A56C-DA03DC0C3ED7}" destId="{C22CA5F1-067D-C74C-AE2F-92CF3A2E9C4E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54BDA25F-480D-684D-8D2E-BE536D47C2F7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9CC9EFB-EC66-334D-83F5-53F54A6634D5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CABE939-482A-1D46-B6AF-D4E742DB5C6F}" type="presOf" srcId="{BEBFCA4A-4A17-7A4B-8682-C12116EB3DBC}" destId="{10338744-B8AA-7F4F-A576-E301F7CDFA3B}" srcOrd="0" destOrd="0" presId="urn:microsoft.com/office/officeart/2005/8/layout/vList5"/>
    <dgm:cxn modelId="{AC692F72-25BC-1042-96AD-8F511D5DF0C7}" type="presParOf" srcId="{10338744-B8AA-7F4F-A576-E301F7CDFA3B}" destId="{677FA84E-AD82-424E-81E2-3147F112D1DE}" srcOrd="0" destOrd="0" presId="urn:microsoft.com/office/officeart/2005/8/layout/vList5"/>
    <dgm:cxn modelId="{6DD9FB57-302C-D744-9CE8-0A3BC7220752}" type="presParOf" srcId="{677FA84E-AD82-424E-81E2-3147F112D1DE}" destId="{706C0303-F60F-2A4B-92A1-CA63CBBBA7D7}" srcOrd="0" destOrd="0" presId="urn:microsoft.com/office/officeart/2005/8/layout/vList5"/>
    <dgm:cxn modelId="{AE80F0EC-5B2A-7148-B740-6A04CB876813}" type="presParOf" srcId="{677FA84E-AD82-424E-81E2-3147F112D1DE}" destId="{DEC3E99E-8FFE-4240-A14A-7B0B8CD0495E}" srcOrd="1" destOrd="0" presId="urn:microsoft.com/office/officeart/2005/8/layout/vList5"/>
    <dgm:cxn modelId="{1EF118DA-6390-EB49-85DA-DB5C556F43A4}" type="presParOf" srcId="{10338744-B8AA-7F4F-A576-E301F7CDFA3B}" destId="{85EA3C03-BC8F-8042-AFD5-AD61E460A5C2}" srcOrd="1" destOrd="0" presId="urn:microsoft.com/office/officeart/2005/8/layout/vList5"/>
    <dgm:cxn modelId="{9547C9AC-888E-A649-8FD8-BC98CB538C0B}" type="presParOf" srcId="{10338744-B8AA-7F4F-A576-E301F7CDFA3B}" destId="{23B0CE53-EB5D-A946-B819-67C0CEEB1B5F}" srcOrd="2" destOrd="0" presId="urn:microsoft.com/office/officeart/2005/8/layout/vList5"/>
    <dgm:cxn modelId="{7198A8D3-056E-CB46-9015-5313E7C5DC9A}" type="presParOf" srcId="{23B0CE53-EB5D-A946-B819-67C0CEEB1B5F}" destId="{5DB6502D-71DE-4940-AD62-6FFB9D52B7A3}" srcOrd="0" destOrd="0" presId="urn:microsoft.com/office/officeart/2005/8/layout/vList5"/>
    <dgm:cxn modelId="{2239583F-F989-7B4E-BEDE-B7011C562662}" type="presParOf" srcId="{23B0CE53-EB5D-A946-B819-67C0CEEB1B5F}" destId="{765CEAE6-1D3F-E143-A755-0E68F9421D0D}" srcOrd="1" destOrd="0" presId="urn:microsoft.com/office/officeart/2005/8/layout/vList5"/>
    <dgm:cxn modelId="{948BBC73-DD29-3743-A0F1-AEDF9761B55F}" type="presParOf" srcId="{10338744-B8AA-7F4F-A576-E301F7CDFA3B}" destId="{F4BC5D76-D194-E449-B6E7-70AD193CD34D}" srcOrd="3" destOrd="0" presId="urn:microsoft.com/office/officeart/2005/8/layout/vList5"/>
    <dgm:cxn modelId="{C2247660-07E7-C144-BB5F-44BBD093E41B}" type="presParOf" srcId="{10338744-B8AA-7F4F-A576-E301F7CDFA3B}" destId="{D66FB60C-7469-1F4E-A054-77A66B308BFD}" srcOrd="4" destOrd="0" presId="urn:microsoft.com/office/officeart/2005/8/layout/vList5"/>
    <dgm:cxn modelId="{4E5DE572-7323-6B44-91B6-B8F1EE4F60E7}" type="presParOf" srcId="{D66FB60C-7469-1F4E-A054-77A66B308BFD}" destId="{2B5934B9-B714-8F48-AFEC-EFCEAA550E04}" srcOrd="0" destOrd="0" presId="urn:microsoft.com/office/officeart/2005/8/layout/vList5"/>
    <dgm:cxn modelId="{09ADB31C-667B-9C45-A1EB-95CA800C22BD}" type="presParOf" srcId="{D66FB60C-7469-1F4E-A054-77A66B308BFD}" destId="{C22CA5F1-067D-C74C-AE2F-92CF3A2E9C4E}" srcOrd="1" destOrd="0" presId="urn:microsoft.com/office/officeart/2005/8/layout/vList5"/>
    <dgm:cxn modelId="{123E14B1-7E9E-3D44-8A25-0986356CBFF4}" type="presParOf" srcId="{10338744-B8AA-7F4F-A576-E301F7CDFA3B}" destId="{752CB052-6612-1E40-BBFD-B5BA0D0CD626}" srcOrd="5" destOrd="0" presId="urn:microsoft.com/office/officeart/2005/8/layout/vList5"/>
    <dgm:cxn modelId="{AA3CDEE7-D1A7-1A4F-80D0-4CA4F27EBAB9}" type="presParOf" srcId="{10338744-B8AA-7F4F-A576-E301F7CDFA3B}" destId="{8A817BD3-EE13-A049-95B9-B0649DC63F98}" srcOrd="6" destOrd="0" presId="urn:microsoft.com/office/officeart/2005/8/layout/vList5"/>
    <dgm:cxn modelId="{81338F39-819B-B249-8993-A1A42E407E10}" type="presParOf" srcId="{8A817BD3-EE13-A049-95B9-B0649DC63F98}" destId="{0F84BAAA-7499-DA42-9E7B-3DEDA3EBC7C2}" srcOrd="0" destOrd="0" presId="urn:microsoft.com/office/officeart/2005/8/layout/vList5"/>
    <dgm:cxn modelId="{6103F7F3-D9DB-2A43-B312-9E218F35EB10}" type="presParOf" srcId="{8A817BD3-EE13-A049-95B9-B0649DC63F98}" destId="{CD8D7AE1-B96E-6344-BA5B-E22E9905E1C8}" srcOrd="1" destOrd="0" presId="urn:microsoft.com/office/officeart/2005/8/layout/vList5"/>
    <dgm:cxn modelId="{6428F3DE-3F12-2147-ADAF-2F109A8E9E7B}" type="presParOf" srcId="{10338744-B8AA-7F4F-A576-E301F7CDFA3B}" destId="{DB29DE92-CFDC-2344-B5BF-4EFB19756682}" srcOrd="7" destOrd="0" presId="urn:microsoft.com/office/officeart/2005/8/layout/vList5"/>
    <dgm:cxn modelId="{E3200B41-A673-714D-826D-E6C9968B652A}" type="presParOf" srcId="{10338744-B8AA-7F4F-A576-E301F7CDFA3B}" destId="{3D07EC3F-4DD7-6441-BDCF-D0BC20D45CE2}" srcOrd="8" destOrd="0" presId="urn:microsoft.com/office/officeart/2005/8/layout/vList5"/>
    <dgm:cxn modelId="{E6C88A5B-37F6-444F-B66E-FED1A44910F4}" type="presParOf" srcId="{3D07EC3F-4DD7-6441-BDCF-D0BC20D45CE2}" destId="{F0B7C24F-80EA-9C4E-8401-B5A049814A60}" srcOrd="0" destOrd="0" presId="urn:microsoft.com/office/officeart/2005/8/layout/vList5"/>
    <dgm:cxn modelId="{36A0F49B-01A0-C448-A823-A2F66FFACCA4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‘fireball’</a:t>
          </a:r>
          <a:endParaRPr lang="en-US" dirty="0">
            <a:solidFill>
              <a:srgbClr val="FF0000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spellLevel</a:t>
          </a:r>
          <a:r>
            <a:rPr lang="en-US" dirty="0" smtClean="0"/>
            <a:t>’</a:t>
          </a:r>
          <a:endParaRPr lang="en-US" dirty="0"/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dirty="0" smtClean="0"/>
            <a:t>‘damage’</a:t>
          </a:r>
          <a:endParaRPr lang="en-US" dirty="0"/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‘5d6’</a:t>
          </a:r>
          <a:endParaRPr lang="en-US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8197C-5DF8-3249-8F56-5C2529626B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548986D7-0B3F-5245-B7C3-4C1907F3724A}" type="presOf" srcId="{78C25CE7-E3E9-4544-A714-B92CE61752D8}" destId="{A0007C3F-0245-B343-813F-205F737B8EC3}" srcOrd="0" destOrd="0" presId="urn:microsoft.com/office/officeart/2005/8/layout/vList5"/>
    <dgm:cxn modelId="{85D9881E-079B-0245-8FD2-2A8D6A3EFB31}" type="presOf" srcId="{AF6F814E-9903-9F40-88A4-A8652DDCCC13}" destId="{26FEC68F-9B74-834F-A65D-3778A1330371}" srcOrd="0" destOrd="0" presId="urn:microsoft.com/office/officeart/2005/8/layout/vList5"/>
    <dgm:cxn modelId="{C48A4B15-D475-0843-AC43-4EDBD636F630}" type="presOf" srcId="{C89C567E-C49B-424A-BC2F-1947BA800253}" destId="{CD8D7AE1-B96E-6344-BA5B-E22E9905E1C8}" srcOrd="0" destOrd="0" presId="urn:microsoft.com/office/officeart/2005/8/layout/vList5"/>
    <dgm:cxn modelId="{A515568C-A981-4348-A6B4-BE7C4CFC01C4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35326859-150F-644B-8E88-E5EE5D8D4E3C}" type="presOf" srcId="{67CFFD68-6375-0542-844A-8B26CB937B14}" destId="{706C0303-F60F-2A4B-92A1-CA63CBBBA7D7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7D90766-A28D-5243-B034-FE4EA8C9D97E}" type="presOf" srcId="{38FE2818-FC9E-6448-AFC1-3ACC430A2861}" destId="{765CEAE6-1D3F-E143-A755-0E68F9421D0D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82FB183B-484B-5A47-9710-88A8DCD78DD4}" type="presOf" srcId="{E457935D-5BFC-3E4C-AF70-71CF45BD8CD3}" destId="{0F84BAAA-7499-DA42-9E7B-3DEDA3EBC7C2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37CF15B5-E90F-0444-ADDC-4A3AEB5AB6A8}" type="presOf" srcId="{FCF6C2CD-902B-024D-A8C6-BDCD3251A63F}" destId="{2B5934B9-B714-8F48-AFEC-EFCEAA550E04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7F03C104-24CE-9E40-B077-263CEDF62170}" type="presOf" srcId="{D6EDD8D7-04CB-C140-9384-874EA4F93D35}" destId="{F0B7C24F-80EA-9C4E-8401-B5A049814A6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6048542C-C2B4-B648-9A86-48E51D3844FC}" type="presOf" srcId="{3C3AB624-76EF-F248-BC84-D2FEF2FBC5AB}" destId="{B8F0B05B-2F7E-8140-9FDF-7C59E72D9D95}" srcOrd="0" destOrd="0" presId="urn:microsoft.com/office/officeart/2005/8/layout/vList5"/>
    <dgm:cxn modelId="{BDE0DC3D-48D0-D744-B6FF-EC58DC3B74B9}" type="presOf" srcId="{7E0EC672-066A-D74A-8B26-3A9EE4FEDC6C}" destId="{49FBAE61-5E9E-BD4F-93E6-282773640927}" srcOrd="0" destOrd="0" presId="urn:microsoft.com/office/officeart/2005/8/layout/vList5"/>
    <dgm:cxn modelId="{2FC1D68A-5A27-C944-A5C9-70E37A7367A5}" type="presOf" srcId="{DAF5727A-2029-FF4C-B956-C7421A5E4880}" destId="{5DB6502D-71DE-4940-AD62-6FFB9D52B7A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ECA336D-1BEE-B546-A489-7677DC1D305F}" type="presOf" srcId="{528BB91C-EF64-DD4B-8F4E-C262F8B6668B}" destId="{DEC3E99E-8FFE-4240-A14A-7B0B8CD0495E}" srcOrd="0" destOrd="0" presId="urn:microsoft.com/office/officeart/2005/8/layout/vList5"/>
    <dgm:cxn modelId="{8481E186-D049-C24E-810C-D4105C32F427}" type="presOf" srcId="{228170AF-F386-5A4C-8DE1-8932FC2E08C1}" destId="{B74DB310-E121-9743-BBFA-F4047102B93B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D1ECBD4-C673-D44D-9C6A-2243F2A82D66}" type="presOf" srcId="{AE93833F-9615-6646-988D-7847D2AF6A8A}" destId="{C5289F0E-C2C0-1548-B3DA-6B2024D909D0}" srcOrd="0" destOrd="0" presId="urn:microsoft.com/office/officeart/2005/8/layout/vList5"/>
    <dgm:cxn modelId="{B96596F9-DD53-DA47-B0CA-1B0060318091}" type="presOf" srcId="{6E4927CE-D5FB-6145-AA19-BD657064A642}" destId="{90972F6A-38CE-E74C-86AE-AD52C218D8F3}" srcOrd="0" destOrd="0" presId="urn:microsoft.com/office/officeart/2005/8/layout/vList5"/>
    <dgm:cxn modelId="{BF236134-C6FC-BD4F-A259-3D0AFC9B48F1}" type="presParOf" srcId="{10338744-B8AA-7F4F-A576-E301F7CDFA3B}" destId="{677FA84E-AD82-424E-81E2-3147F112D1DE}" srcOrd="0" destOrd="0" presId="urn:microsoft.com/office/officeart/2005/8/layout/vList5"/>
    <dgm:cxn modelId="{2FF21995-70C7-E142-9264-7ADEB64C75DA}" type="presParOf" srcId="{677FA84E-AD82-424E-81E2-3147F112D1DE}" destId="{706C0303-F60F-2A4B-92A1-CA63CBBBA7D7}" srcOrd="0" destOrd="0" presId="urn:microsoft.com/office/officeart/2005/8/layout/vList5"/>
    <dgm:cxn modelId="{EC0C3CA9-6150-8B44-A504-064D81E7B58B}" type="presParOf" srcId="{677FA84E-AD82-424E-81E2-3147F112D1DE}" destId="{DEC3E99E-8FFE-4240-A14A-7B0B8CD0495E}" srcOrd="1" destOrd="0" presId="urn:microsoft.com/office/officeart/2005/8/layout/vList5"/>
    <dgm:cxn modelId="{1D52BE0D-0314-2D44-B538-2B7B0E9B400E}" type="presParOf" srcId="{10338744-B8AA-7F4F-A576-E301F7CDFA3B}" destId="{85EA3C03-BC8F-8042-AFD5-AD61E460A5C2}" srcOrd="1" destOrd="0" presId="urn:microsoft.com/office/officeart/2005/8/layout/vList5"/>
    <dgm:cxn modelId="{074A7CA9-839F-784B-9810-E62167E396D4}" type="presParOf" srcId="{10338744-B8AA-7F4F-A576-E301F7CDFA3B}" destId="{23B0CE53-EB5D-A946-B819-67C0CEEB1B5F}" srcOrd="2" destOrd="0" presId="urn:microsoft.com/office/officeart/2005/8/layout/vList5"/>
    <dgm:cxn modelId="{94A75E46-0CE1-4F4F-BB84-BE9607C51C7A}" type="presParOf" srcId="{23B0CE53-EB5D-A946-B819-67C0CEEB1B5F}" destId="{5DB6502D-71DE-4940-AD62-6FFB9D52B7A3}" srcOrd="0" destOrd="0" presId="urn:microsoft.com/office/officeart/2005/8/layout/vList5"/>
    <dgm:cxn modelId="{60D14DF2-E5A4-EE43-8D2A-A3047E9DDD43}" type="presParOf" srcId="{23B0CE53-EB5D-A946-B819-67C0CEEB1B5F}" destId="{765CEAE6-1D3F-E143-A755-0E68F9421D0D}" srcOrd="1" destOrd="0" presId="urn:microsoft.com/office/officeart/2005/8/layout/vList5"/>
    <dgm:cxn modelId="{F83A90C1-D571-2941-B7CC-D5214B7D3470}" type="presParOf" srcId="{10338744-B8AA-7F4F-A576-E301F7CDFA3B}" destId="{F4BC5D76-D194-E449-B6E7-70AD193CD34D}" srcOrd="3" destOrd="0" presId="urn:microsoft.com/office/officeart/2005/8/layout/vList5"/>
    <dgm:cxn modelId="{EBBB461A-1059-5F4C-9B2D-392164043118}" type="presParOf" srcId="{10338744-B8AA-7F4F-A576-E301F7CDFA3B}" destId="{D66FB60C-7469-1F4E-A054-77A66B308BFD}" srcOrd="4" destOrd="0" presId="urn:microsoft.com/office/officeart/2005/8/layout/vList5"/>
    <dgm:cxn modelId="{D423F050-7BED-2E41-A7F5-29ABB09ED18F}" type="presParOf" srcId="{D66FB60C-7469-1F4E-A054-77A66B308BFD}" destId="{2B5934B9-B714-8F48-AFEC-EFCEAA550E04}" srcOrd="0" destOrd="0" presId="urn:microsoft.com/office/officeart/2005/8/layout/vList5"/>
    <dgm:cxn modelId="{5AEF1A22-7660-AA4C-A842-A1F170E319DD}" type="presParOf" srcId="{D66FB60C-7469-1F4E-A054-77A66B308BFD}" destId="{C22CA5F1-067D-C74C-AE2F-92CF3A2E9C4E}" srcOrd="1" destOrd="0" presId="urn:microsoft.com/office/officeart/2005/8/layout/vList5"/>
    <dgm:cxn modelId="{D740DB16-BB8C-8F49-AB34-BB1880E5DB8F}" type="presParOf" srcId="{10338744-B8AA-7F4F-A576-E301F7CDFA3B}" destId="{752CB052-6612-1E40-BBFD-B5BA0D0CD626}" srcOrd="5" destOrd="0" presId="urn:microsoft.com/office/officeart/2005/8/layout/vList5"/>
    <dgm:cxn modelId="{39BE6921-506A-2549-9F9E-339EA5840390}" type="presParOf" srcId="{10338744-B8AA-7F4F-A576-E301F7CDFA3B}" destId="{8A817BD3-EE13-A049-95B9-B0649DC63F98}" srcOrd="6" destOrd="0" presId="urn:microsoft.com/office/officeart/2005/8/layout/vList5"/>
    <dgm:cxn modelId="{E9F393D3-FE59-DC4D-8D6F-D19695E1A08D}" type="presParOf" srcId="{8A817BD3-EE13-A049-95B9-B0649DC63F98}" destId="{0F84BAAA-7499-DA42-9E7B-3DEDA3EBC7C2}" srcOrd="0" destOrd="0" presId="urn:microsoft.com/office/officeart/2005/8/layout/vList5"/>
    <dgm:cxn modelId="{B5871CC6-A0F7-2C44-B969-FAADC9FF7346}" type="presParOf" srcId="{8A817BD3-EE13-A049-95B9-B0649DC63F98}" destId="{CD8D7AE1-B96E-6344-BA5B-E22E9905E1C8}" srcOrd="1" destOrd="0" presId="urn:microsoft.com/office/officeart/2005/8/layout/vList5"/>
    <dgm:cxn modelId="{F1788F99-B350-C841-9C68-885D9581CF48}" type="presParOf" srcId="{10338744-B8AA-7F4F-A576-E301F7CDFA3B}" destId="{DB29DE92-CFDC-2344-B5BF-4EFB19756682}" srcOrd="7" destOrd="0" presId="urn:microsoft.com/office/officeart/2005/8/layout/vList5"/>
    <dgm:cxn modelId="{BCEC6DA7-B632-2448-8CE4-9F477481BED9}" type="presParOf" srcId="{10338744-B8AA-7F4F-A576-E301F7CDFA3B}" destId="{3D07EC3F-4DD7-6441-BDCF-D0BC20D45CE2}" srcOrd="8" destOrd="0" presId="urn:microsoft.com/office/officeart/2005/8/layout/vList5"/>
    <dgm:cxn modelId="{8BE1BE1F-0372-C442-BADF-E2A772EF8393}" type="presParOf" srcId="{3D07EC3F-4DD7-6441-BDCF-D0BC20D45CE2}" destId="{F0B7C24F-80EA-9C4E-8401-B5A049814A60}" srcOrd="0" destOrd="0" presId="urn:microsoft.com/office/officeart/2005/8/layout/vList5"/>
    <dgm:cxn modelId="{225C1319-ACA7-A44F-BCA5-B9808FD39AD5}" type="presParOf" srcId="{3D07EC3F-4DD7-6441-BDCF-D0BC20D45CE2}" destId="{49FBAE61-5E9E-BD4F-93E6-282773640927}" srcOrd="1" destOrd="0" presId="urn:microsoft.com/office/officeart/2005/8/layout/vList5"/>
    <dgm:cxn modelId="{D3FFAA83-EB5A-3446-955D-8612FFB95E07}" type="presParOf" srcId="{10338744-B8AA-7F4F-A576-E301F7CDFA3B}" destId="{FD53D37C-D96E-A749-8B22-797DDB99103B}" srcOrd="9" destOrd="0" presId="urn:microsoft.com/office/officeart/2005/8/layout/vList5"/>
    <dgm:cxn modelId="{DAACD068-AD2A-4C47-AEC3-8DCDBCEB584E}" type="presParOf" srcId="{10338744-B8AA-7F4F-A576-E301F7CDFA3B}" destId="{CC0BF748-4E65-E745-9BCB-CE687A7E71A3}" srcOrd="10" destOrd="0" presId="urn:microsoft.com/office/officeart/2005/8/layout/vList5"/>
    <dgm:cxn modelId="{2C2D8DBA-D6FE-9E4F-B2B2-86CAF4B359F6}" type="presParOf" srcId="{CC0BF748-4E65-E745-9BCB-CE687A7E71A3}" destId="{26FEC68F-9B74-834F-A65D-3778A1330371}" srcOrd="0" destOrd="0" presId="urn:microsoft.com/office/officeart/2005/8/layout/vList5"/>
    <dgm:cxn modelId="{5CE93611-B718-E445-A67A-3C6713546AD1}" type="presParOf" srcId="{CC0BF748-4E65-E745-9BCB-CE687A7E71A3}" destId="{C5289F0E-C2C0-1548-B3DA-6B2024D909D0}" srcOrd="1" destOrd="0" presId="urn:microsoft.com/office/officeart/2005/8/layout/vList5"/>
    <dgm:cxn modelId="{AA852288-EBCE-7845-B471-741CFC38BE67}" type="presParOf" srcId="{10338744-B8AA-7F4F-A576-E301F7CDFA3B}" destId="{4199177F-6007-6641-A88D-7ABD3F9F251D}" srcOrd="11" destOrd="0" presId="urn:microsoft.com/office/officeart/2005/8/layout/vList5"/>
    <dgm:cxn modelId="{033B291C-B088-2C41-9E08-25C4E76615EF}" type="presParOf" srcId="{10338744-B8AA-7F4F-A576-E301F7CDFA3B}" destId="{3B6C7E36-8486-024C-B180-01DD5575C6C1}" srcOrd="12" destOrd="0" presId="urn:microsoft.com/office/officeart/2005/8/layout/vList5"/>
    <dgm:cxn modelId="{047E82AA-B39E-2A40-A5E5-4B78C45B79B9}" type="presParOf" srcId="{3B6C7E36-8486-024C-B180-01DD5575C6C1}" destId="{90972F6A-38CE-E74C-86AE-AD52C218D8F3}" srcOrd="0" destOrd="0" presId="urn:microsoft.com/office/officeart/2005/8/layout/vList5"/>
    <dgm:cxn modelId="{4165611A-9B53-F142-ADA5-F09E91455FC4}" type="presParOf" srcId="{3B6C7E36-8486-024C-B180-01DD5575C6C1}" destId="{B74DB310-E121-9743-BBFA-F4047102B93B}" srcOrd="1" destOrd="0" presId="urn:microsoft.com/office/officeart/2005/8/layout/vList5"/>
    <dgm:cxn modelId="{80A7A2C9-017B-3640-9D29-782E62D2FCBE}" type="presParOf" srcId="{10338744-B8AA-7F4F-A576-E301F7CDFA3B}" destId="{323F1E62-A767-D94E-8570-187777325E9D}" srcOrd="13" destOrd="0" presId="urn:microsoft.com/office/officeart/2005/8/layout/vList5"/>
    <dgm:cxn modelId="{5D757BC5-273C-E045-B1B9-4574CCE68991}" type="presParOf" srcId="{10338744-B8AA-7F4F-A576-E301F7CDFA3B}" destId="{008DC925-3D2F-BA49-8B33-CE12F477B051}" srcOrd="14" destOrd="0" presId="urn:microsoft.com/office/officeart/2005/8/layout/vList5"/>
    <dgm:cxn modelId="{CAA8CA36-88E7-E84D-B7DB-E6CA9453EB00}" type="presParOf" srcId="{008DC925-3D2F-BA49-8B33-CE12F477B051}" destId="{A0007C3F-0245-B343-813F-205F737B8EC3}" srcOrd="0" destOrd="0" presId="urn:microsoft.com/office/officeart/2005/8/layout/vList5"/>
    <dgm:cxn modelId="{685BE7D2-6AD5-A84A-8728-D4B5C62BC3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true</a:t>
          </a:r>
          <a:endParaRPr lang="en-US" strike="sngStrike" dirty="0">
            <a:solidFill>
              <a:srgbClr val="FF0000"/>
            </a:solidFill>
          </a:endParaRPr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</a:t>
          </a:r>
          <a:r>
            <a:rPr lang="en-US" strike="sngStrike" dirty="0" err="1" smtClean="0">
              <a:solidFill>
                <a:schemeClr val="bg1"/>
              </a:solidFill>
            </a:rPr>
            <a:t>spellLevel</a:t>
          </a:r>
          <a:r>
            <a:rPr lang="en-US" strike="sngStrike" dirty="0" smtClean="0">
              <a:solidFill>
                <a:schemeClr val="bg1"/>
              </a:solidFill>
            </a:rPr>
            <a:t>’</a:t>
          </a:r>
          <a:endParaRPr lang="en-US" strike="sngStrike" dirty="0">
            <a:solidFill>
              <a:schemeClr val="bg1"/>
            </a:solidFill>
          </a:endParaRPr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3</a:t>
          </a:r>
          <a:endParaRPr lang="en-US" strike="sngStrike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‘damage’</a:t>
          </a:r>
          <a:endParaRPr lang="en-US" strike="sngStrike" dirty="0">
            <a:solidFill>
              <a:schemeClr val="bg1"/>
            </a:solidFill>
          </a:endParaRPr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‘5d6’</a:t>
          </a:r>
          <a:endParaRPr lang="en-US" strike="sngStrike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73B72BE6-DF1B-E140-AADE-AC91256D2A5A}" type="presOf" srcId="{67CFFD68-6375-0542-844A-8B26CB937B14}" destId="{706C0303-F60F-2A4B-92A1-CA63CBBBA7D7}" srcOrd="0" destOrd="0" presId="urn:microsoft.com/office/officeart/2005/8/layout/vList5"/>
    <dgm:cxn modelId="{59E0F11D-95AD-7946-93E7-78749EB43DC7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687DD8F-0E71-B647-99AE-0BD8F837F85B}" type="presOf" srcId="{E457935D-5BFC-3E4C-AF70-71CF45BD8CD3}" destId="{0F84BAAA-7499-DA42-9E7B-3DEDA3EBC7C2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269AADDC-B2F2-A046-8958-5B1E90F19762}" type="presOf" srcId="{D6EDD8D7-04CB-C140-9384-874EA4F93D35}" destId="{F0B7C24F-80EA-9C4E-8401-B5A049814A60}" srcOrd="0" destOrd="0" presId="urn:microsoft.com/office/officeart/2005/8/layout/vList5"/>
    <dgm:cxn modelId="{B166569F-B6F8-4244-8087-674BA1AB4FF1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2ED1180-D7E3-314A-A17B-57CA6391E2F7}" type="presOf" srcId="{C89C567E-C49B-424A-BC2F-1947BA800253}" destId="{CD8D7AE1-B96E-6344-BA5B-E22E9905E1C8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92103EBE-766A-284B-983E-E56BB6406C06}" type="presOf" srcId="{78C25CE7-E3E9-4544-A714-B92CE61752D8}" destId="{A0007C3F-0245-B343-813F-205F737B8EC3}" srcOrd="0" destOrd="0" presId="urn:microsoft.com/office/officeart/2005/8/layout/vList5"/>
    <dgm:cxn modelId="{075354B8-61CB-8342-A7B5-796CC93170CE}" type="presOf" srcId="{BDAEB77C-EEF7-B243-A56C-DA03DC0C3ED7}" destId="{C22CA5F1-067D-C74C-AE2F-92CF3A2E9C4E}" srcOrd="0" destOrd="0" presId="urn:microsoft.com/office/officeart/2005/8/layout/vList5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4C65ED2D-B5C7-3742-91AA-A1BA192A098F}" type="presOf" srcId="{FCF6C2CD-902B-024D-A8C6-BDCD3251A63F}" destId="{2B5934B9-B714-8F48-AFEC-EFCEAA550E04}" srcOrd="0" destOrd="0" presId="urn:microsoft.com/office/officeart/2005/8/layout/vList5"/>
    <dgm:cxn modelId="{807EE4D8-52AD-0F4B-9F45-52E8FE59D16D}" type="presOf" srcId="{AE93833F-9615-6646-988D-7847D2AF6A8A}" destId="{C5289F0E-C2C0-1548-B3DA-6B2024D909D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A73FC1EB-A723-DD4A-A3E0-88E2723D7C42}" type="presOf" srcId="{3C3AB624-76EF-F248-BC84-D2FEF2FBC5AB}" destId="{B8F0B05B-2F7E-8140-9FDF-7C59E72D9D95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0E94E8-4489-0544-A1B0-673862C32E7F}" type="presOf" srcId="{7E0EC672-066A-D74A-8B26-3A9EE4FEDC6C}" destId="{49FBAE61-5E9E-BD4F-93E6-282773640927}" srcOrd="0" destOrd="0" presId="urn:microsoft.com/office/officeart/2005/8/layout/vList5"/>
    <dgm:cxn modelId="{01CF7DA1-E7D3-024A-A8D1-A3E408FAF0DA}" type="presOf" srcId="{528BB91C-EF64-DD4B-8F4E-C262F8B6668B}" destId="{DEC3E99E-8FFE-4240-A14A-7B0B8CD0495E}" srcOrd="0" destOrd="0" presId="urn:microsoft.com/office/officeart/2005/8/layout/vList5"/>
    <dgm:cxn modelId="{3EBDAFA4-8149-F746-9E8E-3F27D0BAC8DF}" type="presOf" srcId="{DAF5727A-2029-FF4C-B956-C7421A5E4880}" destId="{5DB6502D-71DE-4940-AD62-6FFB9D52B7A3}" srcOrd="0" destOrd="0" presId="urn:microsoft.com/office/officeart/2005/8/layout/vList5"/>
    <dgm:cxn modelId="{10814E23-A9FA-9D47-8DF1-A8775B94AA5E}" type="presOf" srcId="{38FE2818-FC9E-6448-AFC1-3ACC430A2861}" destId="{765CEAE6-1D3F-E143-A755-0E68F9421D0D}" srcOrd="0" destOrd="0" presId="urn:microsoft.com/office/officeart/2005/8/layout/vList5"/>
    <dgm:cxn modelId="{54BB9FEF-E993-5A46-B242-020DA1036A69}" type="presOf" srcId="{6E4927CE-D5FB-6145-AA19-BD657064A642}" destId="{90972F6A-38CE-E74C-86AE-AD52C218D8F3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CE9A956-06B5-AE4B-A919-39466A84DD86}" type="presOf" srcId="{228170AF-F386-5A4C-8DE1-8932FC2E08C1}" destId="{B74DB310-E121-9743-BBFA-F4047102B93B}" srcOrd="0" destOrd="0" presId="urn:microsoft.com/office/officeart/2005/8/layout/vList5"/>
    <dgm:cxn modelId="{94562B76-7435-DF4A-8743-2E5096ECBE35}" type="presParOf" srcId="{10338744-B8AA-7F4F-A576-E301F7CDFA3B}" destId="{677FA84E-AD82-424E-81E2-3147F112D1DE}" srcOrd="0" destOrd="0" presId="urn:microsoft.com/office/officeart/2005/8/layout/vList5"/>
    <dgm:cxn modelId="{7ECBC3CD-3E99-7D49-8F1A-DA549B6E7689}" type="presParOf" srcId="{677FA84E-AD82-424E-81E2-3147F112D1DE}" destId="{706C0303-F60F-2A4B-92A1-CA63CBBBA7D7}" srcOrd="0" destOrd="0" presId="urn:microsoft.com/office/officeart/2005/8/layout/vList5"/>
    <dgm:cxn modelId="{E2C4423D-781B-8C49-B521-D379ECA99A2D}" type="presParOf" srcId="{677FA84E-AD82-424E-81E2-3147F112D1DE}" destId="{DEC3E99E-8FFE-4240-A14A-7B0B8CD0495E}" srcOrd="1" destOrd="0" presId="urn:microsoft.com/office/officeart/2005/8/layout/vList5"/>
    <dgm:cxn modelId="{A8C4C313-B2CE-824C-8326-4C9FB3575278}" type="presParOf" srcId="{10338744-B8AA-7F4F-A576-E301F7CDFA3B}" destId="{85EA3C03-BC8F-8042-AFD5-AD61E460A5C2}" srcOrd="1" destOrd="0" presId="urn:microsoft.com/office/officeart/2005/8/layout/vList5"/>
    <dgm:cxn modelId="{5588F4E7-F6D3-554E-B2F5-A14932715E6B}" type="presParOf" srcId="{10338744-B8AA-7F4F-A576-E301F7CDFA3B}" destId="{23B0CE53-EB5D-A946-B819-67C0CEEB1B5F}" srcOrd="2" destOrd="0" presId="urn:microsoft.com/office/officeart/2005/8/layout/vList5"/>
    <dgm:cxn modelId="{1D0EAC38-DD4A-C140-9966-1085C164C52A}" type="presParOf" srcId="{23B0CE53-EB5D-A946-B819-67C0CEEB1B5F}" destId="{5DB6502D-71DE-4940-AD62-6FFB9D52B7A3}" srcOrd="0" destOrd="0" presId="urn:microsoft.com/office/officeart/2005/8/layout/vList5"/>
    <dgm:cxn modelId="{5F6B217C-B3EA-4342-9A4F-C17D7641562D}" type="presParOf" srcId="{23B0CE53-EB5D-A946-B819-67C0CEEB1B5F}" destId="{765CEAE6-1D3F-E143-A755-0E68F9421D0D}" srcOrd="1" destOrd="0" presId="urn:microsoft.com/office/officeart/2005/8/layout/vList5"/>
    <dgm:cxn modelId="{1415A9D0-9BC7-9444-9291-CFB6E9085FB1}" type="presParOf" srcId="{10338744-B8AA-7F4F-A576-E301F7CDFA3B}" destId="{F4BC5D76-D194-E449-B6E7-70AD193CD34D}" srcOrd="3" destOrd="0" presId="urn:microsoft.com/office/officeart/2005/8/layout/vList5"/>
    <dgm:cxn modelId="{8BB10A5D-E9D8-A047-8F9F-A3F1C6379ABE}" type="presParOf" srcId="{10338744-B8AA-7F4F-A576-E301F7CDFA3B}" destId="{D66FB60C-7469-1F4E-A054-77A66B308BFD}" srcOrd="4" destOrd="0" presId="urn:microsoft.com/office/officeart/2005/8/layout/vList5"/>
    <dgm:cxn modelId="{4DC367EC-9565-0844-A807-154C82DC4C16}" type="presParOf" srcId="{D66FB60C-7469-1F4E-A054-77A66B308BFD}" destId="{2B5934B9-B714-8F48-AFEC-EFCEAA550E04}" srcOrd="0" destOrd="0" presId="urn:microsoft.com/office/officeart/2005/8/layout/vList5"/>
    <dgm:cxn modelId="{FFED3791-8191-7B44-BAD0-0C3C36EBD4F7}" type="presParOf" srcId="{D66FB60C-7469-1F4E-A054-77A66B308BFD}" destId="{C22CA5F1-067D-C74C-AE2F-92CF3A2E9C4E}" srcOrd="1" destOrd="0" presId="urn:microsoft.com/office/officeart/2005/8/layout/vList5"/>
    <dgm:cxn modelId="{D0C0026A-B0C3-0049-BC70-FFEC52671BD3}" type="presParOf" srcId="{10338744-B8AA-7F4F-A576-E301F7CDFA3B}" destId="{752CB052-6612-1E40-BBFD-B5BA0D0CD626}" srcOrd="5" destOrd="0" presId="urn:microsoft.com/office/officeart/2005/8/layout/vList5"/>
    <dgm:cxn modelId="{76C852CB-EC13-2249-AD99-1E9501810F13}" type="presParOf" srcId="{10338744-B8AA-7F4F-A576-E301F7CDFA3B}" destId="{8A817BD3-EE13-A049-95B9-B0649DC63F98}" srcOrd="6" destOrd="0" presId="urn:microsoft.com/office/officeart/2005/8/layout/vList5"/>
    <dgm:cxn modelId="{6D69CEF1-CD33-C347-9541-3076BE76D285}" type="presParOf" srcId="{8A817BD3-EE13-A049-95B9-B0649DC63F98}" destId="{0F84BAAA-7499-DA42-9E7B-3DEDA3EBC7C2}" srcOrd="0" destOrd="0" presId="urn:microsoft.com/office/officeart/2005/8/layout/vList5"/>
    <dgm:cxn modelId="{9C38F719-52D4-5342-A8C9-A5D3DD1859C4}" type="presParOf" srcId="{8A817BD3-EE13-A049-95B9-B0649DC63F98}" destId="{CD8D7AE1-B96E-6344-BA5B-E22E9905E1C8}" srcOrd="1" destOrd="0" presId="urn:microsoft.com/office/officeart/2005/8/layout/vList5"/>
    <dgm:cxn modelId="{BEA7D107-450F-3041-92A1-AFB770C447C8}" type="presParOf" srcId="{10338744-B8AA-7F4F-A576-E301F7CDFA3B}" destId="{DB29DE92-CFDC-2344-B5BF-4EFB19756682}" srcOrd="7" destOrd="0" presId="urn:microsoft.com/office/officeart/2005/8/layout/vList5"/>
    <dgm:cxn modelId="{C97DD93F-35F7-9346-B07C-EF3982D4705F}" type="presParOf" srcId="{10338744-B8AA-7F4F-A576-E301F7CDFA3B}" destId="{3D07EC3F-4DD7-6441-BDCF-D0BC20D45CE2}" srcOrd="8" destOrd="0" presId="urn:microsoft.com/office/officeart/2005/8/layout/vList5"/>
    <dgm:cxn modelId="{E97C8344-23A5-BB45-89DD-A1ABF4CBE57B}" type="presParOf" srcId="{3D07EC3F-4DD7-6441-BDCF-D0BC20D45CE2}" destId="{F0B7C24F-80EA-9C4E-8401-B5A049814A60}" srcOrd="0" destOrd="0" presId="urn:microsoft.com/office/officeart/2005/8/layout/vList5"/>
    <dgm:cxn modelId="{B21DA1F9-6029-7149-9BAF-E18F23CCD216}" type="presParOf" srcId="{3D07EC3F-4DD7-6441-BDCF-D0BC20D45CE2}" destId="{49FBAE61-5E9E-BD4F-93E6-282773640927}" srcOrd="1" destOrd="0" presId="urn:microsoft.com/office/officeart/2005/8/layout/vList5"/>
    <dgm:cxn modelId="{42C52FF9-F627-B148-AC15-311954F32B72}" type="presParOf" srcId="{10338744-B8AA-7F4F-A576-E301F7CDFA3B}" destId="{FD53D37C-D96E-A749-8B22-797DDB99103B}" srcOrd="9" destOrd="0" presId="urn:microsoft.com/office/officeart/2005/8/layout/vList5"/>
    <dgm:cxn modelId="{005DADDD-AD3F-6A49-B16C-9843EA0BEFD2}" type="presParOf" srcId="{10338744-B8AA-7F4F-A576-E301F7CDFA3B}" destId="{CC0BF748-4E65-E745-9BCB-CE687A7E71A3}" srcOrd="10" destOrd="0" presId="urn:microsoft.com/office/officeart/2005/8/layout/vList5"/>
    <dgm:cxn modelId="{0035D9AA-5C81-ED41-A252-623BA4FB8E63}" type="presParOf" srcId="{CC0BF748-4E65-E745-9BCB-CE687A7E71A3}" destId="{26FEC68F-9B74-834F-A65D-3778A1330371}" srcOrd="0" destOrd="0" presId="urn:microsoft.com/office/officeart/2005/8/layout/vList5"/>
    <dgm:cxn modelId="{A948BBCA-7CC9-BB4F-8E74-85CFB9F40D35}" type="presParOf" srcId="{CC0BF748-4E65-E745-9BCB-CE687A7E71A3}" destId="{C5289F0E-C2C0-1548-B3DA-6B2024D909D0}" srcOrd="1" destOrd="0" presId="urn:microsoft.com/office/officeart/2005/8/layout/vList5"/>
    <dgm:cxn modelId="{19B968CB-4E7F-F147-B57E-DBDEEFCEA820}" type="presParOf" srcId="{10338744-B8AA-7F4F-A576-E301F7CDFA3B}" destId="{4199177F-6007-6641-A88D-7ABD3F9F251D}" srcOrd="11" destOrd="0" presId="urn:microsoft.com/office/officeart/2005/8/layout/vList5"/>
    <dgm:cxn modelId="{20719835-95C4-CA42-83EE-35E6E5B573B1}" type="presParOf" srcId="{10338744-B8AA-7F4F-A576-E301F7CDFA3B}" destId="{3B6C7E36-8486-024C-B180-01DD5575C6C1}" srcOrd="12" destOrd="0" presId="urn:microsoft.com/office/officeart/2005/8/layout/vList5"/>
    <dgm:cxn modelId="{C5E219B1-B80F-5E48-86DC-093296C23DC8}" type="presParOf" srcId="{3B6C7E36-8486-024C-B180-01DD5575C6C1}" destId="{90972F6A-38CE-E74C-86AE-AD52C218D8F3}" srcOrd="0" destOrd="0" presId="urn:microsoft.com/office/officeart/2005/8/layout/vList5"/>
    <dgm:cxn modelId="{A068F3D2-7EA6-2443-83D9-231AD0969B78}" type="presParOf" srcId="{3B6C7E36-8486-024C-B180-01DD5575C6C1}" destId="{B74DB310-E121-9743-BBFA-F4047102B93B}" srcOrd="1" destOrd="0" presId="urn:microsoft.com/office/officeart/2005/8/layout/vList5"/>
    <dgm:cxn modelId="{279AF276-1E44-4944-BC14-87B8A70A3925}" type="presParOf" srcId="{10338744-B8AA-7F4F-A576-E301F7CDFA3B}" destId="{323F1E62-A767-D94E-8570-187777325E9D}" srcOrd="13" destOrd="0" presId="urn:microsoft.com/office/officeart/2005/8/layout/vList5"/>
    <dgm:cxn modelId="{0677DEB5-7D55-DC47-A700-DAC6A592A14D}" type="presParOf" srcId="{10338744-B8AA-7F4F-A576-E301F7CDFA3B}" destId="{008DC925-3D2F-BA49-8B33-CE12F477B051}" srcOrd="14" destOrd="0" presId="urn:microsoft.com/office/officeart/2005/8/layout/vList5"/>
    <dgm:cxn modelId="{F533144D-26B5-374D-ACCB-A866A5AF9568}" type="presParOf" srcId="{008DC925-3D2F-BA49-8B33-CE12F477B051}" destId="{A0007C3F-0245-B343-813F-205F737B8EC3}" srcOrd="0" destOrd="0" presId="urn:microsoft.com/office/officeart/2005/8/layout/vList5"/>
    <dgm:cxn modelId="{4212731D-2C1D-0445-941A-72D13F8B90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CCC3EECD-4771-9546-B1C6-8BA1026B5CAF}" type="presOf" srcId="{BEBFCA4A-4A17-7A4B-8682-C12116EB3DBC}" destId="{10338744-B8AA-7F4F-A576-E301F7CDFA3B}" srcOrd="0" destOrd="0" presId="urn:microsoft.com/office/officeart/2005/8/layout/vList5"/>
    <dgm:cxn modelId="{9B762D39-4D91-5F45-A6EA-E0785ED9C2B2}" type="presOf" srcId="{67CFFD68-6375-0542-844A-8B26CB937B14}" destId="{706C0303-F60F-2A4B-92A1-CA63CBBBA7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74EA79A5-B46B-A84A-AB61-69BE494EC9B3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7E683C66-F09D-0941-8793-90C2FA7B1BD8}" type="presOf" srcId="{C89C567E-C49B-424A-BC2F-1947BA800253}" destId="{CD8D7AE1-B96E-6344-BA5B-E22E9905E1C8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BED78EA-007A-5348-8060-6E81F4E10323}" type="presOf" srcId="{E457935D-5BFC-3E4C-AF70-71CF45BD8CD3}" destId="{0F84BAAA-7499-DA42-9E7B-3DEDA3EBC7C2}" srcOrd="0" destOrd="0" presId="urn:microsoft.com/office/officeart/2005/8/layout/vList5"/>
    <dgm:cxn modelId="{3A421BE4-E848-AB42-BAA2-57A8E35ED9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82AC5163-7FE6-6542-9D38-AA9E58F47F97}" type="presOf" srcId="{38FE2818-FC9E-6448-AFC1-3ACC430A2861}" destId="{765CEAE6-1D3F-E143-A755-0E68F9421D0D}" srcOrd="0" destOrd="0" presId="urn:microsoft.com/office/officeart/2005/8/layout/vList5"/>
    <dgm:cxn modelId="{84763130-FE3E-7B44-AB05-A4F1587B904F}" type="presOf" srcId="{528BB91C-EF64-DD4B-8F4E-C262F8B6668B}" destId="{DEC3E99E-8FFE-4240-A14A-7B0B8CD0495E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0C39826-A8AE-9F47-A928-AD7EC106C146}" type="presOf" srcId="{AF6F814E-9903-9F40-88A4-A8652DDCCC13}" destId="{26FEC68F-9B74-834F-A65D-3778A1330371}" srcOrd="0" destOrd="0" presId="urn:microsoft.com/office/officeart/2005/8/layout/vList5"/>
    <dgm:cxn modelId="{4C3D2872-C580-0146-83B9-BADF9F3E0167}" type="presOf" srcId="{AE93833F-9615-6646-988D-7847D2AF6A8A}" destId="{C5289F0E-C2C0-1548-B3DA-6B2024D909D0}" srcOrd="0" destOrd="0" presId="urn:microsoft.com/office/officeart/2005/8/layout/vList5"/>
    <dgm:cxn modelId="{4C23BB83-50C0-3D4A-8EBB-5CD7537ED964}" type="presOf" srcId="{FCF6C2CD-902B-024D-A8C6-BDCD3251A63F}" destId="{2B5934B9-B714-8F48-AFEC-EFCEAA550E04}" srcOrd="0" destOrd="0" presId="urn:microsoft.com/office/officeart/2005/8/layout/vList5"/>
    <dgm:cxn modelId="{1933819A-F3B1-D64D-BF54-8036C8A2172A}" type="presParOf" srcId="{10338744-B8AA-7F4F-A576-E301F7CDFA3B}" destId="{677FA84E-AD82-424E-81E2-3147F112D1DE}" srcOrd="0" destOrd="0" presId="urn:microsoft.com/office/officeart/2005/8/layout/vList5"/>
    <dgm:cxn modelId="{2FE1678C-393A-8741-B376-6F7C173664C3}" type="presParOf" srcId="{677FA84E-AD82-424E-81E2-3147F112D1DE}" destId="{706C0303-F60F-2A4B-92A1-CA63CBBBA7D7}" srcOrd="0" destOrd="0" presId="urn:microsoft.com/office/officeart/2005/8/layout/vList5"/>
    <dgm:cxn modelId="{AC89FAED-0822-D844-B5F2-6C3A9A987ED5}" type="presParOf" srcId="{677FA84E-AD82-424E-81E2-3147F112D1DE}" destId="{DEC3E99E-8FFE-4240-A14A-7B0B8CD0495E}" srcOrd="1" destOrd="0" presId="urn:microsoft.com/office/officeart/2005/8/layout/vList5"/>
    <dgm:cxn modelId="{F82F9BB6-D376-584E-8839-BBDFC2394817}" type="presParOf" srcId="{10338744-B8AA-7F4F-A576-E301F7CDFA3B}" destId="{85EA3C03-BC8F-8042-AFD5-AD61E460A5C2}" srcOrd="1" destOrd="0" presId="urn:microsoft.com/office/officeart/2005/8/layout/vList5"/>
    <dgm:cxn modelId="{E955A069-9F2F-D246-80BB-26F6E5588AB7}" type="presParOf" srcId="{10338744-B8AA-7F4F-A576-E301F7CDFA3B}" destId="{23B0CE53-EB5D-A946-B819-67C0CEEB1B5F}" srcOrd="2" destOrd="0" presId="urn:microsoft.com/office/officeart/2005/8/layout/vList5"/>
    <dgm:cxn modelId="{7192D29F-1F46-7549-9BAF-F710CA2E0FFD}" type="presParOf" srcId="{23B0CE53-EB5D-A946-B819-67C0CEEB1B5F}" destId="{5DB6502D-71DE-4940-AD62-6FFB9D52B7A3}" srcOrd="0" destOrd="0" presId="urn:microsoft.com/office/officeart/2005/8/layout/vList5"/>
    <dgm:cxn modelId="{07696A38-09D8-A24E-A748-4FC98001488A}" type="presParOf" srcId="{23B0CE53-EB5D-A946-B819-67C0CEEB1B5F}" destId="{765CEAE6-1D3F-E143-A755-0E68F9421D0D}" srcOrd="1" destOrd="0" presId="urn:microsoft.com/office/officeart/2005/8/layout/vList5"/>
    <dgm:cxn modelId="{DBE89101-D71F-6147-A74D-5FEA27E07E0C}" type="presParOf" srcId="{10338744-B8AA-7F4F-A576-E301F7CDFA3B}" destId="{F4BC5D76-D194-E449-B6E7-70AD193CD34D}" srcOrd="3" destOrd="0" presId="urn:microsoft.com/office/officeart/2005/8/layout/vList5"/>
    <dgm:cxn modelId="{BBA4F95E-8D1B-4D4C-BA8D-B61C603258B8}" type="presParOf" srcId="{10338744-B8AA-7F4F-A576-E301F7CDFA3B}" destId="{D66FB60C-7469-1F4E-A054-77A66B308BFD}" srcOrd="4" destOrd="0" presId="urn:microsoft.com/office/officeart/2005/8/layout/vList5"/>
    <dgm:cxn modelId="{FB82E63B-84A5-464B-BABE-02B0356DC346}" type="presParOf" srcId="{D66FB60C-7469-1F4E-A054-77A66B308BFD}" destId="{2B5934B9-B714-8F48-AFEC-EFCEAA550E04}" srcOrd="0" destOrd="0" presId="urn:microsoft.com/office/officeart/2005/8/layout/vList5"/>
    <dgm:cxn modelId="{6AA085A3-C8D2-284A-B9E4-9D74F068ED10}" type="presParOf" srcId="{D66FB60C-7469-1F4E-A054-77A66B308BFD}" destId="{C22CA5F1-067D-C74C-AE2F-92CF3A2E9C4E}" srcOrd="1" destOrd="0" presId="urn:microsoft.com/office/officeart/2005/8/layout/vList5"/>
    <dgm:cxn modelId="{2DD63E76-41C2-A644-AC02-05925D042D9A}" type="presParOf" srcId="{10338744-B8AA-7F4F-A576-E301F7CDFA3B}" destId="{752CB052-6612-1E40-BBFD-B5BA0D0CD626}" srcOrd="5" destOrd="0" presId="urn:microsoft.com/office/officeart/2005/8/layout/vList5"/>
    <dgm:cxn modelId="{C8A00479-D442-8245-AC92-D17E62DDC68A}" type="presParOf" srcId="{10338744-B8AA-7F4F-A576-E301F7CDFA3B}" destId="{8A817BD3-EE13-A049-95B9-B0649DC63F98}" srcOrd="6" destOrd="0" presId="urn:microsoft.com/office/officeart/2005/8/layout/vList5"/>
    <dgm:cxn modelId="{48D84A10-0183-0B48-9EA7-1ACA71901BF2}" type="presParOf" srcId="{8A817BD3-EE13-A049-95B9-B0649DC63F98}" destId="{0F84BAAA-7499-DA42-9E7B-3DEDA3EBC7C2}" srcOrd="0" destOrd="0" presId="urn:microsoft.com/office/officeart/2005/8/layout/vList5"/>
    <dgm:cxn modelId="{8A554B88-2A94-7947-8D34-1A9C1D8C4084}" type="presParOf" srcId="{8A817BD3-EE13-A049-95B9-B0649DC63F98}" destId="{CD8D7AE1-B96E-6344-BA5B-E22E9905E1C8}" srcOrd="1" destOrd="0" presId="urn:microsoft.com/office/officeart/2005/8/layout/vList5"/>
    <dgm:cxn modelId="{85231496-1138-B442-889E-F0623204B923}" type="presParOf" srcId="{10338744-B8AA-7F4F-A576-E301F7CDFA3B}" destId="{DB29DE92-CFDC-2344-B5BF-4EFB19756682}" srcOrd="7" destOrd="0" presId="urn:microsoft.com/office/officeart/2005/8/layout/vList5"/>
    <dgm:cxn modelId="{4FF749C6-48EB-9B4E-A64B-A5231A5EE28C}" type="presParOf" srcId="{10338744-B8AA-7F4F-A576-E301F7CDFA3B}" destId="{CC0BF748-4E65-E745-9BCB-CE687A7E71A3}" srcOrd="8" destOrd="0" presId="urn:microsoft.com/office/officeart/2005/8/layout/vList5"/>
    <dgm:cxn modelId="{FAA09500-DB75-9B42-9EB8-9E1065257669}" type="presParOf" srcId="{CC0BF748-4E65-E745-9BCB-CE687A7E71A3}" destId="{26FEC68F-9B74-834F-A65D-3778A1330371}" srcOrd="0" destOrd="0" presId="urn:microsoft.com/office/officeart/2005/8/layout/vList5"/>
    <dgm:cxn modelId="{0480A4F5-C0D0-0E40-B9FB-5B396BB457AF}" type="presParOf" srcId="{CC0BF748-4E65-E745-9BCB-CE687A7E71A3}" destId="{C5289F0E-C2C0-1548-B3DA-6B2024D909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‘shield’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undefined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17867971-38E8-1B4E-A4A9-48EFB54785A2}" type="presOf" srcId="{AE93833F-9615-6646-988D-7847D2AF6A8A}" destId="{C5289F0E-C2C0-1548-B3DA-6B2024D909D0}" srcOrd="0" destOrd="0" presId="urn:microsoft.com/office/officeart/2005/8/layout/vList5"/>
    <dgm:cxn modelId="{DB83485E-3E3F-4245-BBF7-D9C859627F1B}" type="presOf" srcId="{EB736D6E-0D03-2F45-96A1-4100ADB4BEEE}" destId="{C6881CE5-6D70-7C45-931C-0DAC0A3FEA19}" srcOrd="0" destOrd="0" presId="urn:microsoft.com/office/officeart/2005/8/layout/vList5"/>
    <dgm:cxn modelId="{07BD11E2-C380-4445-BFDD-9E6A718C4190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8F2B96B3-7DD3-F945-94CD-791811C42529}" type="presOf" srcId="{0636A80E-6E05-8641-ACAC-4C6754E380C9}" destId="{F8D8CAC3-0D4E-E345-ADD5-346EC594EC47}" srcOrd="0" destOrd="0" presId="urn:microsoft.com/office/officeart/2005/8/layout/vList5"/>
    <dgm:cxn modelId="{14E2CC7A-4E79-5F43-877E-9C2D20FCA6FD}" type="presOf" srcId="{67CFFD68-6375-0542-844A-8B26CB937B14}" destId="{706C0303-F60F-2A4B-92A1-CA63CBBBA7D7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0CEABCD-950C-0547-9046-D58ABD0025C8}" type="presOf" srcId="{C89C567E-C49B-424A-BC2F-1947BA800253}" destId="{CD8D7AE1-B96E-6344-BA5B-E22E9905E1C8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D2CD2C4B-A252-6143-B715-9D3F195A08E4}" type="presOf" srcId="{528BB91C-EF64-DD4B-8F4E-C262F8B6668B}" destId="{DEC3E99E-8FFE-4240-A14A-7B0B8CD0495E}" srcOrd="0" destOrd="0" presId="urn:microsoft.com/office/officeart/2005/8/layout/vList5"/>
    <dgm:cxn modelId="{05A0A78A-4AFB-624B-BFA5-35E6F6E07974}" type="presOf" srcId="{E457935D-5BFC-3E4C-AF70-71CF45BD8CD3}" destId="{0F84BAAA-7499-DA42-9E7B-3DEDA3EBC7C2}" srcOrd="0" destOrd="0" presId="urn:microsoft.com/office/officeart/2005/8/layout/vList5"/>
    <dgm:cxn modelId="{F26BE4C8-FCC0-F249-94A9-50821E53FD3F}" type="presOf" srcId="{BDAEB77C-EEF7-B243-A56C-DA03DC0C3ED7}" destId="{C22CA5F1-067D-C74C-AE2F-92CF3A2E9C4E}" srcOrd="0" destOrd="0" presId="urn:microsoft.com/office/officeart/2005/8/layout/vList5"/>
    <dgm:cxn modelId="{EB7C8470-D1A1-0A49-A253-1EFC8C66270A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6DC72A30-78EA-8A4F-9BA6-2F3D7657D04B}" type="presOf" srcId="{DAF5727A-2029-FF4C-B956-C7421A5E4880}" destId="{5DB6502D-71DE-4940-AD62-6FFB9D52B7A3}" srcOrd="0" destOrd="0" presId="urn:microsoft.com/office/officeart/2005/8/layout/vList5"/>
    <dgm:cxn modelId="{0A6505D1-EE21-DF43-9001-F28F013DDDB4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E0462027-DF6F-EA4C-AC32-633FF96292CE}" type="presOf" srcId="{AF6F814E-9903-9F40-88A4-A8652DDCCC13}" destId="{26FEC68F-9B74-834F-A65D-3778A1330371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903FFE1A-F7CF-6548-88CA-0FA1FFAF5224}" type="presParOf" srcId="{10338744-B8AA-7F4F-A576-E301F7CDFA3B}" destId="{677FA84E-AD82-424E-81E2-3147F112D1DE}" srcOrd="0" destOrd="0" presId="urn:microsoft.com/office/officeart/2005/8/layout/vList5"/>
    <dgm:cxn modelId="{AD8DD52B-1A71-3A47-9686-EB5B2266B62B}" type="presParOf" srcId="{677FA84E-AD82-424E-81E2-3147F112D1DE}" destId="{706C0303-F60F-2A4B-92A1-CA63CBBBA7D7}" srcOrd="0" destOrd="0" presId="urn:microsoft.com/office/officeart/2005/8/layout/vList5"/>
    <dgm:cxn modelId="{D3CF91DD-0167-9142-99BA-2E01F8DB2E5D}" type="presParOf" srcId="{677FA84E-AD82-424E-81E2-3147F112D1DE}" destId="{DEC3E99E-8FFE-4240-A14A-7B0B8CD0495E}" srcOrd="1" destOrd="0" presId="urn:microsoft.com/office/officeart/2005/8/layout/vList5"/>
    <dgm:cxn modelId="{0460FC70-6AC6-AF4A-981D-9A1AB7485DC1}" type="presParOf" srcId="{10338744-B8AA-7F4F-A576-E301F7CDFA3B}" destId="{85EA3C03-BC8F-8042-AFD5-AD61E460A5C2}" srcOrd="1" destOrd="0" presId="urn:microsoft.com/office/officeart/2005/8/layout/vList5"/>
    <dgm:cxn modelId="{D8B2E6ED-917D-5741-9FB8-13EB32846ED0}" type="presParOf" srcId="{10338744-B8AA-7F4F-A576-E301F7CDFA3B}" destId="{23B0CE53-EB5D-A946-B819-67C0CEEB1B5F}" srcOrd="2" destOrd="0" presId="urn:microsoft.com/office/officeart/2005/8/layout/vList5"/>
    <dgm:cxn modelId="{49BCF66D-424E-D04B-A8EA-E0F9E3BE49FE}" type="presParOf" srcId="{23B0CE53-EB5D-A946-B819-67C0CEEB1B5F}" destId="{5DB6502D-71DE-4940-AD62-6FFB9D52B7A3}" srcOrd="0" destOrd="0" presId="urn:microsoft.com/office/officeart/2005/8/layout/vList5"/>
    <dgm:cxn modelId="{6AAE372A-BAAA-A847-9F93-171FBF33B799}" type="presParOf" srcId="{23B0CE53-EB5D-A946-B819-67C0CEEB1B5F}" destId="{765CEAE6-1D3F-E143-A755-0E68F9421D0D}" srcOrd="1" destOrd="0" presId="urn:microsoft.com/office/officeart/2005/8/layout/vList5"/>
    <dgm:cxn modelId="{88070237-0E37-7449-9C50-38F3D337E316}" type="presParOf" srcId="{10338744-B8AA-7F4F-A576-E301F7CDFA3B}" destId="{F4BC5D76-D194-E449-B6E7-70AD193CD34D}" srcOrd="3" destOrd="0" presId="urn:microsoft.com/office/officeart/2005/8/layout/vList5"/>
    <dgm:cxn modelId="{5504C671-FE66-3E45-A570-417B9B9E86A2}" type="presParOf" srcId="{10338744-B8AA-7F4F-A576-E301F7CDFA3B}" destId="{D66FB60C-7469-1F4E-A054-77A66B308BFD}" srcOrd="4" destOrd="0" presId="urn:microsoft.com/office/officeart/2005/8/layout/vList5"/>
    <dgm:cxn modelId="{32401378-4C20-FD4F-A26F-7BA8751E9B6A}" type="presParOf" srcId="{D66FB60C-7469-1F4E-A054-77A66B308BFD}" destId="{2B5934B9-B714-8F48-AFEC-EFCEAA550E04}" srcOrd="0" destOrd="0" presId="urn:microsoft.com/office/officeart/2005/8/layout/vList5"/>
    <dgm:cxn modelId="{855B942C-3988-A84F-A5FA-88FCF5A7CB81}" type="presParOf" srcId="{D66FB60C-7469-1F4E-A054-77A66B308BFD}" destId="{C22CA5F1-067D-C74C-AE2F-92CF3A2E9C4E}" srcOrd="1" destOrd="0" presId="urn:microsoft.com/office/officeart/2005/8/layout/vList5"/>
    <dgm:cxn modelId="{E6973BF8-D087-D849-AAD4-E5A680C0C3DB}" type="presParOf" srcId="{10338744-B8AA-7F4F-A576-E301F7CDFA3B}" destId="{752CB052-6612-1E40-BBFD-B5BA0D0CD626}" srcOrd="5" destOrd="0" presId="urn:microsoft.com/office/officeart/2005/8/layout/vList5"/>
    <dgm:cxn modelId="{AD04D232-7A13-2E41-A790-1903E736A39B}" type="presParOf" srcId="{10338744-B8AA-7F4F-A576-E301F7CDFA3B}" destId="{8A817BD3-EE13-A049-95B9-B0649DC63F98}" srcOrd="6" destOrd="0" presId="urn:microsoft.com/office/officeart/2005/8/layout/vList5"/>
    <dgm:cxn modelId="{5799984C-9FCA-AD41-8AD4-44EA2B72142C}" type="presParOf" srcId="{8A817BD3-EE13-A049-95B9-B0649DC63F98}" destId="{0F84BAAA-7499-DA42-9E7B-3DEDA3EBC7C2}" srcOrd="0" destOrd="0" presId="urn:microsoft.com/office/officeart/2005/8/layout/vList5"/>
    <dgm:cxn modelId="{62B7A5EF-E155-7B4D-9C34-8AF39A14CCDE}" type="presParOf" srcId="{8A817BD3-EE13-A049-95B9-B0649DC63F98}" destId="{CD8D7AE1-B96E-6344-BA5B-E22E9905E1C8}" srcOrd="1" destOrd="0" presId="urn:microsoft.com/office/officeart/2005/8/layout/vList5"/>
    <dgm:cxn modelId="{3F091268-477B-B742-AFE2-8F52A5520D95}" type="presParOf" srcId="{10338744-B8AA-7F4F-A576-E301F7CDFA3B}" destId="{DB29DE92-CFDC-2344-B5BF-4EFB19756682}" srcOrd="7" destOrd="0" presId="urn:microsoft.com/office/officeart/2005/8/layout/vList5"/>
    <dgm:cxn modelId="{0FACED82-3F9B-9843-8923-CBEC0D57EFB0}" type="presParOf" srcId="{10338744-B8AA-7F4F-A576-E301F7CDFA3B}" destId="{CC0BF748-4E65-E745-9BCB-CE687A7E71A3}" srcOrd="8" destOrd="0" presId="urn:microsoft.com/office/officeart/2005/8/layout/vList5"/>
    <dgm:cxn modelId="{8785DD52-D98E-F542-89A1-7599957FEA00}" type="presParOf" srcId="{CC0BF748-4E65-E745-9BCB-CE687A7E71A3}" destId="{26FEC68F-9B74-834F-A65D-3778A1330371}" srcOrd="0" destOrd="0" presId="urn:microsoft.com/office/officeart/2005/8/layout/vList5"/>
    <dgm:cxn modelId="{D23DDEE8-1CB6-484A-A122-5FF8183B8420}" type="presParOf" srcId="{CC0BF748-4E65-E745-9BCB-CE687A7E71A3}" destId="{C5289F0E-C2C0-1548-B3DA-6B2024D909D0}" srcOrd="1" destOrd="0" presId="urn:microsoft.com/office/officeart/2005/8/layout/vList5"/>
    <dgm:cxn modelId="{55575598-F9D1-AA4C-92DB-644412B70EDD}" type="presParOf" srcId="{10338744-B8AA-7F4F-A576-E301F7CDFA3B}" destId="{4199177F-6007-6641-A88D-7ABD3F9F251D}" srcOrd="9" destOrd="0" presId="urn:microsoft.com/office/officeart/2005/8/layout/vList5"/>
    <dgm:cxn modelId="{F22800F1-D9A2-684D-A32B-6AFD833B4FAB}" type="presParOf" srcId="{10338744-B8AA-7F4F-A576-E301F7CDFA3B}" destId="{C6E980C2-42BC-8B46-A696-D53D2F5161E5}" srcOrd="10" destOrd="0" presId="urn:microsoft.com/office/officeart/2005/8/layout/vList5"/>
    <dgm:cxn modelId="{8523CD3F-D2BD-3348-BEF0-822D8E4A29B2}" type="presParOf" srcId="{C6E980C2-42BC-8B46-A696-D53D2F5161E5}" destId="{C6881CE5-6D70-7C45-931C-0DAC0A3FEA19}" srcOrd="0" destOrd="0" presId="urn:microsoft.com/office/officeart/2005/8/layout/vList5"/>
    <dgm:cxn modelId="{3A423DDD-C7C3-D14C-9655-1FA913A74233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undefined</a:t>
          </a:r>
          <a:endParaRPr lang="en-US" strike="sngStrike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7DE93214-0799-994C-80DB-A4F063CF6163}" type="presOf" srcId="{FCF6C2CD-902B-024D-A8C6-BDCD3251A63F}" destId="{2B5934B9-B714-8F48-AFEC-EFCEAA550E04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2EACA956-9629-3045-B9FB-13C1999A97D7}" type="presOf" srcId="{38FE2818-FC9E-6448-AFC1-3ACC430A2861}" destId="{765CEAE6-1D3F-E143-A755-0E68F9421D0D}" srcOrd="0" destOrd="0" presId="urn:microsoft.com/office/officeart/2005/8/layout/vList5"/>
    <dgm:cxn modelId="{A655EF1A-59BA-8147-9160-3BDE9C76F3E2}" type="presOf" srcId="{DAF5727A-2029-FF4C-B956-C7421A5E4880}" destId="{5DB6502D-71DE-4940-AD62-6FFB9D52B7A3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BFE40A68-9A24-E440-99BE-155B455550C8}" type="presOf" srcId="{C89C567E-C49B-424A-BC2F-1947BA800253}" destId="{CD8D7AE1-B96E-6344-BA5B-E22E9905E1C8}" srcOrd="0" destOrd="0" presId="urn:microsoft.com/office/officeart/2005/8/layout/vList5"/>
    <dgm:cxn modelId="{45603859-E43B-E64F-8210-409EDE949EA2}" type="presOf" srcId="{528BB91C-EF64-DD4B-8F4E-C262F8B6668B}" destId="{DEC3E99E-8FFE-4240-A14A-7B0B8CD0495E}" srcOrd="0" destOrd="0" presId="urn:microsoft.com/office/officeart/2005/8/layout/vList5"/>
    <dgm:cxn modelId="{464659B8-6CAF-4242-88E2-FC74B306A414}" type="presOf" srcId="{AE93833F-9615-6646-988D-7847D2AF6A8A}" destId="{C5289F0E-C2C0-1548-B3DA-6B2024D909D0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175166C-767F-7343-B0CA-003F4FE4C443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BF19C415-6BFA-094D-BF83-DC9ED076EFB0}" type="presOf" srcId="{E457935D-5BFC-3E4C-AF70-71CF45BD8CD3}" destId="{0F84BAAA-7499-DA42-9E7B-3DEDA3EBC7C2}" srcOrd="0" destOrd="0" presId="urn:microsoft.com/office/officeart/2005/8/layout/vList5"/>
    <dgm:cxn modelId="{28121532-C332-4F44-B1B5-BCC9D10133C4}" type="presOf" srcId="{0636A80E-6E05-8641-ACAC-4C6754E380C9}" destId="{F8D8CAC3-0D4E-E345-ADD5-346EC594EC47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5103C3C5-FA8E-6D4E-BB9D-0D7839CF9FEF}" type="presOf" srcId="{67CFFD68-6375-0542-844A-8B26CB937B14}" destId="{706C0303-F60F-2A4B-92A1-CA63CBBBA7D7}" srcOrd="0" destOrd="0" presId="urn:microsoft.com/office/officeart/2005/8/layout/vList5"/>
    <dgm:cxn modelId="{9574E904-A94D-5443-8E72-6C2DD68A7BA4}" type="presOf" srcId="{EB736D6E-0D03-2F45-96A1-4100ADB4BEEE}" destId="{C6881CE5-6D70-7C45-931C-0DAC0A3FEA19}" srcOrd="0" destOrd="0" presId="urn:microsoft.com/office/officeart/2005/8/layout/vList5"/>
    <dgm:cxn modelId="{B88FA4D8-7160-5245-929D-E4C72724B04C}" type="presOf" srcId="{BDAEB77C-EEF7-B243-A56C-DA03DC0C3ED7}" destId="{C22CA5F1-067D-C74C-AE2F-92CF3A2E9C4E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897AF7A9-F456-9740-92B1-7A9E65D5356D}" type="presOf" srcId="{AF6F814E-9903-9F40-88A4-A8652DDCCC13}" destId="{26FEC68F-9B74-834F-A65D-3778A1330371}" srcOrd="0" destOrd="0" presId="urn:microsoft.com/office/officeart/2005/8/layout/vList5"/>
    <dgm:cxn modelId="{88DB0E2C-BFB3-7A48-A4C5-C7345F431330}" type="presParOf" srcId="{10338744-B8AA-7F4F-A576-E301F7CDFA3B}" destId="{677FA84E-AD82-424E-81E2-3147F112D1DE}" srcOrd="0" destOrd="0" presId="urn:microsoft.com/office/officeart/2005/8/layout/vList5"/>
    <dgm:cxn modelId="{F6305789-6197-E34C-B55E-F35714763283}" type="presParOf" srcId="{677FA84E-AD82-424E-81E2-3147F112D1DE}" destId="{706C0303-F60F-2A4B-92A1-CA63CBBBA7D7}" srcOrd="0" destOrd="0" presId="urn:microsoft.com/office/officeart/2005/8/layout/vList5"/>
    <dgm:cxn modelId="{3D9FC23F-AD9C-A042-979E-7F11E4A55DAD}" type="presParOf" srcId="{677FA84E-AD82-424E-81E2-3147F112D1DE}" destId="{DEC3E99E-8FFE-4240-A14A-7B0B8CD0495E}" srcOrd="1" destOrd="0" presId="urn:microsoft.com/office/officeart/2005/8/layout/vList5"/>
    <dgm:cxn modelId="{BC75F3AE-1F59-9C4B-9A08-EFAB6C17F45B}" type="presParOf" srcId="{10338744-B8AA-7F4F-A576-E301F7CDFA3B}" destId="{85EA3C03-BC8F-8042-AFD5-AD61E460A5C2}" srcOrd="1" destOrd="0" presId="urn:microsoft.com/office/officeart/2005/8/layout/vList5"/>
    <dgm:cxn modelId="{3ED792F0-38DF-B048-9DEE-62D7D0AD00F4}" type="presParOf" srcId="{10338744-B8AA-7F4F-A576-E301F7CDFA3B}" destId="{23B0CE53-EB5D-A946-B819-67C0CEEB1B5F}" srcOrd="2" destOrd="0" presId="urn:microsoft.com/office/officeart/2005/8/layout/vList5"/>
    <dgm:cxn modelId="{3E588209-7E9E-BC4D-975D-DA4D1125380F}" type="presParOf" srcId="{23B0CE53-EB5D-A946-B819-67C0CEEB1B5F}" destId="{5DB6502D-71DE-4940-AD62-6FFB9D52B7A3}" srcOrd="0" destOrd="0" presId="urn:microsoft.com/office/officeart/2005/8/layout/vList5"/>
    <dgm:cxn modelId="{548A5F81-26E5-CE48-9045-80D299A3560E}" type="presParOf" srcId="{23B0CE53-EB5D-A946-B819-67C0CEEB1B5F}" destId="{765CEAE6-1D3F-E143-A755-0E68F9421D0D}" srcOrd="1" destOrd="0" presId="urn:microsoft.com/office/officeart/2005/8/layout/vList5"/>
    <dgm:cxn modelId="{A1A21593-025C-6347-A283-3C6538DE7488}" type="presParOf" srcId="{10338744-B8AA-7F4F-A576-E301F7CDFA3B}" destId="{F4BC5D76-D194-E449-B6E7-70AD193CD34D}" srcOrd="3" destOrd="0" presId="urn:microsoft.com/office/officeart/2005/8/layout/vList5"/>
    <dgm:cxn modelId="{40C2FDF5-BDF5-B049-BDE2-6C9D3D546C83}" type="presParOf" srcId="{10338744-B8AA-7F4F-A576-E301F7CDFA3B}" destId="{D66FB60C-7469-1F4E-A054-77A66B308BFD}" srcOrd="4" destOrd="0" presId="urn:microsoft.com/office/officeart/2005/8/layout/vList5"/>
    <dgm:cxn modelId="{C9377918-59CC-984E-8BF4-39668B9146C3}" type="presParOf" srcId="{D66FB60C-7469-1F4E-A054-77A66B308BFD}" destId="{2B5934B9-B714-8F48-AFEC-EFCEAA550E04}" srcOrd="0" destOrd="0" presId="urn:microsoft.com/office/officeart/2005/8/layout/vList5"/>
    <dgm:cxn modelId="{CBA9DB3F-1BFC-624F-B01B-100607DC18A7}" type="presParOf" srcId="{D66FB60C-7469-1F4E-A054-77A66B308BFD}" destId="{C22CA5F1-067D-C74C-AE2F-92CF3A2E9C4E}" srcOrd="1" destOrd="0" presId="urn:microsoft.com/office/officeart/2005/8/layout/vList5"/>
    <dgm:cxn modelId="{03E63308-0EB3-0947-9698-C2D028104A2C}" type="presParOf" srcId="{10338744-B8AA-7F4F-A576-E301F7CDFA3B}" destId="{752CB052-6612-1E40-BBFD-B5BA0D0CD626}" srcOrd="5" destOrd="0" presId="urn:microsoft.com/office/officeart/2005/8/layout/vList5"/>
    <dgm:cxn modelId="{91E3A9DF-6271-3746-AF9F-E23097F99B19}" type="presParOf" srcId="{10338744-B8AA-7F4F-A576-E301F7CDFA3B}" destId="{8A817BD3-EE13-A049-95B9-B0649DC63F98}" srcOrd="6" destOrd="0" presId="urn:microsoft.com/office/officeart/2005/8/layout/vList5"/>
    <dgm:cxn modelId="{7D277A3F-B84C-7B47-98DA-B76FD6809616}" type="presParOf" srcId="{8A817BD3-EE13-A049-95B9-B0649DC63F98}" destId="{0F84BAAA-7499-DA42-9E7B-3DEDA3EBC7C2}" srcOrd="0" destOrd="0" presId="urn:microsoft.com/office/officeart/2005/8/layout/vList5"/>
    <dgm:cxn modelId="{B04D2A0E-4518-1647-8F0E-A9F05FBE8344}" type="presParOf" srcId="{8A817BD3-EE13-A049-95B9-B0649DC63F98}" destId="{CD8D7AE1-B96E-6344-BA5B-E22E9905E1C8}" srcOrd="1" destOrd="0" presId="urn:microsoft.com/office/officeart/2005/8/layout/vList5"/>
    <dgm:cxn modelId="{5597CCA4-6A71-FF42-B154-4F9706D9A171}" type="presParOf" srcId="{10338744-B8AA-7F4F-A576-E301F7CDFA3B}" destId="{DB29DE92-CFDC-2344-B5BF-4EFB19756682}" srcOrd="7" destOrd="0" presId="urn:microsoft.com/office/officeart/2005/8/layout/vList5"/>
    <dgm:cxn modelId="{74FDF047-BED3-934C-A332-F8FF52B502C7}" type="presParOf" srcId="{10338744-B8AA-7F4F-A576-E301F7CDFA3B}" destId="{CC0BF748-4E65-E745-9BCB-CE687A7E71A3}" srcOrd="8" destOrd="0" presId="urn:microsoft.com/office/officeart/2005/8/layout/vList5"/>
    <dgm:cxn modelId="{021B1D59-4500-1245-8FB4-C934B2CDC808}" type="presParOf" srcId="{CC0BF748-4E65-E745-9BCB-CE687A7E71A3}" destId="{26FEC68F-9B74-834F-A65D-3778A1330371}" srcOrd="0" destOrd="0" presId="urn:microsoft.com/office/officeart/2005/8/layout/vList5"/>
    <dgm:cxn modelId="{74EC3598-F76F-1B4E-8E73-95DA0E452FA8}" type="presParOf" srcId="{CC0BF748-4E65-E745-9BCB-CE687A7E71A3}" destId="{C5289F0E-C2C0-1548-B3DA-6B2024D909D0}" srcOrd="1" destOrd="0" presId="urn:microsoft.com/office/officeart/2005/8/layout/vList5"/>
    <dgm:cxn modelId="{1A535B80-8D75-B344-B790-D7A30A862FF4}" type="presParOf" srcId="{10338744-B8AA-7F4F-A576-E301F7CDFA3B}" destId="{4199177F-6007-6641-A88D-7ABD3F9F251D}" srcOrd="9" destOrd="0" presId="urn:microsoft.com/office/officeart/2005/8/layout/vList5"/>
    <dgm:cxn modelId="{58EB1DE5-36C9-8247-B4AD-803D3D601BB3}" type="presParOf" srcId="{10338744-B8AA-7F4F-A576-E301F7CDFA3B}" destId="{C6E980C2-42BC-8B46-A696-D53D2F5161E5}" srcOrd="10" destOrd="0" presId="urn:microsoft.com/office/officeart/2005/8/layout/vList5"/>
    <dgm:cxn modelId="{CCAB526D-45BD-874C-94C1-93CCB4DD927A}" type="presParOf" srcId="{C6E980C2-42BC-8B46-A696-D53D2F5161E5}" destId="{C6881CE5-6D70-7C45-931C-0DAC0A3FEA19}" srcOrd="0" destOrd="0" presId="urn:microsoft.com/office/officeart/2005/8/layout/vList5"/>
    <dgm:cxn modelId="{FF640766-7C34-5D4F-993A-FE2993ACA03B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true</a:t>
          </a:r>
          <a:endParaRPr lang="en-US" dirty="0">
            <a:solidFill>
              <a:srgbClr val="FF0000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190E4A85-094F-A346-B4D4-2010847C4B99}" type="presOf" srcId="{E457935D-5BFC-3E4C-AF70-71CF45BD8CD3}" destId="{0F84BAAA-7499-DA42-9E7B-3DEDA3EBC7C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117F9E88-6DAC-B740-BDCC-E51EA2343996}" type="presOf" srcId="{ACB2D6E1-D125-094A-B99C-005BFFFCC28A}" destId="{E072457D-3A4E-C845-A319-1ACA2030FC12}" srcOrd="0" destOrd="0" presId="urn:microsoft.com/office/officeart/2005/8/layout/vList5"/>
    <dgm:cxn modelId="{157D45A0-3B55-4B44-B0CF-4A2B14950D33}" type="presOf" srcId="{0636A80E-6E05-8641-ACAC-4C6754E380C9}" destId="{F8D8CAC3-0D4E-E345-ADD5-346EC594EC47}" srcOrd="0" destOrd="0" presId="urn:microsoft.com/office/officeart/2005/8/layout/vList5"/>
    <dgm:cxn modelId="{2B833609-3C9E-454E-8E97-D95E21ECCE40}" type="presOf" srcId="{3EFD64E6-E9EB-CC4D-8E0C-5C0EFB2DC2F4}" destId="{FBD9E51A-3DAC-3146-A74B-D738060FC5D9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0BC412F7-D8D4-D24D-9566-49425A1CDD81}" type="presOf" srcId="{67CFFD68-6375-0542-844A-8B26CB937B14}" destId="{706C0303-F60F-2A4B-92A1-CA63CBBBA7D7}" srcOrd="0" destOrd="0" presId="urn:microsoft.com/office/officeart/2005/8/layout/vList5"/>
    <dgm:cxn modelId="{5E148A63-3F59-0F44-B079-AD3AA2CBB790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048CFC7D-C65B-554A-9574-7C6C34E72F31}" type="presOf" srcId="{AF6F814E-9903-9F40-88A4-A8652DDCCC13}" destId="{26FEC68F-9B74-834F-A65D-3778A1330371}" srcOrd="0" destOrd="0" presId="urn:microsoft.com/office/officeart/2005/8/layout/vList5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0F49990-8B66-434E-87EA-02BBA17AEC99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ACD06DF7-C122-E848-BAE8-2B8C84A464E4}" type="presOf" srcId="{C89C567E-C49B-424A-BC2F-1947BA800253}" destId="{CD8D7AE1-B96E-6344-BA5B-E22E9905E1C8}" srcOrd="0" destOrd="0" presId="urn:microsoft.com/office/officeart/2005/8/layout/vList5"/>
    <dgm:cxn modelId="{E00EA529-A745-7E45-84DA-DCD3BFC41B0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3084F84-01ED-7A49-8BC1-04D0890E7020}" type="presOf" srcId="{F933B82C-7BC4-4C4C-99D2-68EAC4D840A3}" destId="{E4696ED7-8F31-FC45-86A4-ACE286789498}" srcOrd="0" destOrd="0" presId="urn:microsoft.com/office/officeart/2005/8/layout/vList5"/>
    <dgm:cxn modelId="{99DA86B1-9BCE-3545-B1E6-16C3F7EA2320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33D99D69-2CBC-954E-8901-4BCF87BF3BDC}" type="presOf" srcId="{BEBFCA4A-4A17-7A4B-8682-C12116EB3DBC}" destId="{10338744-B8AA-7F4F-A576-E301F7CDFA3B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D4F43A22-0AF5-EB44-94F7-79889E9D7B22}" type="presOf" srcId="{EB736D6E-0D03-2F45-96A1-4100ADB4BEEE}" destId="{C6881CE5-6D70-7C45-931C-0DAC0A3FEA19}" srcOrd="0" destOrd="0" presId="urn:microsoft.com/office/officeart/2005/8/layout/vList5"/>
    <dgm:cxn modelId="{B1995D84-897C-674A-A1F5-33C51C7B4276}" type="presOf" srcId="{AE93833F-9615-6646-988D-7847D2AF6A8A}" destId="{C5289F0E-C2C0-1548-B3DA-6B2024D909D0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2D48D1-3472-7848-A57E-91A176246666}" type="presOf" srcId="{25656AA6-5983-BB40-9DAE-B4473CD7EA81}" destId="{3C1F3FDA-72B0-A642-BA03-707A05C8FE0F}" srcOrd="0" destOrd="0" presId="urn:microsoft.com/office/officeart/2005/8/layout/vList5"/>
    <dgm:cxn modelId="{4D572467-417B-1C4B-BCE9-5F6D95A6C6DF}" type="presOf" srcId="{FCF6C2CD-902B-024D-A8C6-BDCD3251A63F}" destId="{2B5934B9-B714-8F48-AFEC-EFCEAA550E04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A289511F-AFF0-C34A-8FD4-794D7D08E6F6}" type="presParOf" srcId="{10338744-B8AA-7F4F-A576-E301F7CDFA3B}" destId="{677FA84E-AD82-424E-81E2-3147F112D1DE}" srcOrd="0" destOrd="0" presId="urn:microsoft.com/office/officeart/2005/8/layout/vList5"/>
    <dgm:cxn modelId="{77B29BA0-491A-B442-B8E6-DE5AC9C9BEEA}" type="presParOf" srcId="{677FA84E-AD82-424E-81E2-3147F112D1DE}" destId="{706C0303-F60F-2A4B-92A1-CA63CBBBA7D7}" srcOrd="0" destOrd="0" presId="urn:microsoft.com/office/officeart/2005/8/layout/vList5"/>
    <dgm:cxn modelId="{D3A2B8DB-5776-EF4D-A863-D0B51458A50E}" type="presParOf" srcId="{677FA84E-AD82-424E-81E2-3147F112D1DE}" destId="{DEC3E99E-8FFE-4240-A14A-7B0B8CD0495E}" srcOrd="1" destOrd="0" presId="urn:microsoft.com/office/officeart/2005/8/layout/vList5"/>
    <dgm:cxn modelId="{0C414A3E-A8C6-CB41-93B7-7E6D411D0F62}" type="presParOf" srcId="{10338744-B8AA-7F4F-A576-E301F7CDFA3B}" destId="{85EA3C03-BC8F-8042-AFD5-AD61E460A5C2}" srcOrd="1" destOrd="0" presId="urn:microsoft.com/office/officeart/2005/8/layout/vList5"/>
    <dgm:cxn modelId="{0148B59A-9BF5-B845-ABE2-FC555485C539}" type="presParOf" srcId="{10338744-B8AA-7F4F-A576-E301F7CDFA3B}" destId="{23B0CE53-EB5D-A946-B819-67C0CEEB1B5F}" srcOrd="2" destOrd="0" presId="urn:microsoft.com/office/officeart/2005/8/layout/vList5"/>
    <dgm:cxn modelId="{6292281A-1451-004E-B708-87C3436A8CB0}" type="presParOf" srcId="{23B0CE53-EB5D-A946-B819-67C0CEEB1B5F}" destId="{5DB6502D-71DE-4940-AD62-6FFB9D52B7A3}" srcOrd="0" destOrd="0" presId="urn:microsoft.com/office/officeart/2005/8/layout/vList5"/>
    <dgm:cxn modelId="{1A4EEADF-00E6-7546-9715-C4E96118758F}" type="presParOf" srcId="{23B0CE53-EB5D-A946-B819-67C0CEEB1B5F}" destId="{765CEAE6-1D3F-E143-A755-0E68F9421D0D}" srcOrd="1" destOrd="0" presId="urn:microsoft.com/office/officeart/2005/8/layout/vList5"/>
    <dgm:cxn modelId="{2298CBA3-45A9-5D45-9654-242D5BC0D225}" type="presParOf" srcId="{10338744-B8AA-7F4F-A576-E301F7CDFA3B}" destId="{F4BC5D76-D194-E449-B6E7-70AD193CD34D}" srcOrd="3" destOrd="0" presId="urn:microsoft.com/office/officeart/2005/8/layout/vList5"/>
    <dgm:cxn modelId="{7D314010-BEEE-8D4F-8F3E-DF20241DAD0D}" type="presParOf" srcId="{10338744-B8AA-7F4F-A576-E301F7CDFA3B}" destId="{D66FB60C-7469-1F4E-A054-77A66B308BFD}" srcOrd="4" destOrd="0" presId="urn:microsoft.com/office/officeart/2005/8/layout/vList5"/>
    <dgm:cxn modelId="{4DFAA534-1590-EA4C-984B-C68C332EDF85}" type="presParOf" srcId="{D66FB60C-7469-1F4E-A054-77A66B308BFD}" destId="{2B5934B9-B714-8F48-AFEC-EFCEAA550E04}" srcOrd="0" destOrd="0" presId="urn:microsoft.com/office/officeart/2005/8/layout/vList5"/>
    <dgm:cxn modelId="{D3CB206B-1F6E-D640-BAA4-AE2CD30BE8DF}" type="presParOf" srcId="{D66FB60C-7469-1F4E-A054-77A66B308BFD}" destId="{C22CA5F1-067D-C74C-AE2F-92CF3A2E9C4E}" srcOrd="1" destOrd="0" presId="urn:microsoft.com/office/officeart/2005/8/layout/vList5"/>
    <dgm:cxn modelId="{697E185A-72A7-2049-9D8A-2FFE035F54C8}" type="presParOf" srcId="{10338744-B8AA-7F4F-A576-E301F7CDFA3B}" destId="{752CB052-6612-1E40-BBFD-B5BA0D0CD626}" srcOrd="5" destOrd="0" presId="urn:microsoft.com/office/officeart/2005/8/layout/vList5"/>
    <dgm:cxn modelId="{FC14896B-8310-5F40-983B-3491BC94834C}" type="presParOf" srcId="{10338744-B8AA-7F4F-A576-E301F7CDFA3B}" destId="{8A817BD3-EE13-A049-95B9-B0649DC63F98}" srcOrd="6" destOrd="0" presId="urn:microsoft.com/office/officeart/2005/8/layout/vList5"/>
    <dgm:cxn modelId="{BB916576-F970-2B40-8526-8002D1104D46}" type="presParOf" srcId="{8A817BD3-EE13-A049-95B9-B0649DC63F98}" destId="{0F84BAAA-7499-DA42-9E7B-3DEDA3EBC7C2}" srcOrd="0" destOrd="0" presId="urn:microsoft.com/office/officeart/2005/8/layout/vList5"/>
    <dgm:cxn modelId="{242FDE8E-C8D8-C44A-BE46-FC2A5FBBA67A}" type="presParOf" srcId="{8A817BD3-EE13-A049-95B9-B0649DC63F98}" destId="{CD8D7AE1-B96E-6344-BA5B-E22E9905E1C8}" srcOrd="1" destOrd="0" presId="urn:microsoft.com/office/officeart/2005/8/layout/vList5"/>
    <dgm:cxn modelId="{E25A3FC8-7283-5642-810D-BF8B0FC50CCF}" type="presParOf" srcId="{10338744-B8AA-7F4F-A576-E301F7CDFA3B}" destId="{DB29DE92-CFDC-2344-B5BF-4EFB19756682}" srcOrd="7" destOrd="0" presId="urn:microsoft.com/office/officeart/2005/8/layout/vList5"/>
    <dgm:cxn modelId="{01A3AB48-C4B5-E843-9397-D7E53FBB4B0C}" type="presParOf" srcId="{10338744-B8AA-7F4F-A576-E301F7CDFA3B}" destId="{CC0BF748-4E65-E745-9BCB-CE687A7E71A3}" srcOrd="8" destOrd="0" presId="urn:microsoft.com/office/officeart/2005/8/layout/vList5"/>
    <dgm:cxn modelId="{95FDD805-6342-4F40-AC4C-60328D992708}" type="presParOf" srcId="{CC0BF748-4E65-E745-9BCB-CE687A7E71A3}" destId="{26FEC68F-9B74-834F-A65D-3778A1330371}" srcOrd="0" destOrd="0" presId="urn:microsoft.com/office/officeart/2005/8/layout/vList5"/>
    <dgm:cxn modelId="{B15A3A99-A9A0-2C46-BB57-D8E51DC7282B}" type="presParOf" srcId="{CC0BF748-4E65-E745-9BCB-CE687A7E71A3}" destId="{C5289F0E-C2C0-1548-B3DA-6B2024D909D0}" srcOrd="1" destOrd="0" presId="urn:microsoft.com/office/officeart/2005/8/layout/vList5"/>
    <dgm:cxn modelId="{455CCFE3-44E0-CB42-92EC-EBDE5B3ED666}" type="presParOf" srcId="{10338744-B8AA-7F4F-A576-E301F7CDFA3B}" destId="{4199177F-6007-6641-A88D-7ABD3F9F251D}" srcOrd="9" destOrd="0" presId="urn:microsoft.com/office/officeart/2005/8/layout/vList5"/>
    <dgm:cxn modelId="{A78CBA1F-D146-354A-9F85-73970C2A52AE}" type="presParOf" srcId="{10338744-B8AA-7F4F-A576-E301F7CDFA3B}" destId="{C6E980C2-42BC-8B46-A696-D53D2F5161E5}" srcOrd="10" destOrd="0" presId="urn:microsoft.com/office/officeart/2005/8/layout/vList5"/>
    <dgm:cxn modelId="{79878025-98F3-1542-9C9F-C1708F255427}" type="presParOf" srcId="{C6E980C2-42BC-8B46-A696-D53D2F5161E5}" destId="{C6881CE5-6D70-7C45-931C-0DAC0A3FEA19}" srcOrd="0" destOrd="0" presId="urn:microsoft.com/office/officeart/2005/8/layout/vList5"/>
    <dgm:cxn modelId="{B7FCFDB2-C50C-1643-85E0-009C0CAF6778}" type="presParOf" srcId="{C6E980C2-42BC-8B46-A696-D53D2F5161E5}" destId="{F8D8CAC3-0D4E-E345-ADD5-346EC594EC47}" srcOrd="1" destOrd="0" presId="urn:microsoft.com/office/officeart/2005/8/layout/vList5"/>
    <dgm:cxn modelId="{54FC59DC-9CBE-A54E-9A1D-736231B383E5}" type="presParOf" srcId="{10338744-B8AA-7F4F-A576-E301F7CDFA3B}" destId="{3E80D1D8-3C96-9B44-AAA7-7ED8EE8AAE5C}" srcOrd="11" destOrd="0" presId="urn:microsoft.com/office/officeart/2005/8/layout/vList5"/>
    <dgm:cxn modelId="{86B897E0-1CE5-8949-A4B4-E9729695D88A}" type="presParOf" srcId="{10338744-B8AA-7F4F-A576-E301F7CDFA3B}" destId="{21F64187-5E35-914A-B00D-A8399E21BD64}" srcOrd="12" destOrd="0" presId="urn:microsoft.com/office/officeart/2005/8/layout/vList5"/>
    <dgm:cxn modelId="{1F4A0023-A454-C843-9438-A342C5190B74}" type="presParOf" srcId="{21F64187-5E35-914A-B00D-A8399E21BD64}" destId="{E072457D-3A4E-C845-A319-1ACA2030FC12}" srcOrd="0" destOrd="0" presId="urn:microsoft.com/office/officeart/2005/8/layout/vList5"/>
    <dgm:cxn modelId="{39C2D8EA-92BA-DF49-8149-CA8F57B3116E}" type="presParOf" srcId="{21F64187-5E35-914A-B00D-A8399E21BD64}" destId="{FBD9E51A-3DAC-3146-A74B-D738060FC5D9}" srcOrd="1" destOrd="0" presId="urn:microsoft.com/office/officeart/2005/8/layout/vList5"/>
    <dgm:cxn modelId="{5FCA2837-B660-5E44-886B-5DBADC34E7B9}" type="presParOf" srcId="{10338744-B8AA-7F4F-A576-E301F7CDFA3B}" destId="{06C62814-9F95-3E42-B058-ED5ACAAB0712}" srcOrd="13" destOrd="0" presId="urn:microsoft.com/office/officeart/2005/8/layout/vList5"/>
    <dgm:cxn modelId="{CB44AC5B-75CD-3E4C-AC8D-A2DEEB15385C}" type="presParOf" srcId="{10338744-B8AA-7F4F-A576-E301F7CDFA3B}" destId="{EFE02284-5C50-1349-B256-D74E37627104}" srcOrd="14" destOrd="0" presId="urn:microsoft.com/office/officeart/2005/8/layout/vList5"/>
    <dgm:cxn modelId="{A5E41829-2646-AC43-B921-A91733C73D49}" type="presParOf" srcId="{EFE02284-5C50-1349-B256-D74E37627104}" destId="{E4696ED7-8F31-FC45-86A4-ACE286789498}" srcOrd="0" destOrd="0" presId="urn:microsoft.com/office/officeart/2005/8/layout/vList5"/>
    <dgm:cxn modelId="{ECB9DB16-CB35-E043-85C8-A851B1328F34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3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5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true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088512" y="-670039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chemeClr val="tx1"/>
              </a:solidFill>
            </a:rPr>
            <a:t>‘Alice’</a:t>
          </a:r>
          <a:endParaRPr lang="en-US" sz="4000" kern="1200" dirty="0">
            <a:solidFill>
              <a:schemeClr val="tx1"/>
            </a:solidFill>
          </a:endParaRPr>
        </a:p>
      </dsp:txBody>
      <dsp:txXfrm rot="5400000">
        <a:off x="2088512" y="-670039"/>
        <a:ext cx="797311" cy="2340864"/>
      </dsp:txXfrm>
    </dsp:sp>
    <dsp:sp modelId="{706C0303-F60F-2A4B-92A1-CA63CBBBA7D7}">
      <dsp:nvSpPr>
        <dsp:cNvPr id="0" name=""/>
        <dsp:cNvSpPr/>
      </dsp:nvSpPr>
      <dsp:spPr>
        <a:xfrm>
          <a:off x="0" y="2072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2072"/>
        <a:ext cx="1316736" cy="996639"/>
      </dsp:txXfrm>
    </dsp:sp>
    <dsp:sp modelId="{765CEAE6-1D3F-E143-A755-0E68F9421D0D}">
      <dsp:nvSpPr>
        <dsp:cNvPr id="0" name=""/>
        <dsp:cNvSpPr/>
      </dsp:nvSpPr>
      <dsp:spPr>
        <a:xfrm rot="5400000">
          <a:off x="2088512" y="376432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chemeClr val="tx1"/>
              </a:solidFill>
            </a:rPr>
            <a:t>‘Bob’</a:t>
          </a:r>
          <a:endParaRPr lang="en-US" sz="4000" kern="1200" dirty="0">
            <a:solidFill>
              <a:schemeClr val="tx1"/>
            </a:solidFill>
          </a:endParaRPr>
        </a:p>
      </dsp:txBody>
      <dsp:txXfrm rot="5400000">
        <a:off x="2088512" y="376432"/>
        <a:ext cx="797311" cy="2340864"/>
      </dsp:txXfrm>
    </dsp:sp>
    <dsp:sp modelId="{5DB6502D-71DE-4940-AD62-6FFB9D52B7A3}">
      <dsp:nvSpPr>
        <dsp:cNvPr id="0" name=""/>
        <dsp:cNvSpPr/>
      </dsp:nvSpPr>
      <dsp:spPr>
        <a:xfrm>
          <a:off x="0" y="1048544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1048544"/>
        <a:ext cx="1316736" cy="996639"/>
      </dsp:txXfrm>
    </dsp:sp>
    <dsp:sp modelId="{C22CA5F1-067D-C74C-AE2F-92CF3A2E9C4E}">
      <dsp:nvSpPr>
        <dsp:cNvPr id="0" name=""/>
        <dsp:cNvSpPr/>
      </dsp:nvSpPr>
      <dsp:spPr>
        <a:xfrm rot="5400000">
          <a:off x="2088512" y="1422903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‘Carl’</a:t>
          </a:r>
          <a:endParaRPr lang="en-US" sz="4000" kern="1200" dirty="0"/>
        </a:p>
      </dsp:txBody>
      <dsp:txXfrm rot="5400000">
        <a:off x="2088512" y="1422903"/>
        <a:ext cx="797311" cy="2340864"/>
      </dsp:txXfrm>
    </dsp:sp>
    <dsp:sp modelId="{2B5934B9-B714-8F48-AFEC-EFCEAA550E04}">
      <dsp:nvSpPr>
        <dsp:cNvPr id="0" name=""/>
        <dsp:cNvSpPr/>
      </dsp:nvSpPr>
      <dsp:spPr>
        <a:xfrm>
          <a:off x="0" y="2095015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2095015"/>
        <a:ext cx="1316736" cy="996639"/>
      </dsp:txXfrm>
    </dsp:sp>
    <dsp:sp modelId="{AED3AC2F-027C-FE46-9AE6-54F4C00DB286}">
      <dsp:nvSpPr>
        <dsp:cNvPr id="0" name=""/>
        <dsp:cNvSpPr/>
      </dsp:nvSpPr>
      <dsp:spPr>
        <a:xfrm rot="5400000">
          <a:off x="2088512" y="2469375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3</a:t>
          </a:r>
          <a:endParaRPr lang="en-US" sz="4000" kern="1200" dirty="0"/>
        </a:p>
      </dsp:txBody>
      <dsp:txXfrm rot="5400000">
        <a:off x="2088512" y="2469375"/>
        <a:ext cx="797311" cy="2340864"/>
      </dsp:txXfrm>
    </dsp:sp>
    <dsp:sp modelId="{7AA46247-2E14-414E-82D9-38D0849D9423}">
      <dsp:nvSpPr>
        <dsp:cNvPr id="0" name=""/>
        <dsp:cNvSpPr/>
      </dsp:nvSpPr>
      <dsp:spPr>
        <a:xfrm>
          <a:off x="0" y="3141487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141487"/>
        <a:ext cx="1316736" cy="99663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‘Doug’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D7DC5870-C0F1-4F43-A64F-D30996FB7C41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‘Frank’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10BC4195-021D-644E-B484-EF6AD482476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‘4’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‘Doug’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D7DC5870-C0F1-4F43-A64F-D30996FB7C41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‘Frank’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10BC4195-021D-644E-B484-EF6AD482476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>
              <a:solidFill>
                <a:schemeClr val="bg1"/>
              </a:solidFill>
            </a:rPr>
            <a:t>‘4’</a:t>
          </a:r>
          <a:endParaRPr lang="en-US" sz="2200" strike="sngStrike" kern="1200" dirty="0">
            <a:solidFill>
              <a:schemeClr val="bg1"/>
            </a:solidFill>
          </a:endParaRPr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4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‘Edward’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11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‘Edward’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5000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‘Edward’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5000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‘Carl’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‘2’</a:t>
          </a:r>
          <a:endParaRPr lang="en-US" sz="2200" strike="sngStrike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‘Doug’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‘3’</a:t>
          </a:r>
          <a:endParaRPr lang="en-US" sz="2200" strike="sngStrike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‘Edward’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’10’</a:t>
          </a:r>
          <a:endParaRPr lang="en-US" sz="2200" strike="sngStrike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2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‘Alice </a:t>
          </a:r>
          <a:r>
            <a:rPr lang="en-US" sz="2000" kern="1200" dirty="0" err="1" smtClean="0">
              <a:solidFill>
                <a:srgbClr val="FF0000"/>
              </a:solidFill>
            </a:rPr>
            <a:t>Spellster</a:t>
          </a:r>
          <a:r>
            <a:rPr lang="en-US" sz="2000" kern="1200" dirty="0" smtClean="0">
              <a:solidFill>
                <a:srgbClr val="FF0000"/>
              </a:solidFill>
            </a:rPr>
            <a:t>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‘Wizard’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24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‘shield’</a:t>
          </a:r>
          <a:endParaRPr lang="en-US" sz="1600" kern="1200" dirty="0"/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‘fireball’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spellLevel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‘5d6’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‘damage’</a:t>
          </a:r>
          <a:endParaRPr lang="en-US" sz="1600" kern="1200" dirty="0"/>
        </a:p>
      </dsp:txBody>
      <dsp:txXfrm>
        <a:off x="0" y="3644242"/>
        <a:ext cx="1316736" cy="49579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true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‘shield’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3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</a:t>
          </a:r>
          <a:r>
            <a:rPr lang="en-US" sz="1600" strike="sngStrike" kern="1200" dirty="0" err="1" smtClean="0">
              <a:solidFill>
                <a:schemeClr val="bg1"/>
              </a:solidFill>
            </a:rPr>
            <a:t>spellLevel</a:t>
          </a:r>
          <a:r>
            <a:rPr lang="en-US" sz="1600" strike="sngStrike" kern="1200" dirty="0" smtClean="0">
              <a:solidFill>
                <a:schemeClr val="bg1"/>
              </a:solidFill>
            </a:rPr>
            <a:t>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‘5d6’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‘damage’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C5289F0E-C2C0-1548-B3DA-6B2024D909D0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2570202"/>
        <a:ext cx="636394" cy="2340864"/>
      </dsp:txXfrm>
    </dsp:sp>
    <dsp:sp modelId="{26FEC68F-9B74-834F-A65D-3778A1330371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undefined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‘shield’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undefined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strike="sngStrike" kern="1200" dirty="0" smtClean="0">
              <a:solidFill>
                <a:schemeClr val="bg1"/>
              </a:solidFill>
            </a:rPr>
            <a:t>‘shield’</a:t>
          </a:r>
          <a:endParaRPr lang="en-US" sz="1800" strike="sngStrike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5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true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JavaScript/Reference/Global_Objects/Ar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Objects &amp;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 = undefined;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They’re Just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smtClean="0"/>
              <a:t> level’]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alice[‘1234’]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alice[‘%foo</a:t>
            </a:r>
            <a:r>
              <a:rPr lang="en-US" dirty="0" smtClean="0"/>
              <a:t>%’] = true;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Object.keys(alice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/* [‘name’, ‘class’, ‘level’, ‘</a:t>
            </a:r>
            <a:r>
              <a:rPr lang="en-US" dirty="0" err="1" smtClean="0"/>
              <a:t>hitPoints</a:t>
            </a:r>
            <a:r>
              <a:rPr lang="en-US" dirty="0" smtClean="0"/>
              <a:t>’, ‘spell’, ‘spell level’, ‘1234’, ‘%</a:t>
            </a:r>
            <a:r>
              <a:rPr lang="en-US" dirty="0" err="1" smtClean="0"/>
              <a:t>foo</a:t>
            </a:r>
            <a:r>
              <a:rPr lang="en-US" dirty="0" smtClean="0"/>
              <a:t>%’] */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orc</a:t>
            </a:r>
            <a:r>
              <a:rPr lang="en-US" dirty="0" smtClean="0"/>
              <a:t> = {…};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</a:t>
            </a:r>
            <a:r>
              <a:rPr lang="en-US" dirty="0" err="1" smtClean="0"/>
              <a:t>alice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monster : </a:t>
            </a:r>
            <a:r>
              <a:rPr lang="en-US" dirty="0" err="1" smtClean="0"/>
              <a:t>orc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combat = {</a:t>
            </a:r>
          </a:p>
          <a:p>
            <a:pPr>
              <a:buNone/>
            </a:pPr>
            <a:r>
              <a:rPr lang="en-US" dirty="0" smtClean="0"/>
              <a:t>	player :</a:t>
            </a:r>
            <a:r>
              <a:rPr lang="en-US" dirty="0" smtClean="0"/>
              <a:t> {…},</a:t>
            </a:r>
          </a:p>
          <a:p>
            <a:pPr>
              <a:buNone/>
            </a:pPr>
            <a:r>
              <a:rPr lang="en-US" dirty="0" smtClean="0"/>
              <a:t>	monster </a:t>
            </a:r>
            <a:r>
              <a:rPr lang="en-US" dirty="0" smtClean="0"/>
              <a:t>:</a:t>
            </a:r>
            <a:r>
              <a:rPr lang="en-US" dirty="0" smtClean="0"/>
              <a:t> {…}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party = [‘Alice’, ‘Bob’, ‘Carl’];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party[0];		// ‘Alice’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;	//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party.push(‘Doug</a:t>
            </a:r>
            <a:r>
              <a:rPr lang="en-US" dirty="0" smtClean="0"/>
              <a:t>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party.push(‘Frank</a:t>
            </a:r>
            <a:r>
              <a:rPr lang="en-US" dirty="0" smtClean="0"/>
              <a:t>’);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party.pop</a:t>
            </a:r>
            <a:r>
              <a:rPr lang="en-US" dirty="0" smtClean="0"/>
              <a:t>();	// ‘Frank’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party[10] = ‘Edward’;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5000;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Object?</a:t>
            </a:r>
            <a:endParaRPr lang="en-US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/>
          <a:srcRect l="-77784" r="-7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Voids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party[6];		// undefined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Party[10000];	// undefined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2;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Developer Network</a:t>
            </a:r>
          </a:p>
          <a:p>
            <a:pPr lvl="1"/>
            <a:r>
              <a:rPr lang="en-US" dirty="0" err="1" smtClean="0"/>
              <a:t>https</a:t>
            </a:r>
            <a:r>
              <a:rPr lang="en-US" dirty="0" err="1" smtClean="0"/>
              <a:t>://developer.mozilla.org/en-US/docs/JavaScript/Reference/Global_Objects/Object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://developer.mozilla.org/en-US/docs/JavaScript/Reference/Global_Objects/</a:t>
            </a:r>
            <a:r>
              <a:rPr lang="en-US" dirty="0" smtClean="0">
                <a:hlinkClick r:id="rId2"/>
              </a:rPr>
              <a:t>Array</a:t>
            </a:r>
            <a:endParaRPr lang="en-US" dirty="0" smtClean="0"/>
          </a:p>
          <a:p>
            <a:r>
              <a:rPr lang="en-US" dirty="0" smtClean="0"/>
              <a:t>JavaScript Garden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bonsaiden.github.com</a:t>
            </a:r>
            <a:r>
              <a:rPr lang="en-US" dirty="0" smtClean="0"/>
              <a:t>/JavaScript-Garden/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four characters as objects</a:t>
            </a:r>
          </a:p>
          <a:p>
            <a:pPr lvl="1"/>
            <a:r>
              <a:rPr lang="en-US" dirty="0" smtClean="0"/>
              <a:t>a Fighter, a Wizard, a Thief, and a Cleric (the classics)</a:t>
            </a:r>
          </a:p>
          <a:p>
            <a:pPr lvl="1"/>
            <a:r>
              <a:rPr lang="en-US" dirty="0" smtClean="0"/>
              <a:t>give them ability scores of Strength, Dexterity, Constitution, Intelligence, Wisdom, and Charisma</a:t>
            </a: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ive them any other fun properties that you might enjoy</a:t>
            </a:r>
          </a:p>
          <a:p>
            <a:r>
              <a:rPr lang="en-US" dirty="0" smtClean="0"/>
              <a:t>Add the characters to a party object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party should have an array of characters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party should have a total amount of gold pieces</a:t>
            </a:r>
          </a:p>
          <a:p>
            <a:r>
              <a:rPr lang="en-US" dirty="0" smtClean="0"/>
              <a:t>Write code to display the values of your objects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console.log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Starter 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https://github.com/guyroyse/javascript-class/tree/master/javascript/objects/lab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Making Objects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Object();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String(‘foo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‘</a:t>
            </a:r>
            <a:r>
              <a:rPr lang="en-US" dirty="0" err="1" smtClean="0"/>
              <a:t>foo</a:t>
            </a:r>
            <a:r>
              <a:rPr lang="en-US" dirty="0" smtClean="0"/>
              <a:t>’;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Number(42);</a:t>
            </a:r>
          </a:p>
          <a:p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42;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Boolean(false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undefined;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function() </a:t>
            </a:r>
            <a:r>
              <a:rPr lang="en-US" dirty="0" smtClean="0"/>
              <a:t>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[1, 2, 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	name : ‘Alice Bone-crusher’,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smtClean="0"/>
              <a:t>: ‘Fighter’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level : 5,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57,</a:t>
            </a:r>
          </a:p>
          <a:p>
            <a:pPr>
              <a:buNone/>
            </a:pPr>
            <a:r>
              <a:rPr lang="en-US" dirty="0" smtClean="0"/>
              <a:t>	shield : true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;</a:t>
            </a:r>
            <a:r>
              <a:rPr lang="en-US" dirty="0" smtClean="0"/>
              <a:t>	// </a:t>
            </a:r>
            <a:r>
              <a:rPr lang="en-US" dirty="0" smtClean="0"/>
              <a:t>‘Alice…’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</a:t>
            </a:r>
            <a:r>
              <a:rPr lang="en-US" dirty="0" err="1" smtClean="0"/>
              <a:t>[</a:t>
            </a:r>
            <a:r>
              <a:rPr lang="en-US" dirty="0" err="1" smtClean="0"/>
              <a:t>‘class</a:t>
            </a:r>
            <a:r>
              <a:rPr lang="en-US" dirty="0" smtClean="0"/>
              <a:t>’</a:t>
            </a:r>
            <a:r>
              <a:rPr lang="en-US" dirty="0" smtClean="0"/>
              <a:t>];	//</a:t>
            </a:r>
            <a:r>
              <a:rPr lang="en-US" dirty="0" smtClean="0"/>
              <a:t> ‘Fighter’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</a:t>
            </a:r>
            <a:r>
              <a:rPr lang="en-US" dirty="0" smtClean="0"/>
              <a:t>‘</a:t>
            </a:r>
            <a:r>
              <a:rPr lang="en-US" dirty="0" err="1" smtClean="0"/>
              <a:t>hitPoints</a:t>
            </a:r>
            <a:r>
              <a:rPr lang="en-US" dirty="0" smtClean="0"/>
              <a:t>’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</a:t>
            </a:r>
            <a:r>
              <a:rPr lang="en-US" dirty="0" smtClean="0"/>
              <a:t>;	// </a:t>
            </a:r>
            <a:r>
              <a:rPr lang="en-US" dirty="0" smtClean="0"/>
              <a:t>57;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‘Alice </a:t>
            </a:r>
            <a:r>
              <a:rPr lang="en-US" dirty="0" err="1" smtClean="0"/>
              <a:t>Spellster</a:t>
            </a:r>
            <a:r>
              <a:rPr lang="en-US" dirty="0" smtClean="0"/>
              <a:t>’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</a:t>
            </a:r>
            <a:r>
              <a:rPr lang="en-US" dirty="0" err="1" smtClean="0"/>
              <a:t>[</a:t>
            </a:r>
            <a:r>
              <a:rPr lang="en-US" dirty="0" err="1" smtClean="0"/>
              <a:t>‘class</a:t>
            </a:r>
            <a:r>
              <a:rPr lang="en-US" dirty="0" smtClean="0"/>
              <a:t>’</a:t>
            </a:r>
            <a:r>
              <a:rPr lang="en-US" dirty="0" smtClean="0"/>
              <a:t>] =</a:t>
            </a:r>
            <a:r>
              <a:rPr lang="en-US" dirty="0" smtClean="0"/>
              <a:t> ‘Wizard’;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</a:t>
            </a:r>
            <a:r>
              <a:rPr lang="en-US" dirty="0" smtClean="0"/>
              <a:t> 24;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alice.spell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‘fireball’;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err="1" smtClean="0"/>
              <a:t>L</a:t>
            </a:r>
            <a:r>
              <a:rPr lang="en-US" dirty="0" err="1" smtClean="0"/>
              <a:t>evel</a:t>
            </a:r>
            <a:r>
              <a:rPr lang="en-US" dirty="0" smtClean="0"/>
              <a:t>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</a:t>
            </a:r>
            <a:r>
              <a:rPr lang="en-US" dirty="0" smtClean="0"/>
              <a:t>‘damage’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</a:t>
            </a:r>
            <a:r>
              <a:rPr lang="en-US" dirty="0" smtClean="0"/>
              <a:t> ‘5d6’;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alice[‘spellLevel</a:t>
            </a:r>
            <a:r>
              <a:rPr lang="en-US" dirty="0" smtClean="0"/>
              <a:t>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alice[property</a:t>
            </a:r>
            <a:r>
              <a:rPr lang="en-US" dirty="0" smtClean="0"/>
              <a:t>];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168</TotalTime>
  <Words>1285</Words>
  <Application>Microsoft Macintosh PowerPoint</Application>
  <PresentationFormat>On-screen Show (4:3)</PresentationFormat>
  <Paragraphs>331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JavaScript Objects &amp; Arrays</vt:lpstr>
      <vt:lpstr>What’s an Object?</vt:lpstr>
      <vt:lpstr>Object or Not?</vt:lpstr>
      <vt:lpstr>Objects are Maps</vt:lpstr>
      <vt:lpstr>Reading Properties</vt:lpstr>
      <vt:lpstr>Writing Properties</vt:lpstr>
      <vt:lpstr>Adding Properties</vt:lpstr>
      <vt:lpstr>Removing Properties</vt:lpstr>
      <vt:lpstr>Undefined &amp; Objects</vt:lpstr>
      <vt:lpstr>Undefined &amp; Objects</vt:lpstr>
      <vt:lpstr>Undefined &amp; Objects</vt:lpstr>
      <vt:lpstr>They’re Just Keys</vt:lpstr>
      <vt:lpstr>Keys to the Kingdom</vt:lpstr>
      <vt:lpstr>Nesting Objects</vt:lpstr>
      <vt:lpstr>Arrays are Objects</vt:lpstr>
      <vt:lpstr>Pushing Arrays</vt:lpstr>
      <vt:lpstr>Popping Arrays</vt:lpstr>
      <vt:lpstr>Adding to Arrays</vt:lpstr>
      <vt:lpstr>Expanding Arrays</vt:lpstr>
      <vt:lpstr>Accessing the Voids</vt:lpstr>
      <vt:lpstr>Contracting Arrays</vt:lpstr>
      <vt:lpstr>More on Objects &amp; Arrays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19</cp:revision>
  <dcterms:created xsi:type="dcterms:W3CDTF">2012-09-01T01:34:12Z</dcterms:created>
  <dcterms:modified xsi:type="dcterms:W3CDTF">2012-09-01T04:22:30Z</dcterms:modified>
</cp:coreProperties>
</file>