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2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4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Broken</a:t>
            </a:r>
          </a:p>
          <a:p>
            <a:r>
              <a:rPr lang="en-US" dirty="0" smtClean="0"/>
              <a:t>Classes Are Confusing</a:t>
            </a:r>
          </a:p>
          <a:p>
            <a:r>
              <a:rPr lang="en-US" dirty="0" smtClean="0"/>
              <a:t>Classes Are to be Avoided</a:t>
            </a:r>
          </a:p>
          <a:p>
            <a:r>
              <a:rPr lang="en-US" dirty="0" smtClean="0"/>
              <a:t>You Will Encounter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73938" y="4718180"/>
            <a:ext cx="2344436" cy="1060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err="1" smtClean="0"/>
              <a:t>myFunction</a:t>
            </a:r>
            <a:endParaRPr lang="en-US" u="sng" dirty="0" smtClean="0"/>
          </a:p>
          <a:p>
            <a:r>
              <a:rPr lang="en-US" dirty="0" smtClean="0"/>
              <a:t>prototype : {}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3938" y="3251597"/>
            <a:ext cx="2344436" cy="1060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/>
              <a:t>Function</a:t>
            </a:r>
          </a:p>
          <a:p>
            <a:r>
              <a:rPr lang="en-US" dirty="0" smtClean="0"/>
              <a:t>call     : function() {}</a:t>
            </a:r>
          </a:p>
          <a:p>
            <a:r>
              <a:rPr lang="en-US" dirty="0" smtClean="0"/>
              <a:t>apply : function() {}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73938" y="1796392"/>
            <a:ext cx="2344436" cy="1060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/>
              <a:t>Object</a:t>
            </a:r>
          </a:p>
          <a:p>
            <a:r>
              <a:rPr lang="en-US" dirty="0" smtClean="0"/>
              <a:t>create  : function() {}</a:t>
            </a:r>
          </a:p>
          <a:p>
            <a:r>
              <a:rPr lang="en-US" dirty="0" smtClean="0"/>
              <a:t>keys    </a:t>
            </a:r>
            <a:r>
              <a:rPr lang="en-US" dirty="0" smtClean="0"/>
              <a:t> : function() {}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0"/>
            <a:endCxn id="6" idx="2"/>
          </p:cNvCxnSpPr>
          <p:nvPr/>
        </p:nvCxnSpPr>
        <p:spPr>
          <a:xfrm rot="5400000" flipH="1" flipV="1">
            <a:off x="3443222" y="4515246"/>
            <a:ext cx="4058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7" idx="2"/>
          </p:cNvCxnSpPr>
          <p:nvPr/>
        </p:nvCxnSpPr>
        <p:spPr>
          <a:xfrm rot="5400000" flipH="1" flipV="1">
            <a:off x="3448911" y="3054352"/>
            <a:ext cx="3944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367588" y="1796392"/>
            <a:ext cx="869114" cy="3982502"/>
          </a:xfrm>
          <a:custGeom>
            <a:avLst/>
            <a:gdLst>
              <a:gd name="connsiteX0" fmla="*/ 0 w 673744"/>
              <a:gd name="connsiteY0" fmla="*/ 336872 h 3982502"/>
              <a:gd name="connsiteX1" fmla="*/ 336872 w 673744"/>
              <a:gd name="connsiteY1" fmla="*/ 0 h 3982502"/>
              <a:gd name="connsiteX2" fmla="*/ 673744 w 673744"/>
              <a:gd name="connsiteY2" fmla="*/ 336872 h 3982502"/>
              <a:gd name="connsiteX3" fmla="*/ 505308 w 673744"/>
              <a:gd name="connsiteY3" fmla="*/ 336872 h 3982502"/>
              <a:gd name="connsiteX4" fmla="*/ 505308 w 673744"/>
              <a:gd name="connsiteY4" fmla="*/ 3982502 h 3982502"/>
              <a:gd name="connsiteX5" fmla="*/ 168436 w 673744"/>
              <a:gd name="connsiteY5" fmla="*/ 3982502 h 3982502"/>
              <a:gd name="connsiteX6" fmla="*/ 168436 w 673744"/>
              <a:gd name="connsiteY6" fmla="*/ 336872 h 3982502"/>
              <a:gd name="connsiteX7" fmla="*/ 0 w 673744"/>
              <a:gd name="connsiteY7" fmla="*/ 336872 h 398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744" h="3982502">
                <a:moveTo>
                  <a:pt x="0" y="336872"/>
                </a:moveTo>
                <a:lnTo>
                  <a:pt x="336872" y="0"/>
                </a:lnTo>
                <a:lnTo>
                  <a:pt x="673744" y="336872"/>
                </a:lnTo>
                <a:lnTo>
                  <a:pt x="505308" y="336872"/>
                </a:lnTo>
                <a:lnTo>
                  <a:pt x="505308" y="3982502"/>
                </a:lnTo>
                <a:lnTo>
                  <a:pt x="168436" y="3982502"/>
                </a:lnTo>
                <a:lnTo>
                  <a:pt x="168436" y="336872"/>
                </a:lnTo>
                <a:lnTo>
                  <a:pt x="0" y="336872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Prototype Chain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3604" y="4718180"/>
            <a:ext cx="2344436" cy="1060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foo</a:t>
            </a:r>
            <a:r>
              <a:rPr lang="en-US" dirty="0" smtClean="0"/>
              <a:t> : 42</a:t>
            </a:r>
          </a:p>
          <a:p>
            <a:r>
              <a:rPr lang="en-US" dirty="0" smtClean="0"/>
              <a:t>bar : true</a:t>
            </a:r>
          </a:p>
          <a:p>
            <a:r>
              <a:rPr lang="en-US" dirty="0" err="1" smtClean="0"/>
              <a:t>baz</a:t>
            </a:r>
            <a:r>
              <a:rPr lang="en-US" dirty="0" smtClean="0"/>
              <a:t> : function() {}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>
            <a:stCxn id="5" idx="3"/>
            <a:endCxn id="15" idx="1"/>
          </p:cNvCxnSpPr>
          <p:nvPr/>
        </p:nvCxnSpPr>
        <p:spPr>
          <a:xfrm>
            <a:off x="4818374" y="5248537"/>
            <a:ext cx="5152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5" idx="0"/>
            <a:endCxn id="7" idx="3"/>
          </p:cNvCxnSpPr>
          <p:nvPr/>
        </p:nvCxnSpPr>
        <p:spPr>
          <a:xfrm rot="16200000" flipV="1">
            <a:off x="4466383" y="2678741"/>
            <a:ext cx="2391431" cy="16874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Call New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73143" y="3252391"/>
            <a:ext cx="2344436" cy="1060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err="1" smtClean="0"/>
              <a:t>myFunction</a:t>
            </a:r>
            <a:endParaRPr lang="en-US" u="sng" dirty="0" smtClean="0"/>
          </a:p>
          <a:p>
            <a:r>
              <a:rPr lang="en-US" dirty="0" smtClean="0"/>
              <a:t>prototype : {}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3144" y="1796392"/>
            <a:ext cx="2344436" cy="1060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/>
              <a:t>Function</a:t>
            </a:r>
          </a:p>
          <a:p>
            <a:r>
              <a:rPr lang="en-US" dirty="0" smtClean="0"/>
              <a:t>call     : function() {}</a:t>
            </a:r>
          </a:p>
          <a:p>
            <a:r>
              <a:rPr lang="en-US" dirty="0" smtClean="0"/>
              <a:t>apply : function() {}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0"/>
            <a:endCxn id="6" idx="2"/>
          </p:cNvCxnSpPr>
          <p:nvPr/>
        </p:nvCxnSpPr>
        <p:spPr>
          <a:xfrm rot="5400000" flipH="1" flipV="1">
            <a:off x="3447719" y="3054749"/>
            <a:ext cx="39528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367588" y="1796392"/>
            <a:ext cx="869114" cy="3982502"/>
          </a:xfrm>
          <a:custGeom>
            <a:avLst/>
            <a:gdLst>
              <a:gd name="connsiteX0" fmla="*/ 0 w 673744"/>
              <a:gd name="connsiteY0" fmla="*/ 336872 h 3982502"/>
              <a:gd name="connsiteX1" fmla="*/ 336872 w 673744"/>
              <a:gd name="connsiteY1" fmla="*/ 0 h 3982502"/>
              <a:gd name="connsiteX2" fmla="*/ 673744 w 673744"/>
              <a:gd name="connsiteY2" fmla="*/ 336872 h 3982502"/>
              <a:gd name="connsiteX3" fmla="*/ 505308 w 673744"/>
              <a:gd name="connsiteY3" fmla="*/ 336872 h 3982502"/>
              <a:gd name="connsiteX4" fmla="*/ 505308 w 673744"/>
              <a:gd name="connsiteY4" fmla="*/ 3982502 h 3982502"/>
              <a:gd name="connsiteX5" fmla="*/ 168436 w 673744"/>
              <a:gd name="connsiteY5" fmla="*/ 3982502 h 3982502"/>
              <a:gd name="connsiteX6" fmla="*/ 168436 w 673744"/>
              <a:gd name="connsiteY6" fmla="*/ 336872 h 3982502"/>
              <a:gd name="connsiteX7" fmla="*/ 0 w 673744"/>
              <a:gd name="connsiteY7" fmla="*/ 336872 h 398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744" h="3982502">
                <a:moveTo>
                  <a:pt x="0" y="336872"/>
                </a:moveTo>
                <a:lnTo>
                  <a:pt x="336872" y="0"/>
                </a:lnTo>
                <a:lnTo>
                  <a:pt x="673744" y="336872"/>
                </a:lnTo>
                <a:lnTo>
                  <a:pt x="505308" y="336872"/>
                </a:lnTo>
                <a:lnTo>
                  <a:pt x="505308" y="3982502"/>
                </a:lnTo>
                <a:lnTo>
                  <a:pt x="168436" y="3982502"/>
                </a:lnTo>
                <a:lnTo>
                  <a:pt x="168436" y="336872"/>
                </a:lnTo>
                <a:lnTo>
                  <a:pt x="0" y="336872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Prototype Chain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3604" y="3252391"/>
            <a:ext cx="2344436" cy="1060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foo</a:t>
            </a:r>
            <a:r>
              <a:rPr lang="en-US" dirty="0" smtClean="0"/>
              <a:t> : 42</a:t>
            </a:r>
          </a:p>
          <a:p>
            <a:r>
              <a:rPr lang="en-US" dirty="0" smtClean="0"/>
              <a:t>bar : true</a:t>
            </a:r>
          </a:p>
          <a:p>
            <a:r>
              <a:rPr lang="en-US" dirty="0" err="1" smtClean="0"/>
              <a:t>baz</a:t>
            </a:r>
            <a:r>
              <a:rPr lang="en-US" dirty="0" smtClean="0"/>
              <a:t> : function() {}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>
            <a:stCxn id="5" idx="3"/>
            <a:endCxn id="15" idx="1"/>
          </p:cNvCxnSpPr>
          <p:nvPr/>
        </p:nvCxnSpPr>
        <p:spPr>
          <a:xfrm>
            <a:off x="4817579" y="3782748"/>
            <a:ext cx="5160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3604" y="4718975"/>
            <a:ext cx="2344436" cy="1060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cxnSp>
        <p:nvCxnSpPr>
          <p:cNvPr id="21" name="Straight Arrow Connector 20"/>
          <p:cNvCxnSpPr>
            <a:stCxn id="13" idx="0"/>
            <a:endCxn id="15" idx="2"/>
          </p:cNvCxnSpPr>
          <p:nvPr/>
        </p:nvCxnSpPr>
        <p:spPr>
          <a:xfrm rot="5400000" flipH="1" flipV="1">
            <a:off x="6302887" y="4516040"/>
            <a:ext cx="4058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2473145" y="4719769"/>
            <a:ext cx="2344434" cy="1059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Actual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Character = </a:t>
            </a:r>
            <a:r>
              <a:rPr lang="en-US" dirty="0" err="1" smtClean="0"/>
              <a:t>function(name</a:t>
            </a:r>
            <a:r>
              <a:rPr lang="en-US" dirty="0" smtClean="0"/>
              <a:t>, level)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this.name</a:t>
            </a:r>
            <a:r>
              <a:rPr lang="en-US" dirty="0" smtClean="0"/>
              <a:t> = name;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this.level</a:t>
            </a:r>
            <a:r>
              <a:rPr lang="en-US" dirty="0" smtClean="0"/>
              <a:t> = level;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Character.prototype.hitPoints</a:t>
            </a:r>
            <a:r>
              <a:rPr lang="en-US" dirty="0" smtClean="0"/>
              <a:t> = function()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this.level</a:t>
            </a:r>
            <a:r>
              <a:rPr lang="en-US" dirty="0" smtClean="0"/>
              <a:t> * 5;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new </a:t>
            </a:r>
            <a:r>
              <a:rPr lang="en-US" dirty="0" err="1" smtClean="0"/>
              <a:t>Character(alice</a:t>
            </a:r>
            <a:r>
              <a:rPr lang="en-US" dirty="0" smtClean="0"/>
              <a:t>, 5);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alice.hitPoints</a:t>
            </a:r>
            <a:r>
              <a:rPr lang="en-US" dirty="0" smtClean="0"/>
              <a:t>();	// 25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Call New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73143" y="3252391"/>
            <a:ext cx="2344436" cy="1060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/>
              <a:t>Character</a:t>
            </a:r>
          </a:p>
          <a:p>
            <a:r>
              <a:rPr lang="en-US" dirty="0" smtClean="0"/>
              <a:t>prototype : {}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3144" y="1796392"/>
            <a:ext cx="2344436" cy="1060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/>
              <a:t>Function</a:t>
            </a:r>
          </a:p>
          <a:p>
            <a:r>
              <a:rPr lang="en-US" dirty="0" smtClean="0"/>
              <a:t>call     : function() {}</a:t>
            </a:r>
          </a:p>
          <a:p>
            <a:r>
              <a:rPr lang="en-US" dirty="0" smtClean="0"/>
              <a:t>apply : function() {}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0"/>
            <a:endCxn id="6" idx="2"/>
          </p:cNvCxnSpPr>
          <p:nvPr/>
        </p:nvCxnSpPr>
        <p:spPr>
          <a:xfrm rot="5400000" flipH="1" flipV="1">
            <a:off x="3447719" y="3054749"/>
            <a:ext cx="39528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367588" y="1796392"/>
            <a:ext cx="869114" cy="3982502"/>
          </a:xfrm>
          <a:custGeom>
            <a:avLst/>
            <a:gdLst>
              <a:gd name="connsiteX0" fmla="*/ 0 w 673744"/>
              <a:gd name="connsiteY0" fmla="*/ 336872 h 3982502"/>
              <a:gd name="connsiteX1" fmla="*/ 336872 w 673744"/>
              <a:gd name="connsiteY1" fmla="*/ 0 h 3982502"/>
              <a:gd name="connsiteX2" fmla="*/ 673744 w 673744"/>
              <a:gd name="connsiteY2" fmla="*/ 336872 h 3982502"/>
              <a:gd name="connsiteX3" fmla="*/ 505308 w 673744"/>
              <a:gd name="connsiteY3" fmla="*/ 336872 h 3982502"/>
              <a:gd name="connsiteX4" fmla="*/ 505308 w 673744"/>
              <a:gd name="connsiteY4" fmla="*/ 3982502 h 3982502"/>
              <a:gd name="connsiteX5" fmla="*/ 168436 w 673744"/>
              <a:gd name="connsiteY5" fmla="*/ 3982502 h 3982502"/>
              <a:gd name="connsiteX6" fmla="*/ 168436 w 673744"/>
              <a:gd name="connsiteY6" fmla="*/ 336872 h 3982502"/>
              <a:gd name="connsiteX7" fmla="*/ 0 w 673744"/>
              <a:gd name="connsiteY7" fmla="*/ 336872 h 398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744" h="3982502">
                <a:moveTo>
                  <a:pt x="0" y="336872"/>
                </a:moveTo>
                <a:lnTo>
                  <a:pt x="336872" y="0"/>
                </a:lnTo>
                <a:lnTo>
                  <a:pt x="673744" y="336872"/>
                </a:lnTo>
                <a:lnTo>
                  <a:pt x="505308" y="336872"/>
                </a:lnTo>
                <a:lnTo>
                  <a:pt x="505308" y="3982502"/>
                </a:lnTo>
                <a:lnTo>
                  <a:pt x="168436" y="3982502"/>
                </a:lnTo>
                <a:lnTo>
                  <a:pt x="168436" y="336872"/>
                </a:lnTo>
                <a:lnTo>
                  <a:pt x="0" y="336872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Prototype Chain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3603" y="3252391"/>
            <a:ext cx="2721183" cy="1060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hitPoints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r>
              <a:rPr lang="en-US" dirty="0" smtClean="0"/>
              <a:t> function() {}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3"/>
            <a:endCxn id="15" idx="1"/>
          </p:cNvCxnSpPr>
          <p:nvPr/>
        </p:nvCxnSpPr>
        <p:spPr>
          <a:xfrm>
            <a:off x="4817579" y="3782748"/>
            <a:ext cx="5160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3604" y="4718975"/>
            <a:ext cx="2721182" cy="1060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err="1" smtClean="0"/>
              <a:t>alice</a:t>
            </a:r>
            <a:endParaRPr lang="en-US" u="sng" dirty="0" smtClean="0"/>
          </a:p>
          <a:p>
            <a:r>
              <a:rPr lang="en-US" dirty="0" smtClean="0"/>
              <a:t>name : ‘Alice’</a:t>
            </a:r>
          </a:p>
          <a:p>
            <a:r>
              <a:rPr lang="en-US" dirty="0" smtClean="0"/>
              <a:t>level : 5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0"/>
            <a:endCxn id="15" idx="2"/>
          </p:cNvCxnSpPr>
          <p:nvPr/>
        </p:nvCxnSpPr>
        <p:spPr>
          <a:xfrm rot="5400000" flipH="1" flipV="1">
            <a:off x="6491260" y="4516040"/>
            <a:ext cx="4058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2473145" y="4719769"/>
            <a:ext cx="2344434" cy="1059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Calling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Character = </a:t>
            </a:r>
            <a:r>
              <a:rPr lang="en-US" dirty="0" err="1" smtClean="0"/>
              <a:t>function(name</a:t>
            </a:r>
            <a:r>
              <a:rPr lang="en-US" dirty="0" smtClean="0"/>
              <a:t>, level)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this.name</a:t>
            </a:r>
            <a:r>
              <a:rPr lang="en-US" dirty="0" smtClean="0"/>
              <a:t> = name;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this.level</a:t>
            </a:r>
            <a:r>
              <a:rPr lang="en-US" dirty="0" smtClean="0"/>
              <a:t> = level;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Character.prototype.hitPoints</a:t>
            </a:r>
            <a:r>
              <a:rPr lang="en-US" dirty="0" smtClean="0"/>
              <a:t> = function()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this.level</a:t>
            </a:r>
            <a:r>
              <a:rPr lang="en-US" dirty="0" smtClean="0"/>
              <a:t> * 5;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</a:t>
            </a:r>
            <a:r>
              <a:rPr lang="en-US" dirty="0" err="1" smtClean="0"/>
              <a:t>Character(alice</a:t>
            </a:r>
            <a:r>
              <a:rPr lang="en-US" dirty="0" smtClean="0"/>
              <a:t>, 5);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alice.hitPoints</a:t>
            </a:r>
            <a:r>
              <a:rPr lang="en-US" dirty="0" smtClean="0"/>
              <a:t>();	// </a:t>
            </a:r>
            <a:r>
              <a:rPr lang="en-US" dirty="0" err="1" smtClean="0"/>
              <a:t>NaN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name;			// Alice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level;			// 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1197</TotalTime>
  <Words>285</Words>
  <Application>Microsoft Macintosh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Advantage</vt:lpstr>
      <vt:lpstr>Understanding JavaScript</vt:lpstr>
      <vt:lpstr>Caveats</vt:lpstr>
      <vt:lpstr>Anatomy of a Function</vt:lpstr>
      <vt:lpstr>Now Call New</vt:lpstr>
      <vt:lpstr>Some Actual Code</vt:lpstr>
      <vt:lpstr>Now Call New</vt:lpstr>
      <vt:lpstr>Not Calling New</vt:lpstr>
    </vt:vector>
  </TitlesOfParts>
  <Company>Pillar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Guy Royse</dc:creator>
  <cp:lastModifiedBy>Guy Royse</cp:lastModifiedBy>
  <cp:revision>87</cp:revision>
  <dcterms:created xsi:type="dcterms:W3CDTF">2012-09-15T01:45:43Z</dcterms:created>
  <dcterms:modified xsi:type="dcterms:W3CDTF">2012-09-15T02:24:16Z</dcterms:modified>
</cp:coreProperties>
</file>