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23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Revealing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counter = (function()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total = 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increment = function() { total++; };</a:t>
            </a:r>
          </a:p>
          <a:p>
            <a:pPr>
              <a:buNone/>
            </a:pPr>
            <a:r>
              <a:rPr lang="en-US" dirty="0" smtClean="0"/>
              <a:t> 	return {</a:t>
            </a:r>
          </a:p>
          <a:p>
            <a:pPr>
              <a:buNone/>
            </a:pPr>
            <a:r>
              <a:rPr lang="en-US" dirty="0" smtClean="0"/>
              <a:t>		count</a:t>
            </a:r>
            <a:r>
              <a:rPr lang="en-US" dirty="0" smtClean="0"/>
              <a:t> </a:t>
            </a:r>
            <a:r>
              <a:rPr lang="en-US" dirty="0" smtClean="0"/>
              <a:t>: function() {</a:t>
            </a:r>
          </a:p>
          <a:p>
            <a:pPr>
              <a:buNone/>
            </a:pPr>
            <a:r>
              <a:rPr lang="en-US" dirty="0" smtClean="0"/>
              <a:t>			increment();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return total;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smtClean="0"/>
              <a:t>})();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Just a Closure &amp; An Immediate Function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TDD</a:t>
            </a:r>
          </a:p>
          <a:p>
            <a:pPr lvl="1"/>
            <a:r>
              <a:rPr lang="en-US" dirty="0" smtClean="0"/>
              <a:t>Write a calculator that can add, subtract, multiple, and divide</a:t>
            </a:r>
          </a:p>
          <a:p>
            <a:pPr lvl="1"/>
            <a:r>
              <a:rPr lang="en-US" dirty="0" smtClean="0"/>
              <a:t>But, it works more like a traditional calculator</a:t>
            </a:r>
          </a:p>
          <a:p>
            <a:pPr lvl="2"/>
            <a:r>
              <a:rPr lang="en-US" dirty="0" smtClean="0"/>
              <a:t>It has an initial value of 0</a:t>
            </a:r>
          </a:p>
          <a:p>
            <a:pPr lvl="2"/>
            <a:r>
              <a:rPr lang="en-US" dirty="0" smtClean="0"/>
              <a:t>The operation functions take a single number that modifies this value</a:t>
            </a:r>
          </a:p>
          <a:p>
            <a:pPr lvl="2"/>
            <a:r>
              <a:rPr lang="en-US" dirty="0" smtClean="0"/>
              <a:t>There is a display function which returns this value</a:t>
            </a:r>
          </a:p>
          <a:p>
            <a:pPr lvl="2"/>
            <a:r>
              <a:rPr lang="en-US" dirty="0" smtClean="0"/>
              <a:t>There is a clear function which resets the this value to 0</a:t>
            </a:r>
          </a:p>
          <a:p>
            <a:pPr lvl="1"/>
            <a:r>
              <a:rPr lang="en-US" dirty="0" smtClean="0"/>
              <a:t>Extra Credit</a:t>
            </a:r>
          </a:p>
          <a:p>
            <a:pPr lvl="2"/>
            <a:r>
              <a:rPr lang="en-US" dirty="0" smtClean="0"/>
              <a:t>Write functions for Pi, Square, Square Root, and Reciprocal</a:t>
            </a:r>
          </a:p>
          <a:p>
            <a:pPr lvl="2"/>
            <a:r>
              <a:rPr lang="en-US" dirty="0" smtClean="0"/>
              <a:t>Hint: JavaScript has lots of </a:t>
            </a:r>
            <a:r>
              <a:rPr lang="en-US" dirty="0" err="1" smtClean="0"/>
              <a:t>m</a:t>
            </a:r>
            <a:r>
              <a:rPr lang="en-US" dirty="0" err="1" smtClean="0"/>
              <a:t>athy</a:t>
            </a:r>
            <a:r>
              <a:rPr lang="en-US" dirty="0" smtClean="0"/>
              <a:t> things in the Math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Calculon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Closure?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8474" y="1981201"/>
            <a:ext cx="8348983" cy="3113014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7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Rounded MT Bold"/>
                <a:cs typeface="Arial Rounded MT Bold"/>
              </a:rPr>
              <a:t>I’m Not Telling!</a:t>
            </a:r>
            <a:endParaRPr lang="en-US" sz="7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function()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22, </a:t>
            </a:r>
            <a:r>
              <a:rPr lang="en-US" dirty="0" err="1" smtClean="0"/>
              <a:t>y</a:t>
            </a:r>
            <a:r>
              <a:rPr lang="en-US" dirty="0" smtClean="0"/>
              <a:t> = 11;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innerAdd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	    return 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innerAdd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add();	// 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function()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22, </a:t>
            </a:r>
            <a:r>
              <a:rPr lang="en-US" dirty="0" err="1" smtClean="0"/>
              <a:t>y</a:t>
            </a:r>
            <a:r>
              <a:rPr lang="en-US" dirty="0" smtClean="0"/>
              <a:t> = 11;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innerAdd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	    return 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innerAdd</a:t>
            </a:r>
            <a:r>
              <a:rPr lang="en-US" dirty="0" smtClean="0"/>
              <a:t>;	// returns the function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add()();			// 33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Closure?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8474" y="1981201"/>
            <a:ext cx="8348983" cy="3113014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7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Rounded MT Bold"/>
                <a:cs typeface="Arial Rounded MT Bold"/>
              </a:rPr>
              <a:t>That’s a Closure</a:t>
            </a:r>
            <a:endParaRPr lang="en-US" sz="7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22, </a:t>
            </a:r>
            <a:r>
              <a:rPr lang="en-US" dirty="0" err="1" smtClean="0"/>
              <a:t>y</a:t>
            </a:r>
            <a:r>
              <a:rPr lang="en-US" dirty="0" smtClean="0"/>
              <a:t> = 11;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outerAdd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</a:t>
            </a:r>
            <a:r>
              <a:rPr lang="en-US" dirty="0" err="1" smtClean="0"/>
              <a:t>function(outerAdd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33, </a:t>
            </a:r>
            <a:r>
              <a:rPr lang="en-US" dirty="0" err="1" smtClean="0"/>
              <a:t>y</a:t>
            </a:r>
            <a:r>
              <a:rPr lang="en-US" dirty="0" smtClean="0"/>
              <a:t> = 22;	// ignores these values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outerAdd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add(outerAdd</a:t>
            </a:r>
            <a:r>
              <a:rPr lang="en-US" dirty="0" smtClean="0"/>
              <a:t>);		// 33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Works with Arguments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add = </a:t>
            </a:r>
            <a:r>
              <a:rPr lang="en-US" dirty="0" err="1" smtClean="0"/>
              <a:t>function(x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innerAdd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	    return 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innerAdd</a:t>
            </a:r>
            <a:r>
              <a:rPr lang="en-US" dirty="0" smtClean="0"/>
              <a:t>;	// returns the function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add(22, 11)();		// 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With Objects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createCharacter</a:t>
            </a:r>
            <a:r>
              <a:rPr lang="en-US" dirty="0" smtClean="0"/>
              <a:t> = </a:t>
            </a:r>
            <a:r>
              <a:rPr lang="en-US" dirty="0" err="1" smtClean="0"/>
              <a:t>function(name</a:t>
            </a:r>
            <a:r>
              <a:rPr lang="en-US" dirty="0" smtClean="0"/>
              <a:t>, class)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inner = { name : name, class : class };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return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name </a:t>
            </a:r>
            <a:r>
              <a:rPr lang="en-US" dirty="0" smtClean="0"/>
              <a:t>: function() { return </a:t>
            </a:r>
            <a:r>
              <a:rPr lang="en-US" dirty="0" err="1" smtClean="0"/>
              <a:t>inner.n</a:t>
            </a:r>
            <a:r>
              <a:rPr lang="en-US" dirty="0" err="1" smtClean="0"/>
              <a:t>ame</a:t>
            </a:r>
            <a:r>
              <a:rPr lang="en-US" dirty="0" smtClean="0"/>
              <a:t>; },</a:t>
            </a:r>
          </a:p>
          <a:p>
            <a:pPr>
              <a:buNone/>
            </a:pPr>
            <a:r>
              <a:rPr lang="en-US" dirty="0" smtClean="0"/>
              <a:t>		class : function() { return </a:t>
            </a:r>
            <a:r>
              <a:rPr lang="en-US" dirty="0" err="1" smtClean="0"/>
              <a:t>inner.class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createCharacter(‘Alice</a:t>
            </a:r>
            <a:r>
              <a:rPr lang="en-US" dirty="0" smtClean="0"/>
              <a:t> </a:t>
            </a:r>
            <a:r>
              <a:rPr lang="en-US" dirty="0" err="1" smtClean="0"/>
              <a:t>Spellster</a:t>
            </a:r>
            <a:r>
              <a:rPr lang="en-US" dirty="0" smtClean="0"/>
              <a:t>’, ‘Wizard’);</a:t>
            </a:r>
          </a:p>
          <a:p>
            <a:pPr>
              <a:buNone/>
            </a:pPr>
            <a:r>
              <a:rPr lang="en-US" dirty="0" err="1" smtClean="0"/>
              <a:t>alice.name</a:t>
            </a:r>
            <a:r>
              <a:rPr lang="en-US" dirty="0" smtClean="0"/>
              <a:t>();	// Alice </a:t>
            </a:r>
            <a:r>
              <a:rPr lang="en-US" dirty="0" err="1" smtClean="0"/>
              <a:t>Spellster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alice.class</a:t>
            </a:r>
            <a:r>
              <a:rPr lang="en-US" dirty="0" smtClean="0"/>
              <a:t>();	// Wizard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Create Private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createCounter</a:t>
            </a:r>
            <a:r>
              <a:rPr lang="en-US" dirty="0" smtClean="0"/>
              <a:t> = </a:t>
            </a:r>
            <a:r>
              <a:rPr lang="en-US" dirty="0" smtClean="0"/>
              <a:t>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total = 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increment = function() { total++; };</a:t>
            </a:r>
          </a:p>
          <a:p>
            <a:pPr>
              <a:buNone/>
            </a:pPr>
            <a:r>
              <a:rPr lang="en-US" dirty="0" smtClean="0"/>
              <a:t> 	return {</a:t>
            </a:r>
          </a:p>
          <a:p>
            <a:pPr>
              <a:buNone/>
            </a:pPr>
            <a:r>
              <a:rPr lang="en-US" dirty="0" smtClean="0"/>
              <a:t>		count</a:t>
            </a:r>
            <a:r>
              <a:rPr lang="en-US" dirty="0" smtClean="0"/>
              <a:t> </a:t>
            </a:r>
            <a:r>
              <a:rPr lang="en-US" dirty="0" smtClean="0"/>
              <a:t>: function() {</a:t>
            </a:r>
          </a:p>
          <a:p>
            <a:pPr>
              <a:buNone/>
            </a:pPr>
            <a:r>
              <a:rPr lang="en-US" dirty="0" smtClean="0"/>
              <a:t>			increment();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return total;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432</TotalTime>
  <Words>582</Words>
  <Application>Microsoft Macintosh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Understanding JavaScript</vt:lpstr>
      <vt:lpstr>What’s a Closure?</vt:lpstr>
      <vt:lpstr>Nesting Functions</vt:lpstr>
      <vt:lpstr>But What If?</vt:lpstr>
      <vt:lpstr>What’s a Closure?</vt:lpstr>
      <vt:lpstr>Inside Out</vt:lpstr>
      <vt:lpstr>Also Works with Arguments</vt:lpstr>
      <vt:lpstr>Works With Objects To</vt:lpstr>
      <vt:lpstr>Closures Create Private Code</vt:lpstr>
      <vt:lpstr>The Revealing Module</vt:lpstr>
      <vt:lpstr>Lab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Guy Royse</dc:creator>
  <cp:lastModifiedBy>Guy Royse</cp:lastModifiedBy>
  <cp:revision>55</cp:revision>
  <dcterms:created xsi:type="dcterms:W3CDTF">2012-09-12T05:35:16Z</dcterms:created>
  <dcterms:modified xsi:type="dcterms:W3CDTF">2012-09-12T06:10:39Z</dcterms:modified>
</cp:coreProperties>
</file>