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slides/slide1.xml" ContentType="application/vnd.openxmlformats-officedocument.presentationml.slide+xml"/>
  <Override PartName="/ppt/diagrams/quickStyle4.xml" ContentType="application/vnd.openxmlformats-officedocument.drawingml.diagramStyl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diagrams/layout5.xml" ContentType="application/vnd.openxmlformats-officedocument.drawingml.diagramLayout+xml"/>
  <Override PartName="/ppt/slideLayouts/slideLayout6.xml" ContentType="application/vnd.openxmlformats-officedocument.presentationml.slideLayout+xml"/>
  <Override PartName="/ppt/diagrams/quickStyle5.xml" ContentType="application/vnd.openxmlformats-officedocument.drawingml.diagramStyle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slideLayouts/slideLayout17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slideLayouts/slideLayout18.xml" ContentType="application/vnd.openxmlformats-officedocument.presentationml.slideLayout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60" r:id="rId5"/>
    <p:sldId id="259" r:id="rId6"/>
    <p:sldId id="262" r:id="rId7"/>
    <p:sldId id="261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4B464-1A7B-D444-A2BE-E2E521ACCCB8}" type="pres">
      <dgm:prSet presAssocID="{E28A434D-72B9-D649-8DB9-55AC5841DF4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F28F2E6-7193-234F-8FB1-AAF2A3EBE557}" type="pres">
      <dgm:prSet presAssocID="{E28A434D-72B9-D649-8DB9-55AC5841DF4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68475-13AA-434E-BAD1-631928088EC9}" type="presOf" srcId="{02AF8EE1-14D4-CA4B-8D3E-382ACBEF7295}" destId="{3A6ED4CC-B098-9147-8E3B-3F526EDD15F7}" srcOrd="0" destOrd="1" presId="urn:microsoft.com/office/officeart/2005/8/layout/process1"/>
    <dgm:cxn modelId="{C2E7BA9C-C01E-EE40-A918-350CC5C92C6D}" type="presOf" srcId="{9642E894-8B60-944D-B4F6-E9F5F2594064}" destId="{14A88C18-AA4E-BD4D-B803-53276C2256FF}" srcOrd="0" destOrd="0" presId="urn:microsoft.com/office/officeart/2005/8/layout/process1"/>
    <dgm:cxn modelId="{9718AB79-700E-4C40-B762-FEB6843BDD15}" type="presOf" srcId="{E28A434D-72B9-D649-8DB9-55AC5841DF42}" destId="{6284B464-1A7B-D444-A2BE-E2E521ACCCB8}" srcOrd="0" destOrd="0" presId="urn:microsoft.com/office/officeart/2005/8/layout/process1"/>
    <dgm:cxn modelId="{2D819F4B-FF48-9546-BC80-4D3842DA58D9}" type="presOf" srcId="{0F31D03D-E524-6543-A996-A9D25B597C25}" destId="{14A88C18-AA4E-BD4D-B803-53276C2256FF}" srcOrd="0" destOrd="2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3912FCDF-45CE-F844-92E7-C6AB9459C0F7}" type="presOf" srcId="{8C985AD4-9E86-B04D-BBB7-D3B639B645CB}" destId="{F4C2CDDE-57E9-2146-968A-B1C7A1571F97}" srcOrd="0" destOrd="0" presId="urn:microsoft.com/office/officeart/2005/8/layout/process1"/>
    <dgm:cxn modelId="{57C57F6D-C970-0B4D-AA87-BD117325B624}" type="presOf" srcId="{0EFD6272-B740-E84F-91F9-C45CC3AABC7C}" destId="{14A88C18-AA4E-BD4D-B803-53276C2256FF}" srcOrd="0" destOrd="1" presId="urn:microsoft.com/office/officeart/2005/8/layout/process1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CD8E0133-B607-8245-944C-FC4372E0096D}" type="presOf" srcId="{A39D171C-5043-DD4B-AA25-B6B444FA914D}" destId="{3A6ED4CC-B098-9147-8E3B-3F526EDD15F7}" srcOrd="0" destOrd="2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255B50BD-17B5-FB4D-AF6E-D67C8709FB2D}" type="presOf" srcId="{B04196DF-31B7-B140-9353-90A506618B31}" destId="{3A6ED4CC-B098-9147-8E3B-3F526EDD15F7}" srcOrd="0" destOrd="0" presId="urn:microsoft.com/office/officeart/2005/8/layout/process1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DB58E763-FE24-7545-AE56-04B2C891ADCE}" type="presOf" srcId="{E28A434D-72B9-D649-8DB9-55AC5841DF42}" destId="{BF28F2E6-7193-234F-8FB1-AAF2A3EBE557}" srcOrd="1" destOrd="0" presId="urn:microsoft.com/office/officeart/2005/8/layout/process1"/>
    <dgm:cxn modelId="{20AD8AD8-D4AC-4A4B-AAE4-F5DF777049E8}" type="presParOf" srcId="{F4C2CDDE-57E9-2146-968A-B1C7A1571F97}" destId="{14A88C18-AA4E-BD4D-B803-53276C2256FF}" srcOrd="0" destOrd="0" presId="urn:microsoft.com/office/officeart/2005/8/layout/process1"/>
    <dgm:cxn modelId="{0C3F5AB1-CFD8-2647-82EA-063335A69784}" type="presParOf" srcId="{F4C2CDDE-57E9-2146-968A-B1C7A1571F97}" destId="{6284B464-1A7B-D444-A2BE-E2E521ACCCB8}" srcOrd="1" destOrd="0" presId="urn:microsoft.com/office/officeart/2005/8/layout/process1"/>
    <dgm:cxn modelId="{BF63D6EF-0F26-A843-B6B9-9C56D10FDDCD}" type="presParOf" srcId="{6284B464-1A7B-D444-A2BE-E2E521ACCCB8}" destId="{BF28F2E6-7193-234F-8FB1-AAF2A3EBE557}" srcOrd="0" destOrd="0" presId="urn:microsoft.com/office/officeart/2005/8/layout/process1"/>
    <dgm:cxn modelId="{C07C5271-54AA-9E4A-8903-65E348911F5E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0396D1A3-D4F7-8C47-AED2-BFEDE4DB086A}">
      <dgm:prSet phldrT="[Text]"/>
      <dgm:spPr/>
      <dgm:t>
        <a:bodyPr/>
        <a:lstStyle/>
        <a:p>
          <a:r>
            <a:rPr lang="en-US" dirty="0" smtClean="0"/>
            <a:t>Grandparent</a:t>
          </a:r>
          <a:endParaRPr lang="en-US" dirty="0"/>
        </a:p>
      </dgm:t>
    </dgm:pt>
    <dgm:pt modelId="{A59E0B06-76EC-3A4F-A00F-30E5445F5A4D}" type="parTrans" cxnId="{60D1176E-319C-404F-A06E-19C8E1192795}">
      <dgm:prSet/>
      <dgm:spPr/>
      <dgm:t>
        <a:bodyPr/>
        <a:lstStyle/>
        <a:p>
          <a:endParaRPr lang="en-US"/>
        </a:p>
      </dgm:t>
    </dgm:pt>
    <dgm:pt modelId="{F33A5086-A1FF-184B-9C93-DFF547067F95}" type="sibTrans" cxnId="{60D1176E-319C-404F-A06E-19C8E1192795}">
      <dgm:prSet/>
      <dgm:spPr/>
      <dgm:t>
        <a:bodyPr/>
        <a:lstStyle/>
        <a:p>
          <a:endParaRPr lang="en-US"/>
        </a:p>
      </dgm:t>
    </dgm:pt>
    <dgm:pt modelId="{939AFDE4-ECD4-BB4F-84C1-A5F4560785EE}">
      <dgm:prSet phldrT="[Text]"/>
      <dgm:spPr/>
      <dgm:t>
        <a:bodyPr/>
        <a:lstStyle/>
        <a:p>
          <a:r>
            <a:rPr lang="en-US" dirty="0" smtClean="0"/>
            <a:t>prunes : true</a:t>
          </a:r>
          <a:endParaRPr lang="en-US" dirty="0"/>
        </a:p>
      </dgm:t>
    </dgm:pt>
    <dgm:pt modelId="{9CBBB1F5-9FF7-EB45-AABB-DA6AA5BF50F0}" type="parTrans" cxnId="{9812F346-3221-0D4C-9CAE-9165E4CE8EEA}">
      <dgm:prSet/>
      <dgm:spPr/>
      <dgm:t>
        <a:bodyPr/>
        <a:lstStyle/>
        <a:p>
          <a:endParaRPr lang="en-US"/>
        </a:p>
      </dgm:t>
    </dgm:pt>
    <dgm:pt modelId="{389E5696-FC6C-6F4B-8D03-8730DFCFFC7D}" type="sibTrans" cxnId="{9812F346-3221-0D4C-9CAE-9165E4CE8EEA}">
      <dgm:prSet/>
      <dgm:spPr/>
      <dgm:t>
        <a:bodyPr/>
        <a:lstStyle/>
        <a:p>
          <a:endParaRPr lang="en-US"/>
        </a:p>
      </dgm:t>
    </dgm:pt>
    <dgm:pt modelId="{507A16A0-48F1-C641-8484-C37907052096}">
      <dgm:prSet phldrT="[Text]"/>
      <dgm:spPr/>
      <dgm:t>
        <a:bodyPr/>
        <a:lstStyle/>
        <a:p>
          <a:r>
            <a:rPr lang="en-US" dirty="0" smtClean="0"/>
            <a:t>phrase : “Sonny”</a:t>
          </a:r>
          <a:endParaRPr lang="en-US" dirty="0"/>
        </a:p>
      </dgm:t>
    </dgm:pt>
    <dgm:pt modelId="{F1BF6972-336B-584B-997D-1DBE4944961A}" type="parTrans" cxnId="{9996873D-9F4F-8244-AB17-A0520BA11772}">
      <dgm:prSet/>
      <dgm:spPr/>
      <dgm:t>
        <a:bodyPr/>
        <a:lstStyle/>
        <a:p>
          <a:endParaRPr lang="en-US"/>
        </a:p>
      </dgm:t>
    </dgm:pt>
    <dgm:pt modelId="{BEDFBA46-1D5E-AF4E-B0A3-DD415361B564}" type="sibTrans" cxnId="{9996873D-9F4F-8244-AB17-A0520BA11772}">
      <dgm:prSet/>
      <dgm:spPr/>
      <dgm:t>
        <a:bodyPr/>
        <a:lstStyle/>
        <a:p>
          <a:endParaRPr lang="en-US"/>
        </a:p>
      </dgm:t>
    </dgm:pt>
    <dgm:pt modelId="{312BD815-C8E9-9B46-9B9E-4305C593FD1B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EC711026-27CC-7B4E-BE23-EF6D06CE652C}" type="parTrans" cxnId="{82ABEFCF-36EE-574E-9CDB-C7F8C762F2B2}">
      <dgm:prSet/>
      <dgm:spPr/>
      <dgm:t>
        <a:bodyPr/>
        <a:lstStyle/>
        <a:p>
          <a:endParaRPr lang="en-US"/>
        </a:p>
      </dgm:t>
    </dgm:pt>
    <dgm:pt modelId="{3E038C7E-609D-9D44-AF70-285D8559EE22}" type="sibTrans" cxnId="{82ABEFCF-36EE-574E-9CDB-C7F8C762F2B2}">
      <dgm:prSet/>
      <dgm:spPr/>
      <dgm:t>
        <a:bodyPr/>
        <a:lstStyle/>
        <a:p>
          <a:endParaRPr lang="en-US"/>
        </a:p>
      </dgm:t>
    </dgm:pt>
    <dgm:pt modelId="{F36872F4-7925-BC4F-9BF7-7AA897442F97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518746E-1278-3546-9E67-0E89387BCD84}" type="parTrans" cxnId="{293C0855-F4ED-A747-B113-F45E9E421049}">
      <dgm:prSet/>
      <dgm:spPr/>
      <dgm:t>
        <a:bodyPr/>
        <a:lstStyle/>
        <a:p>
          <a:endParaRPr lang="en-US"/>
        </a:p>
      </dgm:t>
    </dgm:pt>
    <dgm:pt modelId="{50D194C8-50E4-894C-8353-E74B1018B94D}" type="sibTrans" cxnId="{293C0855-F4ED-A747-B113-F45E9E421049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88C18-AA4E-BD4D-B803-53276C2256FF}" type="pres">
      <dgm:prSet presAssocID="{9642E894-8B60-944D-B4F6-E9F5F259406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4B464-1A7B-D444-A2BE-E2E521ACCCB8}" type="pres">
      <dgm:prSet presAssocID="{E28A434D-72B9-D649-8DB9-55AC5841DF4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F28F2E6-7193-234F-8FB1-AAF2A3EBE557}" type="pres">
      <dgm:prSet presAssocID="{E28A434D-72B9-D649-8DB9-55AC5841DF4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A6ED4CC-B098-9147-8E3B-3F526EDD15F7}" type="pres">
      <dgm:prSet presAssocID="{B04196DF-31B7-B140-9353-90A506618B3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920B6-0814-CC4A-A269-3E1426A6FAB4}" type="pres">
      <dgm:prSet presAssocID="{74DFB14E-D571-BA4D-BFB4-3B96439B000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304CD21-B01F-6641-AAB1-ADA2649AEB18}" type="pres">
      <dgm:prSet presAssocID="{74DFB14E-D571-BA4D-BFB4-3B96439B000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90474B0-CFFA-3940-A167-1C826577395D}" type="pres">
      <dgm:prSet presAssocID="{0396D1A3-D4F7-8C47-AED2-BFEDE4DB08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AEF68-A75B-DC48-8393-94944E4642FF}" type="pres">
      <dgm:prSet presAssocID="{F33A5086-A1FF-184B-9C93-DFF547067F9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7ECEAE8-7A8E-A34C-9E9D-75EAFB0A8898}" type="pres">
      <dgm:prSet presAssocID="{F33A5086-A1FF-184B-9C93-DFF547067F9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BB4FE60-0C01-9E4B-9EA9-15C0D0A51983}" type="pres">
      <dgm:prSet presAssocID="{312BD815-C8E9-9B46-9B9E-4305C593FD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1118E0-7200-CD41-9E30-44C0AE3C3C5C}" type="presOf" srcId="{A39D171C-5043-DD4B-AA25-B6B444FA914D}" destId="{3A6ED4CC-B098-9147-8E3B-3F526EDD15F7}" srcOrd="0" destOrd="2" presId="urn:microsoft.com/office/officeart/2005/8/layout/process1"/>
    <dgm:cxn modelId="{19EE688C-2455-5742-A507-88EC7CAB0B81}" type="presOf" srcId="{74DFB14E-D571-BA4D-BFB4-3B96439B0008}" destId="{340920B6-0814-CC4A-A269-3E1426A6FAB4}" srcOrd="0" destOrd="0" presId="urn:microsoft.com/office/officeart/2005/8/layout/process1"/>
    <dgm:cxn modelId="{6EE72707-236F-6F4C-8866-856A8C203092}" type="presOf" srcId="{02AF8EE1-14D4-CA4B-8D3E-382ACBEF7295}" destId="{3A6ED4CC-B098-9147-8E3B-3F526EDD15F7}" srcOrd="0" destOrd="1" presId="urn:microsoft.com/office/officeart/2005/8/layout/process1"/>
    <dgm:cxn modelId="{72269A0C-BEE8-274C-9DF0-091C89FC21AD}" type="presOf" srcId="{0EFD6272-B740-E84F-91F9-C45CC3AABC7C}" destId="{14A88C18-AA4E-BD4D-B803-53276C2256FF}" srcOrd="0" destOrd="1" presId="urn:microsoft.com/office/officeart/2005/8/layout/process1"/>
    <dgm:cxn modelId="{544BCBA1-A91A-CC42-8F1F-10501817AD57}" type="presOf" srcId="{312BD815-C8E9-9B46-9B9E-4305C593FD1B}" destId="{9BB4FE60-0C01-9E4B-9EA9-15C0D0A51983}" srcOrd="0" destOrd="0" presId="urn:microsoft.com/office/officeart/2005/8/layout/process1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82ABEFCF-36EE-574E-9CDB-C7F8C762F2B2}" srcId="{8C985AD4-9E86-B04D-BBB7-D3B639B645CB}" destId="{312BD815-C8E9-9B46-9B9E-4305C593FD1B}" srcOrd="3" destOrd="0" parTransId="{EC711026-27CC-7B4E-BE23-EF6D06CE652C}" sibTransId="{3E038C7E-609D-9D44-AF70-285D8559EE22}"/>
    <dgm:cxn modelId="{9812F346-3221-0D4C-9CAE-9165E4CE8EEA}" srcId="{0396D1A3-D4F7-8C47-AED2-BFEDE4DB086A}" destId="{939AFDE4-ECD4-BB4F-84C1-A5F4560785EE}" srcOrd="0" destOrd="0" parTransId="{9CBBB1F5-9FF7-EB45-AABB-DA6AA5BF50F0}" sibTransId="{389E5696-FC6C-6F4B-8D03-8730DFCFFC7D}"/>
    <dgm:cxn modelId="{293C0855-F4ED-A747-B113-F45E9E421049}" srcId="{312BD815-C8E9-9B46-9B9E-4305C593FD1B}" destId="{F36872F4-7925-BC4F-9BF7-7AA897442F97}" srcOrd="0" destOrd="0" parTransId="{A518746E-1278-3546-9E67-0E89387BCD84}" sibTransId="{50D194C8-50E4-894C-8353-E74B1018B94D}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62DA14E7-D9E6-9448-B16E-17BF703E5D58}" type="presOf" srcId="{F36872F4-7925-BC4F-9BF7-7AA897442F97}" destId="{9BB4FE60-0C01-9E4B-9EA9-15C0D0A51983}" srcOrd="0" destOrd="1" presId="urn:microsoft.com/office/officeart/2005/8/layout/process1"/>
    <dgm:cxn modelId="{60D1176E-319C-404F-A06E-19C8E1192795}" srcId="{8C985AD4-9E86-B04D-BBB7-D3B639B645CB}" destId="{0396D1A3-D4F7-8C47-AED2-BFEDE4DB086A}" srcOrd="2" destOrd="0" parTransId="{A59E0B06-76EC-3A4F-A00F-30E5445F5A4D}" sibTransId="{F33A5086-A1FF-184B-9C93-DFF547067F95}"/>
    <dgm:cxn modelId="{E30E57E5-0C61-DE40-9467-90126160AB82}" type="presOf" srcId="{E28A434D-72B9-D649-8DB9-55AC5841DF42}" destId="{BF28F2E6-7193-234F-8FB1-AAF2A3EBE557}" srcOrd="1" destOrd="0" presId="urn:microsoft.com/office/officeart/2005/8/layout/process1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A6910DA3-D57B-E141-BF72-57D548806C77}" type="presOf" srcId="{B04196DF-31B7-B140-9353-90A506618B31}" destId="{3A6ED4CC-B098-9147-8E3B-3F526EDD15F7}" srcOrd="0" destOrd="0" presId="urn:microsoft.com/office/officeart/2005/8/layout/process1"/>
    <dgm:cxn modelId="{AE507622-2A3D-0E43-8CE5-6A2AC4BF0230}" type="presOf" srcId="{0F31D03D-E524-6543-A996-A9D25B597C25}" destId="{14A88C18-AA4E-BD4D-B803-53276C2256FF}" srcOrd="0" destOrd="2" presId="urn:microsoft.com/office/officeart/2005/8/layout/process1"/>
    <dgm:cxn modelId="{9BC93C0B-68A2-1C4E-9EF4-272F929B3AA9}" type="presOf" srcId="{74DFB14E-D571-BA4D-BFB4-3B96439B0008}" destId="{A304CD21-B01F-6641-AAB1-ADA2649AEB18}" srcOrd="1" destOrd="0" presId="urn:microsoft.com/office/officeart/2005/8/layout/process1"/>
    <dgm:cxn modelId="{8D485AFB-6AE2-CA41-94EF-F91F35EDD050}" type="presOf" srcId="{0396D1A3-D4F7-8C47-AED2-BFEDE4DB086A}" destId="{990474B0-CFFA-3940-A167-1C826577395D}" srcOrd="0" destOrd="0" presId="urn:microsoft.com/office/officeart/2005/8/layout/process1"/>
    <dgm:cxn modelId="{CECA2996-EBD6-5F46-84D8-CCC2474DE86B}" type="presOf" srcId="{F33A5086-A1FF-184B-9C93-DFF547067F95}" destId="{488AEF68-A75B-DC48-8393-94944E4642FF}" srcOrd="0" destOrd="0" presId="urn:microsoft.com/office/officeart/2005/8/layout/process1"/>
    <dgm:cxn modelId="{D879B464-1795-1A42-82F5-B285E6E91BA7}" type="presOf" srcId="{507A16A0-48F1-C641-8484-C37907052096}" destId="{990474B0-CFFA-3940-A167-1C826577395D}" srcOrd="0" destOrd="2" presId="urn:microsoft.com/office/officeart/2005/8/layout/process1"/>
    <dgm:cxn modelId="{CA75A4E5-EC9C-044C-968B-E8F3F5702B58}" type="presOf" srcId="{9642E894-8B60-944D-B4F6-E9F5F2594064}" destId="{14A88C18-AA4E-BD4D-B803-53276C2256FF}" srcOrd="0" destOrd="0" presId="urn:microsoft.com/office/officeart/2005/8/layout/process1"/>
    <dgm:cxn modelId="{B38AB6A4-801A-844B-B7DC-453AF6F44858}" type="presOf" srcId="{939AFDE4-ECD4-BB4F-84C1-A5F4560785EE}" destId="{990474B0-CFFA-3940-A167-1C826577395D}" srcOrd="0" destOrd="1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3C1295AB-D6E1-334B-B4DD-C9F5EB012B21}" type="presOf" srcId="{F33A5086-A1FF-184B-9C93-DFF547067F95}" destId="{F7ECEAE8-7A8E-A34C-9E9D-75EAFB0A8898}" srcOrd="1" destOrd="0" presId="urn:microsoft.com/office/officeart/2005/8/layout/process1"/>
    <dgm:cxn modelId="{438C6D98-A103-9147-9206-45C53380BE1C}" type="presOf" srcId="{8C985AD4-9E86-B04D-BBB7-D3B639B645CB}" destId="{F4C2CDDE-57E9-2146-968A-B1C7A1571F97}" srcOrd="0" destOrd="0" presId="urn:microsoft.com/office/officeart/2005/8/layout/process1"/>
    <dgm:cxn modelId="{434760FF-FDD6-AF4B-8678-2F4F904B8CFD}" type="presOf" srcId="{E28A434D-72B9-D649-8DB9-55AC5841DF42}" destId="{6284B464-1A7B-D444-A2BE-E2E521ACCCB8}" srcOrd="0" destOrd="0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9996873D-9F4F-8244-AB17-A0520BA11772}" srcId="{0396D1A3-D4F7-8C47-AED2-BFEDE4DB086A}" destId="{507A16A0-48F1-C641-8484-C37907052096}" srcOrd="1" destOrd="0" parTransId="{F1BF6972-336B-584B-997D-1DBE4944961A}" sibTransId="{BEDFBA46-1D5E-AF4E-B0A3-DD415361B564}"/>
    <dgm:cxn modelId="{F9AE6271-87F8-1344-BCA5-4DCBA523B7EC}" type="presParOf" srcId="{F4C2CDDE-57E9-2146-968A-B1C7A1571F97}" destId="{14A88C18-AA4E-BD4D-B803-53276C2256FF}" srcOrd="0" destOrd="0" presId="urn:microsoft.com/office/officeart/2005/8/layout/process1"/>
    <dgm:cxn modelId="{9C04A97C-DCF1-734C-A883-E078D6DCF587}" type="presParOf" srcId="{F4C2CDDE-57E9-2146-968A-B1C7A1571F97}" destId="{6284B464-1A7B-D444-A2BE-E2E521ACCCB8}" srcOrd="1" destOrd="0" presId="urn:microsoft.com/office/officeart/2005/8/layout/process1"/>
    <dgm:cxn modelId="{6F166435-BFE6-1C42-90B9-05D423DA388B}" type="presParOf" srcId="{6284B464-1A7B-D444-A2BE-E2E521ACCCB8}" destId="{BF28F2E6-7193-234F-8FB1-AAF2A3EBE557}" srcOrd="0" destOrd="0" presId="urn:microsoft.com/office/officeart/2005/8/layout/process1"/>
    <dgm:cxn modelId="{9D3CBA81-78CD-BA40-803E-763F352C6AE4}" type="presParOf" srcId="{F4C2CDDE-57E9-2146-968A-B1C7A1571F97}" destId="{3A6ED4CC-B098-9147-8E3B-3F526EDD15F7}" srcOrd="2" destOrd="0" presId="urn:microsoft.com/office/officeart/2005/8/layout/process1"/>
    <dgm:cxn modelId="{5F6F6765-0CE7-CA47-8A94-A52ED0876FF7}" type="presParOf" srcId="{F4C2CDDE-57E9-2146-968A-B1C7A1571F97}" destId="{340920B6-0814-CC4A-A269-3E1426A6FAB4}" srcOrd="3" destOrd="0" presId="urn:microsoft.com/office/officeart/2005/8/layout/process1"/>
    <dgm:cxn modelId="{B2782D96-E4D3-EA40-A45B-DA1DEF264AC8}" type="presParOf" srcId="{340920B6-0814-CC4A-A269-3E1426A6FAB4}" destId="{A304CD21-B01F-6641-AAB1-ADA2649AEB18}" srcOrd="0" destOrd="0" presId="urn:microsoft.com/office/officeart/2005/8/layout/process1"/>
    <dgm:cxn modelId="{23C0AE6F-21FA-5B41-B4D7-C166348CDCC1}" type="presParOf" srcId="{F4C2CDDE-57E9-2146-968A-B1C7A1571F97}" destId="{990474B0-CFFA-3940-A167-1C826577395D}" srcOrd="4" destOrd="0" presId="urn:microsoft.com/office/officeart/2005/8/layout/process1"/>
    <dgm:cxn modelId="{71D8D463-D0C7-4845-A197-E367FC3B4F58}" type="presParOf" srcId="{F4C2CDDE-57E9-2146-968A-B1C7A1571F97}" destId="{488AEF68-A75B-DC48-8393-94944E4642FF}" srcOrd="5" destOrd="0" presId="urn:microsoft.com/office/officeart/2005/8/layout/process1"/>
    <dgm:cxn modelId="{8601650A-A4DB-DF46-A61A-05A5B461E0E1}" type="presParOf" srcId="{488AEF68-A75B-DC48-8393-94944E4642FF}" destId="{F7ECEAE8-7A8E-A34C-9E9D-75EAFB0A8898}" srcOrd="0" destOrd="0" presId="urn:microsoft.com/office/officeart/2005/8/layout/process1"/>
    <dgm:cxn modelId="{062FE0E6-4F76-FB47-B798-3A29C8BE7FBD}" type="presParOf" srcId="{F4C2CDDE-57E9-2146-968A-B1C7A1571F97}" destId="{9BB4FE60-0C01-9E4B-9EA9-15C0D0A519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4B464-1A7B-D444-A2BE-E2E521ACCCB8}" type="pres">
      <dgm:prSet presAssocID="{E28A434D-72B9-D649-8DB9-55AC5841DF4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F28F2E6-7193-234F-8FB1-AAF2A3EBE557}" type="pres">
      <dgm:prSet presAssocID="{E28A434D-72B9-D649-8DB9-55AC5841DF4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7F0FF-5B2B-1A49-B3EB-C4B00F1B5F87}" type="presOf" srcId="{9642E894-8B60-944D-B4F6-E9F5F2594064}" destId="{14A88C18-AA4E-BD4D-B803-53276C2256FF}" srcOrd="0" destOrd="0" presId="urn:microsoft.com/office/officeart/2005/8/layout/process1"/>
    <dgm:cxn modelId="{FD929EAE-BD83-BA44-B813-0E0923C90249}" type="presOf" srcId="{8C985AD4-9E86-B04D-BBB7-D3B639B645CB}" destId="{F4C2CDDE-57E9-2146-968A-B1C7A1571F97}" srcOrd="0" destOrd="0" presId="urn:microsoft.com/office/officeart/2005/8/layout/process1"/>
    <dgm:cxn modelId="{21BB5AC8-A0A3-8B41-8E75-D43070CD6EE6}" type="presOf" srcId="{A39D171C-5043-DD4B-AA25-B6B444FA914D}" destId="{3A6ED4CC-B098-9147-8E3B-3F526EDD15F7}" srcOrd="0" destOrd="2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20650277-5FD4-A543-8508-DA4CF07C9119}" type="presOf" srcId="{0F31D03D-E524-6543-A996-A9D25B597C25}" destId="{14A88C18-AA4E-BD4D-B803-53276C2256FF}" srcOrd="0" destOrd="2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8DEDF496-2838-214F-BA59-54FC361FD8D7}" type="presOf" srcId="{02AF8EE1-14D4-CA4B-8D3E-382ACBEF7295}" destId="{3A6ED4CC-B098-9147-8E3B-3F526EDD15F7}" srcOrd="0" destOrd="1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998A6DB8-7659-6047-88D7-8C1AED89F2DC}" type="presOf" srcId="{E28A434D-72B9-D649-8DB9-55AC5841DF42}" destId="{6284B464-1A7B-D444-A2BE-E2E521ACCCB8}" srcOrd="0" destOrd="0" presId="urn:microsoft.com/office/officeart/2005/8/layout/process1"/>
    <dgm:cxn modelId="{272433D7-89C7-A44A-BA4E-7440CAF5F190}" type="presOf" srcId="{E28A434D-72B9-D649-8DB9-55AC5841DF42}" destId="{BF28F2E6-7193-234F-8FB1-AAF2A3EBE557}" srcOrd="1" destOrd="0" presId="urn:microsoft.com/office/officeart/2005/8/layout/process1"/>
    <dgm:cxn modelId="{73F77BEA-134A-5041-A81C-DF728A17A72D}" type="presOf" srcId="{B04196DF-31B7-B140-9353-90A506618B31}" destId="{3A6ED4CC-B098-9147-8E3B-3F526EDD15F7}" srcOrd="0" destOrd="0" presId="urn:microsoft.com/office/officeart/2005/8/layout/process1"/>
    <dgm:cxn modelId="{68AB1618-09A3-084E-AC11-DD429BE6C051}" type="presOf" srcId="{0EFD6272-B740-E84F-91F9-C45CC3AABC7C}" destId="{14A88C18-AA4E-BD4D-B803-53276C2256FF}" srcOrd="0" destOrd="1" presId="urn:microsoft.com/office/officeart/2005/8/layout/process1"/>
    <dgm:cxn modelId="{75F98F1D-0718-1C4B-A59D-8E2CC80AEDAB}" type="presParOf" srcId="{F4C2CDDE-57E9-2146-968A-B1C7A1571F97}" destId="{14A88C18-AA4E-BD4D-B803-53276C2256FF}" srcOrd="0" destOrd="0" presId="urn:microsoft.com/office/officeart/2005/8/layout/process1"/>
    <dgm:cxn modelId="{33697D5D-846B-0F44-A090-8AC228F23DD6}" type="presParOf" srcId="{F4C2CDDE-57E9-2146-968A-B1C7A1571F97}" destId="{6284B464-1A7B-D444-A2BE-E2E521ACCCB8}" srcOrd="1" destOrd="0" presId="urn:microsoft.com/office/officeart/2005/8/layout/process1"/>
    <dgm:cxn modelId="{4D369DFF-3112-A642-8ED5-A68B41C699EF}" type="presParOf" srcId="{6284B464-1A7B-D444-A2BE-E2E521ACCCB8}" destId="{BF28F2E6-7193-234F-8FB1-AAF2A3EBE557}" srcOrd="0" destOrd="0" presId="urn:microsoft.com/office/officeart/2005/8/layout/process1"/>
    <dgm:cxn modelId="{61BA084A-45A9-0144-A273-FFDE18EEBC37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4B464-1A7B-D444-A2BE-E2E521ACCCB8}" type="pres">
      <dgm:prSet presAssocID="{E28A434D-72B9-D649-8DB9-55AC5841DF4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F28F2E6-7193-234F-8FB1-AAF2A3EBE557}" type="pres">
      <dgm:prSet presAssocID="{E28A434D-72B9-D649-8DB9-55AC5841DF4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BAD81B-F955-9146-B8C9-EBB570D48098}" type="presOf" srcId="{9642E894-8B60-944D-B4F6-E9F5F2594064}" destId="{14A88C18-AA4E-BD4D-B803-53276C2256FF}" srcOrd="0" destOrd="0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0DCE9DA2-79CE-8E46-98A5-B4BFAC723426}" type="presOf" srcId="{A39D171C-5043-DD4B-AA25-B6B444FA914D}" destId="{3A6ED4CC-B098-9147-8E3B-3F526EDD15F7}" srcOrd="0" destOrd="2" presId="urn:microsoft.com/office/officeart/2005/8/layout/process1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9D4C58B9-BF81-3D4C-87CA-53D436090C0C}" type="presOf" srcId="{0EFD6272-B740-E84F-91F9-C45CC3AABC7C}" destId="{14A88C18-AA4E-BD4D-B803-53276C2256FF}" srcOrd="0" destOrd="1" presId="urn:microsoft.com/office/officeart/2005/8/layout/process1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C3CE29F7-AD66-F84F-A52C-33CAD280AA99}" type="presOf" srcId="{0F31D03D-E524-6543-A996-A9D25B597C25}" destId="{14A88C18-AA4E-BD4D-B803-53276C2256FF}" srcOrd="0" destOrd="2" presId="urn:microsoft.com/office/officeart/2005/8/layout/process1"/>
    <dgm:cxn modelId="{39C74F0C-2F56-B746-AE94-942F8B91B273}" type="presOf" srcId="{02AF8EE1-14D4-CA4B-8D3E-382ACBEF7295}" destId="{3A6ED4CC-B098-9147-8E3B-3F526EDD15F7}" srcOrd="0" destOrd="1" presId="urn:microsoft.com/office/officeart/2005/8/layout/process1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A14A206B-05C8-0A4C-949D-D5CBD45036AB}" type="presOf" srcId="{E28A434D-72B9-D649-8DB9-55AC5841DF42}" destId="{6284B464-1A7B-D444-A2BE-E2E521ACCCB8}" srcOrd="0" destOrd="0" presId="urn:microsoft.com/office/officeart/2005/8/layout/process1"/>
    <dgm:cxn modelId="{2FAD199B-7477-DA4E-8ABC-2B86480AE82B}" type="presOf" srcId="{8C985AD4-9E86-B04D-BBB7-D3B639B645CB}" destId="{F4C2CDDE-57E9-2146-968A-B1C7A1571F97}" srcOrd="0" destOrd="0" presId="urn:microsoft.com/office/officeart/2005/8/layout/process1"/>
    <dgm:cxn modelId="{2F13765A-851A-5F4F-86BD-E7214EF29ABD}" type="presOf" srcId="{E28A434D-72B9-D649-8DB9-55AC5841DF42}" destId="{BF28F2E6-7193-234F-8FB1-AAF2A3EBE557}" srcOrd="1" destOrd="0" presId="urn:microsoft.com/office/officeart/2005/8/layout/process1"/>
    <dgm:cxn modelId="{DF2A7FD2-DC2F-6B42-AA73-A7726DFC2B42}" type="presOf" srcId="{B04196DF-31B7-B140-9353-90A506618B31}" destId="{3A6ED4CC-B098-9147-8E3B-3F526EDD15F7}" srcOrd="0" destOrd="0" presId="urn:microsoft.com/office/officeart/2005/8/layout/process1"/>
    <dgm:cxn modelId="{ABF9B5AF-852F-5242-BB94-EDB6FD04654D}" type="presParOf" srcId="{F4C2CDDE-57E9-2146-968A-B1C7A1571F97}" destId="{14A88C18-AA4E-BD4D-B803-53276C2256FF}" srcOrd="0" destOrd="0" presId="urn:microsoft.com/office/officeart/2005/8/layout/process1"/>
    <dgm:cxn modelId="{C89CA9DF-5E64-3A46-A436-2420B82C3058}" type="presParOf" srcId="{F4C2CDDE-57E9-2146-968A-B1C7A1571F97}" destId="{6284B464-1A7B-D444-A2BE-E2E521ACCCB8}" srcOrd="1" destOrd="0" presId="urn:microsoft.com/office/officeart/2005/8/layout/process1"/>
    <dgm:cxn modelId="{65329969-A2A7-4C4F-85BB-2AAAB1EFB778}" type="presParOf" srcId="{6284B464-1A7B-D444-A2BE-E2E521ACCCB8}" destId="{BF28F2E6-7193-234F-8FB1-AAF2A3EBE557}" srcOrd="0" destOrd="0" presId="urn:microsoft.com/office/officeart/2005/8/layout/process1"/>
    <dgm:cxn modelId="{FB142AE8-5100-4548-953A-03636097C1E8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85AD4-9E86-B04D-BBB7-D3B639B645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2E894-8B60-944D-B4F6-E9F5F259406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C8344657-9824-7A43-BD2B-E4D093FDF8A8}" type="parTrans" cxnId="{535A3852-31DF-4649-B55B-E46B2392CB7F}">
      <dgm:prSet/>
      <dgm:spPr/>
      <dgm:t>
        <a:bodyPr/>
        <a:lstStyle/>
        <a:p>
          <a:endParaRPr lang="en-US"/>
        </a:p>
      </dgm:t>
    </dgm:pt>
    <dgm:pt modelId="{E28A434D-72B9-D649-8DB9-55AC5841DF42}" type="sibTrans" cxnId="{535A3852-31DF-4649-B55B-E46B2392CB7F}">
      <dgm:prSet/>
      <dgm:spPr/>
      <dgm:t>
        <a:bodyPr/>
        <a:lstStyle/>
        <a:p>
          <a:endParaRPr lang="en-US"/>
        </a:p>
      </dgm:t>
    </dgm:pt>
    <dgm:pt modelId="{0EFD6272-B740-E84F-91F9-C45CC3AABC7C}">
      <dgm:prSet phldrT="[Text]"/>
      <dgm:spPr/>
      <dgm:t>
        <a:bodyPr/>
        <a:lstStyle/>
        <a:p>
          <a:r>
            <a:rPr lang="en-US" dirty="0" err="1" smtClean="0"/>
            <a:t>foo</a:t>
          </a:r>
          <a:r>
            <a:rPr lang="en-US" dirty="0" smtClean="0"/>
            <a:t> : 42</a:t>
          </a:r>
          <a:endParaRPr lang="en-US" dirty="0"/>
        </a:p>
      </dgm:t>
    </dgm:pt>
    <dgm:pt modelId="{1F17CC2C-DAC1-1F44-A742-85A529D0BA2B}" type="parTrans" cxnId="{7303D779-A263-4243-9AB2-D64AB7C30750}">
      <dgm:prSet/>
      <dgm:spPr/>
      <dgm:t>
        <a:bodyPr/>
        <a:lstStyle/>
        <a:p>
          <a:endParaRPr lang="en-US"/>
        </a:p>
      </dgm:t>
    </dgm:pt>
    <dgm:pt modelId="{16743C91-E4E4-A14B-A150-311EB7F3B15E}" type="sibTrans" cxnId="{7303D779-A263-4243-9AB2-D64AB7C30750}">
      <dgm:prSet/>
      <dgm:spPr/>
      <dgm:t>
        <a:bodyPr/>
        <a:lstStyle/>
        <a:p>
          <a:endParaRPr lang="en-US"/>
        </a:p>
      </dgm:t>
    </dgm:pt>
    <dgm:pt modelId="{B04196DF-31B7-B140-9353-90A506618B31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D532DB2E-089D-8A40-8712-BE36A653F3A2}" type="parTrans" cxnId="{073D2AE7-15A3-0C4F-906D-487AB6B9BDF6}">
      <dgm:prSet/>
      <dgm:spPr/>
      <dgm:t>
        <a:bodyPr/>
        <a:lstStyle/>
        <a:p>
          <a:endParaRPr lang="en-US"/>
        </a:p>
      </dgm:t>
    </dgm:pt>
    <dgm:pt modelId="{74DFB14E-D571-BA4D-BFB4-3B96439B0008}" type="sibTrans" cxnId="{073D2AE7-15A3-0C4F-906D-487AB6B9BDF6}">
      <dgm:prSet/>
      <dgm:spPr/>
      <dgm:t>
        <a:bodyPr/>
        <a:lstStyle/>
        <a:p>
          <a:endParaRPr lang="en-US"/>
        </a:p>
      </dgm:t>
    </dgm:pt>
    <dgm:pt modelId="{02AF8EE1-14D4-CA4B-8D3E-382ACBEF7295}">
      <dgm:prSet phldrT="[Text]"/>
      <dgm:spPr/>
      <dgm:t>
        <a:bodyPr/>
        <a:lstStyle/>
        <a:p>
          <a:r>
            <a:rPr lang="en-US" dirty="0" err="1" smtClean="0"/>
            <a:t>baz</a:t>
          </a:r>
          <a:r>
            <a:rPr lang="en-US" dirty="0" smtClean="0"/>
            <a:t> : true</a:t>
          </a:r>
          <a:endParaRPr lang="en-US" dirty="0"/>
        </a:p>
      </dgm:t>
    </dgm:pt>
    <dgm:pt modelId="{ECB2AC98-5482-F648-9C26-0652782AE752}" type="parTrans" cxnId="{D058860E-4862-5F4D-92B1-1ECFE373AA59}">
      <dgm:prSet/>
      <dgm:spPr/>
      <dgm:t>
        <a:bodyPr/>
        <a:lstStyle/>
        <a:p>
          <a:endParaRPr lang="en-US"/>
        </a:p>
      </dgm:t>
    </dgm:pt>
    <dgm:pt modelId="{91F032E0-825E-EA41-9FE6-DA5D03E65C96}" type="sibTrans" cxnId="{D058860E-4862-5F4D-92B1-1ECFE373AA59}">
      <dgm:prSet/>
      <dgm:spPr/>
      <dgm:t>
        <a:bodyPr/>
        <a:lstStyle/>
        <a:p>
          <a:endParaRPr lang="en-US"/>
        </a:p>
      </dgm:t>
    </dgm:pt>
    <dgm:pt modelId="{0F31D03D-E524-6543-A996-A9D25B597C25}">
      <dgm:prSet phldrT="[Text]"/>
      <dgm:spPr/>
      <dgm:t>
        <a:bodyPr/>
        <a:lstStyle/>
        <a:p>
          <a:r>
            <a:rPr lang="en-US" dirty="0" smtClean="0"/>
            <a:t>bar : “bob”</a:t>
          </a:r>
          <a:endParaRPr lang="en-US" dirty="0"/>
        </a:p>
      </dgm:t>
    </dgm:pt>
    <dgm:pt modelId="{F12FFA09-BC22-B14B-BB86-5BDB75C4A7FB}" type="parTrans" cxnId="{D7C5D51A-10C0-0E4D-A371-BF8B939A67A8}">
      <dgm:prSet/>
      <dgm:spPr/>
      <dgm:t>
        <a:bodyPr/>
        <a:lstStyle/>
        <a:p>
          <a:endParaRPr lang="en-US"/>
        </a:p>
      </dgm:t>
    </dgm:pt>
    <dgm:pt modelId="{9525385A-D13C-4148-9CE2-B49B534D30C5}" type="sibTrans" cxnId="{D7C5D51A-10C0-0E4D-A371-BF8B939A67A8}">
      <dgm:prSet/>
      <dgm:spPr/>
      <dgm:t>
        <a:bodyPr/>
        <a:lstStyle/>
        <a:p>
          <a:endParaRPr lang="en-US"/>
        </a:p>
      </dgm:t>
    </dgm:pt>
    <dgm:pt modelId="{A39D171C-5043-DD4B-AA25-B6B444FA914D}">
      <dgm:prSet phldrT="[Text]"/>
      <dgm:spPr/>
      <dgm:t>
        <a:bodyPr/>
        <a:lstStyle/>
        <a:p>
          <a:r>
            <a:rPr lang="en-US" dirty="0" err="1" smtClean="0"/>
            <a:t>qux</a:t>
          </a:r>
          <a:r>
            <a:rPr lang="en-US" dirty="0" smtClean="0"/>
            <a:t> : function() {}</a:t>
          </a:r>
          <a:endParaRPr lang="en-US" dirty="0"/>
        </a:p>
      </dgm:t>
    </dgm:pt>
    <dgm:pt modelId="{6134CDEA-D87D-CC46-824F-D2DFFF8911E0}" type="parTrans" cxnId="{9E51536E-CD83-2E48-A10A-B888DF3EACB8}">
      <dgm:prSet/>
      <dgm:spPr/>
      <dgm:t>
        <a:bodyPr/>
        <a:lstStyle/>
        <a:p>
          <a:endParaRPr lang="en-US"/>
        </a:p>
      </dgm:t>
    </dgm:pt>
    <dgm:pt modelId="{5C0ABBCD-CCD9-7741-9B3C-EBECEC3DEDE2}" type="sibTrans" cxnId="{9E51536E-CD83-2E48-A10A-B888DF3EACB8}">
      <dgm:prSet/>
      <dgm:spPr/>
      <dgm:t>
        <a:bodyPr/>
        <a:lstStyle/>
        <a:p>
          <a:endParaRPr lang="en-US"/>
        </a:p>
      </dgm:t>
    </dgm:pt>
    <dgm:pt modelId="{F4C2CDDE-57E9-2146-968A-B1C7A1571F97}" type="pres">
      <dgm:prSet presAssocID="{8C985AD4-9E86-B04D-BBB7-D3B639B645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A88C18-AA4E-BD4D-B803-53276C2256FF}" type="pres">
      <dgm:prSet presAssocID="{9642E894-8B60-944D-B4F6-E9F5F259406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4B464-1A7B-D444-A2BE-E2E521ACCCB8}" type="pres">
      <dgm:prSet presAssocID="{E28A434D-72B9-D649-8DB9-55AC5841DF4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F28F2E6-7193-234F-8FB1-AAF2A3EBE557}" type="pres">
      <dgm:prSet presAssocID="{E28A434D-72B9-D649-8DB9-55AC5841DF4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3A6ED4CC-B098-9147-8E3B-3F526EDD15F7}" type="pres">
      <dgm:prSet presAssocID="{B04196DF-31B7-B140-9353-90A506618B3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91D60-ECBF-C34D-B965-DB40EE88534F}" type="presOf" srcId="{8C985AD4-9E86-B04D-BBB7-D3B639B645CB}" destId="{F4C2CDDE-57E9-2146-968A-B1C7A1571F97}" srcOrd="0" destOrd="0" presId="urn:microsoft.com/office/officeart/2005/8/layout/process1"/>
    <dgm:cxn modelId="{D7C5D51A-10C0-0E4D-A371-BF8B939A67A8}" srcId="{9642E894-8B60-944D-B4F6-E9F5F2594064}" destId="{0F31D03D-E524-6543-A996-A9D25B597C25}" srcOrd="1" destOrd="0" parTransId="{F12FFA09-BC22-B14B-BB86-5BDB75C4A7FB}" sibTransId="{9525385A-D13C-4148-9CE2-B49B534D30C5}"/>
    <dgm:cxn modelId="{788E72D1-3F00-1048-BA7D-384A676F42A4}" type="presOf" srcId="{A39D171C-5043-DD4B-AA25-B6B444FA914D}" destId="{3A6ED4CC-B098-9147-8E3B-3F526EDD15F7}" srcOrd="0" destOrd="2" presId="urn:microsoft.com/office/officeart/2005/8/layout/process1"/>
    <dgm:cxn modelId="{64FF3D34-4B9E-104B-82F9-0D4253D6AFDA}" type="presOf" srcId="{0F31D03D-E524-6543-A996-A9D25B597C25}" destId="{14A88C18-AA4E-BD4D-B803-53276C2256FF}" srcOrd="0" destOrd="2" presId="urn:microsoft.com/office/officeart/2005/8/layout/process1"/>
    <dgm:cxn modelId="{38E93DDC-C380-764D-9331-38DC2470D485}" type="presOf" srcId="{B04196DF-31B7-B140-9353-90A506618B31}" destId="{3A6ED4CC-B098-9147-8E3B-3F526EDD15F7}" srcOrd="0" destOrd="0" presId="urn:microsoft.com/office/officeart/2005/8/layout/process1"/>
    <dgm:cxn modelId="{7303D779-A263-4243-9AB2-D64AB7C30750}" srcId="{9642E894-8B60-944D-B4F6-E9F5F2594064}" destId="{0EFD6272-B740-E84F-91F9-C45CC3AABC7C}" srcOrd="0" destOrd="0" parTransId="{1F17CC2C-DAC1-1F44-A742-85A529D0BA2B}" sibTransId="{16743C91-E4E4-A14B-A150-311EB7F3B15E}"/>
    <dgm:cxn modelId="{9FC8CAEC-9B5B-DD4C-9162-957011B1B283}" type="presOf" srcId="{9642E894-8B60-944D-B4F6-E9F5F2594064}" destId="{14A88C18-AA4E-BD4D-B803-53276C2256FF}" srcOrd="0" destOrd="0" presId="urn:microsoft.com/office/officeart/2005/8/layout/process1"/>
    <dgm:cxn modelId="{535A3852-31DF-4649-B55B-E46B2392CB7F}" srcId="{8C985AD4-9E86-B04D-BBB7-D3B639B645CB}" destId="{9642E894-8B60-944D-B4F6-E9F5F2594064}" srcOrd="0" destOrd="0" parTransId="{C8344657-9824-7A43-BD2B-E4D093FDF8A8}" sibTransId="{E28A434D-72B9-D649-8DB9-55AC5841DF42}"/>
    <dgm:cxn modelId="{073D2AE7-15A3-0C4F-906D-487AB6B9BDF6}" srcId="{8C985AD4-9E86-B04D-BBB7-D3B639B645CB}" destId="{B04196DF-31B7-B140-9353-90A506618B31}" srcOrd="1" destOrd="0" parTransId="{D532DB2E-089D-8A40-8712-BE36A653F3A2}" sibTransId="{74DFB14E-D571-BA4D-BFB4-3B96439B0008}"/>
    <dgm:cxn modelId="{D058860E-4862-5F4D-92B1-1ECFE373AA59}" srcId="{B04196DF-31B7-B140-9353-90A506618B31}" destId="{02AF8EE1-14D4-CA4B-8D3E-382ACBEF7295}" srcOrd="0" destOrd="0" parTransId="{ECB2AC98-5482-F648-9C26-0652782AE752}" sibTransId="{91F032E0-825E-EA41-9FE6-DA5D03E65C96}"/>
    <dgm:cxn modelId="{9E51536E-CD83-2E48-A10A-B888DF3EACB8}" srcId="{B04196DF-31B7-B140-9353-90A506618B31}" destId="{A39D171C-5043-DD4B-AA25-B6B444FA914D}" srcOrd="1" destOrd="0" parTransId="{6134CDEA-D87D-CC46-824F-D2DFFF8911E0}" sibTransId="{5C0ABBCD-CCD9-7741-9B3C-EBECEC3DEDE2}"/>
    <dgm:cxn modelId="{81ECC0E6-3741-6741-B47D-CF627A83C43E}" type="presOf" srcId="{E28A434D-72B9-D649-8DB9-55AC5841DF42}" destId="{6284B464-1A7B-D444-A2BE-E2E521ACCCB8}" srcOrd="0" destOrd="0" presId="urn:microsoft.com/office/officeart/2005/8/layout/process1"/>
    <dgm:cxn modelId="{4F2CE967-749C-EA48-9387-F37758B88E7C}" type="presOf" srcId="{02AF8EE1-14D4-CA4B-8D3E-382ACBEF7295}" destId="{3A6ED4CC-B098-9147-8E3B-3F526EDD15F7}" srcOrd="0" destOrd="1" presId="urn:microsoft.com/office/officeart/2005/8/layout/process1"/>
    <dgm:cxn modelId="{581EEF10-99E2-2E4A-B1E9-6623E4B74C5B}" type="presOf" srcId="{0EFD6272-B740-E84F-91F9-C45CC3AABC7C}" destId="{14A88C18-AA4E-BD4D-B803-53276C2256FF}" srcOrd="0" destOrd="1" presId="urn:microsoft.com/office/officeart/2005/8/layout/process1"/>
    <dgm:cxn modelId="{E8EC4F5B-A892-6547-B677-77A0ADDC8357}" type="presOf" srcId="{E28A434D-72B9-D649-8DB9-55AC5841DF42}" destId="{BF28F2E6-7193-234F-8FB1-AAF2A3EBE557}" srcOrd="1" destOrd="0" presId="urn:microsoft.com/office/officeart/2005/8/layout/process1"/>
    <dgm:cxn modelId="{6EDACC32-D9C8-9847-96E2-40E7E1171A03}" type="presParOf" srcId="{F4C2CDDE-57E9-2146-968A-B1C7A1571F97}" destId="{14A88C18-AA4E-BD4D-B803-53276C2256FF}" srcOrd="0" destOrd="0" presId="urn:microsoft.com/office/officeart/2005/8/layout/process1"/>
    <dgm:cxn modelId="{1128119F-2E56-964C-A72D-2363CB2ABAB5}" type="presParOf" srcId="{F4C2CDDE-57E9-2146-968A-B1C7A1571F97}" destId="{6284B464-1A7B-D444-A2BE-E2E521ACCCB8}" srcOrd="1" destOrd="0" presId="urn:microsoft.com/office/officeart/2005/8/layout/process1"/>
    <dgm:cxn modelId="{09122707-39CC-E840-A99C-7A7EF688D739}" type="presParOf" srcId="{6284B464-1A7B-D444-A2BE-E2E521ACCCB8}" destId="{BF28F2E6-7193-234F-8FB1-AAF2A3EBE557}" srcOrd="0" destOrd="0" presId="urn:microsoft.com/office/officeart/2005/8/layout/process1"/>
    <dgm:cxn modelId="{4B381A13-77CB-6D45-A6F3-9B43031344C6}" type="presParOf" srcId="{F4C2CDDE-57E9-2146-968A-B1C7A1571F97}" destId="{3A6ED4CC-B098-9147-8E3B-3F526EDD15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5" y="1128287"/>
          <a:ext cx="3147311" cy="1888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5" y="1128287"/>
        <a:ext cx="3147311" cy="1888387"/>
      </dsp:txXfrm>
    </dsp:sp>
    <dsp:sp modelId="{6284B464-1A7B-D444-A2BE-E2E521ACCCB8}">
      <dsp:nvSpPr>
        <dsp:cNvPr id="0" name=""/>
        <dsp:cNvSpPr/>
      </dsp:nvSpPr>
      <dsp:spPr>
        <a:xfrm>
          <a:off x="3463518" y="1682214"/>
          <a:ext cx="667230" cy="7805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3518" y="1682214"/>
        <a:ext cx="667230" cy="780533"/>
      </dsp:txXfrm>
    </dsp:sp>
    <dsp:sp modelId="{3A6ED4CC-B098-9147-8E3B-3F526EDD15F7}">
      <dsp:nvSpPr>
        <dsp:cNvPr id="0" name=""/>
        <dsp:cNvSpPr/>
      </dsp:nvSpPr>
      <dsp:spPr>
        <a:xfrm>
          <a:off x="4407712" y="1128287"/>
          <a:ext cx="3147311" cy="1888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07712" y="1128287"/>
        <a:ext cx="3147311" cy="18883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3320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Child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foo</a:t>
          </a:r>
          <a:r>
            <a:rPr lang="en-US" sz="1200" kern="1200" dirty="0" smtClean="0"/>
            <a:t> : 42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bar : “bob”</a:t>
          </a:r>
          <a:endParaRPr lang="en-US" sz="1200" kern="1200" dirty="0"/>
        </a:p>
      </dsp:txBody>
      <dsp:txXfrm>
        <a:off x="3320" y="1555243"/>
        <a:ext cx="1451895" cy="1034475"/>
      </dsp:txXfrm>
    </dsp:sp>
    <dsp:sp modelId="{6284B464-1A7B-D444-A2BE-E2E521ACCCB8}">
      <dsp:nvSpPr>
        <dsp:cNvPr id="0" name=""/>
        <dsp:cNvSpPr/>
      </dsp:nvSpPr>
      <dsp:spPr>
        <a:xfrm>
          <a:off x="1600406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00406" y="1892446"/>
        <a:ext cx="307801" cy="360070"/>
      </dsp:txXfrm>
    </dsp:sp>
    <dsp:sp modelId="{3A6ED4CC-B098-9147-8E3B-3F526EDD15F7}">
      <dsp:nvSpPr>
        <dsp:cNvPr id="0" name=""/>
        <dsp:cNvSpPr/>
      </dsp:nvSpPr>
      <dsp:spPr>
        <a:xfrm>
          <a:off x="2035974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Parent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baz</a:t>
          </a:r>
          <a:r>
            <a:rPr lang="en-US" sz="1200" kern="1200" dirty="0" smtClean="0"/>
            <a:t> : true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qux</a:t>
          </a:r>
          <a:r>
            <a:rPr lang="en-US" sz="1200" kern="1200" dirty="0" smtClean="0"/>
            <a:t> : function() {}</a:t>
          </a:r>
          <a:endParaRPr lang="en-US" sz="1200" kern="1200" dirty="0"/>
        </a:p>
      </dsp:txBody>
      <dsp:txXfrm>
        <a:off x="2035974" y="1555243"/>
        <a:ext cx="1451895" cy="1034475"/>
      </dsp:txXfrm>
    </dsp:sp>
    <dsp:sp modelId="{340920B6-0814-CC4A-A269-3E1426A6FAB4}">
      <dsp:nvSpPr>
        <dsp:cNvPr id="0" name=""/>
        <dsp:cNvSpPr/>
      </dsp:nvSpPr>
      <dsp:spPr>
        <a:xfrm>
          <a:off x="3633060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33060" y="1892446"/>
        <a:ext cx="307801" cy="360070"/>
      </dsp:txXfrm>
    </dsp:sp>
    <dsp:sp modelId="{990474B0-CFFA-3940-A167-1C826577395D}">
      <dsp:nvSpPr>
        <dsp:cNvPr id="0" name=""/>
        <dsp:cNvSpPr/>
      </dsp:nvSpPr>
      <dsp:spPr>
        <a:xfrm>
          <a:off x="4068629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Grandparent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prunes : true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phrase : “Sonny”</a:t>
          </a:r>
          <a:endParaRPr lang="en-US" sz="1200" kern="1200" dirty="0"/>
        </a:p>
      </dsp:txBody>
      <dsp:txXfrm>
        <a:off x="4068629" y="1555243"/>
        <a:ext cx="1451895" cy="1034475"/>
      </dsp:txXfrm>
    </dsp:sp>
    <dsp:sp modelId="{488AEF68-A75B-DC48-8393-94944E4642FF}">
      <dsp:nvSpPr>
        <dsp:cNvPr id="0" name=""/>
        <dsp:cNvSpPr/>
      </dsp:nvSpPr>
      <dsp:spPr>
        <a:xfrm>
          <a:off x="5665714" y="1892446"/>
          <a:ext cx="307801" cy="3600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665714" y="1892446"/>
        <a:ext cx="307801" cy="360070"/>
      </dsp:txXfrm>
    </dsp:sp>
    <dsp:sp modelId="{9BB4FE60-0C01-9E4B-9EA9-15C0D0A51983}">
      <dsp:nvSpPr>
        <dsp:cNvPr id="0" name=""/>
        <dsp:cNvSpPr/>
      </dsp:nvSpPr>
      <dsp:spPr>
        <a:xfrm>
          <a:off x="6101283" y="1555243"/>
          <a:ext cx="1451895" cy="1034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6101283" y="1555243"/>
        <a:ext cx="1451895" cy="10344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88C18-AA4E-BD4D-B803-53276C2256FF}">
      <dsp:nvSpPr>
        <dsp:cNvPr id="0" name=""/>
        <dsp:cNvSpPr/>
      </dsp:nvSpPr>
      <dsp:spPr>
        <a:xfrm>
          <a:off x="1478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Child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foo</a:t>
          </a:r>
          <a:r>
            <a:rPr lang="en-US" sz="2500" kern="1200" dirty="0" smtClean="0"/>
            <a:t> : 42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bar : “bob”</a:t>
          </a:r>
          <a:endParaRPr lang="en-US" sz="2500" kern="1200" dirty="0"/>
        </a:p>
      </dsp:txBody>
      <dsp:txXfrm>
        <a:off x="1478" y="36882"/>
        <a:ext cx="3152601" cy="1891560"/>
      </dsp:txXfrm>
    </dsp:sp>
    <dsp:sp modelId="{6284B464-1A7B-D444-A2BE-E2E521ACCCB8}">
      <dsp:nvSpPr>
        <dsp:cNvPr id="0" name=""/>
        <dsp:cNvSpPr/>
      </dsp:nvSpPr>
      <dsp:spPr>
        <a:xfrm>
          <a:off x="3469339" y="591739"/>
          <a:ext cx="668351" cy="78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9339" y="591739"/>
        <a:ext cx="668351" cy="781845"/>
      </dsp:txXfrm>
    </dsp:sp>
    <dsp:sp modelId="{3A6ED4CC-B098-9147-8E3B-3F526EDD15F7}">
      <dsp:nvSpPr>
        <dsp:cNvPr id="0" name=""/>
        <dsp:cNvSpPr/>
      </dsp:nvSpPr>
      <dsp:spPr>
        <a:xfrm>
          <a:off x="4415120" y="36882"/>
          <a:ext cx="3152601" cy="1891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Parent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baz</a:t>
          </a:r>
          <a:r>
            <a:rPr lang="en-US" sz="2500" kern="1200" dirty="0" smtClean="0"/>
            <a:t> : true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qux</a:t>
          </a:r>
          <a:r>
            <a:rPr lang="en-US" sz="2500" kern="1200" dirty="0" smtClean="0"/>
            <a:t> : function() {}</a:t>
          </a:r>
          <a:endParaRPr lang="en-US" sz="2500" kern="1200" dirty="0"/>
        </a:p>
      </dsp:txBody>
      <dsp:txXfrm>
        <a:off x="4415120" y="36882"/>
        <a:ext cx="3152601" cy="1891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362620-0153-BF4A-8320-901ED9870E55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668BAF3-ED07-5241-A2A9-47F2D9DA9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 &amp; Prototypal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Aren’t Prototypes Hard?</a:t>
            </a:r>
            <a:endParaRPr lang="en-US" dirty="0"/>
          </a:p>
        </p:txBody>
      </p:sp>
      <p:pic>
        <p:nvPicPr>
          <p:cNvPr id="4" name="Content Placeholder 3" descr="MP90043943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495" r="-1849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Prototype?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4188" y="1981200"/>
          <a:ext cx="7556500" cy="4144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4188" y="1981200"/>
          <a:ext cx="7556500" cy="4144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0797" y="1985963"/>
            <a:ext cx="3784558" cy="196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child.foo</a:t>
            </a:r>
            <a:r>
              <a:rPr lang="en-US" dirty="0" smtClean="0"/>
              <a:t>;	// 42</a:t>
            </a:r>
          </a:p>
          <a:p>
            <a:pPr>
              <a:buNone/>
            </a:pPr>
            <a:r>
              <a:rPr lang="en-US" dirty="0" err="1" smtClean="0"/>
              <a:t>child.baz</a:t>
            </a:r>
            <a:r>
              <a:rPr lang="en-US" dirty="0" smtClean="0"/>
              <a:t>;	// true</a:t>
            </a:r>
          </a:p>
          <a:p>
            <a:pPr>
              <a:buNone/>
            </a:pPr>
            <a:r>
              <a:rPr lang="en-US" dirty="0" err="1" smtClean="0"/>
              <a:t>parent.foo</a:t>
            </a:r>
            <a:r>
              <a:rPr lang="en-US" dirty="0" smtClean="0"/>
              <a:t>;	// undefined</a:t>
            </a:r>
          </a:p>
          <a:p>
            <a:pPr>
              <a:buNone/>
            </a:pPr>
            <a:r>
              <a:rPr lang="en-US" dirty="0" err="1" smtClean="0"/>
              <a:t>parent.baz</a:t>
            </a:r>
            <a:r>
              <a:rPr lang="en-US" dirty="0" smtClean="0"/>
              <a:t>;	// true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286" y="1985963"/>
            <a:ext cx="4871577" cy="196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parent = { </a:t>
            </a:r>
            <a:r>
              <a:rPr lang="en-US" dirty="0" err="1" smtClean="0"/>
              <a:t>baz</a:t>
            </a:r>
            <a:r>
              <a:rPr lang="en-US" dirty="0" smtClean="0"/>
              <a:t> : true, </a:t>
            </a:r>
            <a:r>
              <a:rPr lang="en-US" dirty="0" err="1" smtClean="0"/>
              <a:t>qux</a:t>
            </a:r>
            <a:r>
              <a:rPr lang="en-US" dirty="0" smtClean="0"/>
              <a:t> : function() {} 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child = </a:t>
            </a:r>
            <a:r>
              <a:rPr lang="en-US" dirty="0" err="1" smtClean="0"/>
              <a:t>Object.create(parent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child.foo</a:t>
            </a:r>
            <a:r>
              <a:rPr lang="en-US" dirty="0" smtClean="0"/>
              <a:t> = 42;</a:t>
            </a:r>
          </a:p>
          <a:p>
            <a:pPr>
              <a:buNone/>
            </a:pPr>
            <a:r>
              <a:rPr lang="en-US" dirty="0" err="1" smtClean="0"/>
              <a:t>child.bar</a:t>
            </a:r>
            <a:r>
              <a:rPr lang="en-US" dirty="0" smtClean="0"/>
              <a:t> = ‘Bob’;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parent = </a:t>
            </a:r>
            <a:r>
              <a:rPr lang="en-US" dirty="0" err="1" smtClean="0"/>
              <a:t>Object.getPrototypeOf</a:t>
            </a:r>
            <a:r>
              <a:rPr lang="en-US" dirty="0" err="1" smtClean="0"/>
              <a:t>(child</a:t>
            </a:r>
            <a:r>
              <a:rPr lang="en-US" dirty="0" smtClean="0"/>
              <a:t>)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4"/>
          </p:nvPr>
        </p:nvGraphicFramePr>
        <p:xfrm>
          <a:off x="498475" y="4165600"/>
          <a:ext cx="7569200" cy="196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Told </a:t>
            </a:r>
            <a:r>
              <a:rPr lang="en-US" dirty="0" err="1" smtClean="0"/>
              <a:t>Ya</a:t>
            </a:r>
            <a:r>
              <a:rPr lang="en-US" dirty="0" smtClean="0"/>
              <a:t> it Was Easy!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3229" r="-6322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TDD and prototypal inheritance implement the following requirements</a:t>
            </a:r>
          </a:p>
          <a:p>
            <a:pPr lvl="1"/>
            <a:r>
              <a:rPr lang="en-US" dirty="0" smtClean="0"/>
              <a:t>There are characters who have the following properties: </a:t>
            </a:r>
            <a:r>
              <a:rPr lang="en-US" b="1" dirty="0" smtClean="0"/>
              <a:t>name</a:t>
            </a:r>
            <a:r>
              <a:rPr lang="en-US" dirty="0" smtClean="0"/>
              <a:t>, a </a:t>
            </a:r>
            <a:r>
              <a:rPr lang="en-US" b="1" dirty="0" smtClean="0"/>
              <a:t>class</a:t>
            </a:r>
            <a:r>
              <a:rPr lang="en-US" dirty="0" smtClean="0"/>
              <a:t>, a </a:t>
            </a:r>
            <a:r>
              <a:rPr lang="en-US" b="1" dirty="0" smtClean="0"/>
              <a:t>level</a:t>
            </a:r>
            <a:r>
              <a:rPr lang="en-US" dirty="0" smtClean="0"/>
              <a:t>, an </a:t>
            </a:r>
            <a:r>
              <a:rPr lang="en-US" b="1" dirty="0" smtClean="0"/>
              <a:t>alignment</a:t>
            </a:r>
            <a:r>
              <a:rPr lang="en-US" dirty="0" smtClean="0"/>
              <a:t>, and an </a:t>
            </a:r>
            <a:r>
              <a:rPr lang="en-US" b="1" dirty="0" smtClean="0"/>
              <a:t>armor class</a:t>
            </a:r>
            <a:r>
              <a:rPr lang="en-US" dirty="0" smtClean="0"/>
              <a:t> </a:t>
            </a:r>
            <a:endParaRPr lang="en-US" b="1" dirty="0" smtClean="0"/>
          </a:p>
          <a:p>
            <a:pPr lvl="2"/>
            <a:r>
              <a:rPr lang="en-US" dirty="0" smtClean="0"/>
              <a:t>Level defaults to 1</a:t>
            </a:r>
          </a:p>
          <a:p>
            <a:pPr lvl="2"/>
            <a:r>
              <a:rPr lang="en-US" dirty="0" smtClean="0"/>
              <a:t>Alignments can be </a:t>
            </a:r>
            <a:r>
              <a:rPr lang="en-US" b="1" dirty="0" smtClean="0"/>
              <a:t>Good</a:t>
            </a:r>
            <a:r>
              <a:rPr lang="en-US" dirty="0" smtClean="0"/>
              <a:t>, </a:t>
            </a:r>
            <a:r>
              <a:rPr lang="en-US" b="1" dirty="0" smtClean="0"/>
              <a:t>Neutral</a:t>
            </a:r>
            <a:r>
              <a:rPr lang="en-US" dirty="0" smtClean="0"/>
              <a:t>, or </a:t>
            </a:r>
            <a:r>
              <a:rPr lang="en-US" b="1" dirty="0" smtClean="0"/>
              <a:t>Evil</a:t>
            </a:r>
          </a:p>
          <a:p>
            <a:pPr lvl="2"/>
            <a:r>
              <a:rPr lang="en-US" dirty="0" smtClean="0"/>
              <a:t>Alignment defaults to Neutral</a:t>
            </a:r>
          </a:p>
          <a:p>
            <a:pPr lvl="2"/>
            <a:r>
              <a:rPr lang="en-US" dirty="0" smtClean="0"/>
              <a:t>Armor class defaults to 10</a:t>
            </a:r>
          </a:p>
          <a:p>
            <a:pPr lvl="1"/>
            <a:r>
              <a:rPr lang="en-US" dirty="0" smtClean="0"/>
              <a:t>Classes include Wizard and Paladin</a:t>
            </a:r>
          </a:p>
          <a:p>
            <a:pPr lvl="2"/>
            <a:r>
              <a:rPr lang="en-US" dirty="0" smtClean="0"/>
              <a:t>Paladins have a default alignment of </a:t>
            </a:r>
            <a:r>
              <a:rPr lang="en-US" b="1" dirty="0" smtClean="0"/>
              <a:t>Good</a:t>
            </a:r>
          </a:p>
          <a:p>
            <a:pPr lvl="1"/>
            <a:r>
              <a:rPr lang="en-US" dirty="0" smtClean="0"/>
              <a:t>Characters can attack other characters</a:t>
            </a:r>
          </a:p>
          <a:p>
            <a:pPr lvl="2"/>
            <a:r>
              <a:rPr lang="en-US" dirty="0" smtClean="0"/>
              <a:t>Write a function that returns true or false for a hit or miss</a:t>
            </a:r>
          </a:p>
          <a:p>
            <a:pPr lvl="3"/>
            <a:r>
              <a:rPr lang="en-US" dirty="0" smtClean="0"/>
              <a:t>Arguments are the defender and a roll between 1 and 20</a:t>
            </a:r>
          </a:p>
          <a:p>
            <a:pPr lvl="2"/>
            <a:r>
              <a:rPr lang="en-US" dirty="0" smtClean="0"/>
              <a:t>An attack hits if the roll plus the attackers level &gt;= the defenders armor class</a:t>
            </a:r>
          </a:p>
          <a:p>
            <a:pPr lvl="3"/>
            <a:r>
              <a:rPr lang="en-US" dirty="0" smtClean="0"/>
              <a:t>Hint: use </a:t>
            </a:r>
            <a:r>
              <a:rPr lang="en-US" b="1" dirty="0" smtClean="0"/>
              <a:t>this </a:t>
            </a:r>
            <a:r>
              <a:rPr lang="en-US" dirty="0" smtClean="0"/>
              <a:t>to access properties on the current object in your function</a:t>
            </a:r>
          </a:p>
          <a:p>
            <a:r>
              <a:rPr lang="en-US" dirty="0" smtClean="0"/>
              <a:t>Starter 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https://github.com/guyroyse/javascript-class.git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Using Prototypes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1806</TotalTime>
  <Words>358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Understanding JavaScript</vt:lpstr>
      <vt:lpstr>Aren’t Prototypes Hard?</vt:lpstr>
      <vt:lpstr>What’s a Prototype?</vt:lpstr>
      <vt:lpstr>The Prototype Chain</vt:lpstr>
      <vt:lpstr>How it Works</vt:lpstr>
      <vt:lpstr>Setting the Prototype</vt:lpstr>
      <vt:lpstr>Accessing the Prototype</vt:lpstr>
      <vt:lpstr>I Told Ya it Was Easy!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Guy Royse</dc:creator>
  <cp:lastModifiedBy>Guy Royse</cp:lastModifiedBy>
  <cp:revision>7</cp:revision>
  <dcterms:created xsi:type="dcterms:W3CDTF">2012-09-08T14:42:34Z</dcterms:created>
  <dcterms:modified xsi:type="dcterms:W3CDTF">2012-09-09T17:03:59Z</dcterms:modified>
</cp:coreProperties>
</file>