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diagrams/drawing2.xml" ContentType="application/vnd.ms-office.drawingml.diagramDrawing+xml"/>
  <Override PartName="/ppt/slides/slide9.xml" ContentType="application/vnd.openxmlformats-officedocument.presentationml.slide+xml"/>
  <Override PartName="/ppt/diagrams/data2.xml" ContentType="application/vnd.openxmlformats-officedocument.drawingml.diagramData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diagrams/colors1.xml" ContentType="application/vnd.openxmlformats-officedocument.drawingml.diagramColors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layout4.xml" ContentType="application/vnd.openxmlformats-officedocument.drawingml.diagramLayout+xml"/>
  <Override PartName="/ppt/slides/slide1.xml" ContentType="application/vnd.openxmlformats-officedocument.presentationml.slide+xml"/>
  <Override PartName="/ppt/diagrams/quickStyle4.xml" ContentType="application/vnd.openxmlformats-officedocument.drawingml.diagramStyle+xml"/>
  <Default Extension="jpe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diagrams/drawing3.xml" ContentType="application/vnd.ms-office.drawingml.diagramDrawing+xml"/>
  <Override PartName="/ppt/diagrams/data3.xml" ContentType="application/vnd.openxmlformats-officedocument.drawingml.diagramData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ppt/diagrams/colors2.xml" ContentType="application/vnd.openxmlformats-officedocument.drawingml.diagramColors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diagrams/quickStyle1.xml" ContentType="application/vnd.openxmlformats-officedocument.drawingml.diagramStyle+xml"/>
  <Override PartName="/ppt/slideLayouts/slideLayout2.xml" ContentType="application/vnd.openxmlformats-officedocument.presentationml.slideLayout+xml"/>
  <Override PartName="/ppt/diagrams/layout1.xml" ContentType="application/vnd.openxmlformats-officedocument.drawingml.diagramLayout+xml"/>
  <Override PartName="/ppt/diagrams/drawing4.xml" ContentType="application/vnd.ms-office.drawingml.diagramDrawing+xml"/>
  <Override PartName="/ppt/slideLayouts/slideLayout17.xml" ContentType="application/vnd.openxmlformats-officedocument.presentationml.slideLayout+xml"/>
  <Override PartName="/ppt/diagrams/data4.xml" ContentType="application/vnd.openxmlformats-officedocument.drawingml.diagramData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diagrams/colors3.xml" ContentType="application/vnd.openxmlformats-officedocument.drawingml.diagramColors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diagrams/layout2.xml" ContentType="application/vnd.openxmlformats-officedocument.drawingml.diagramLayout+xml"/>
  <Override PartName="/ppt/slideLayouts/slideLayout3.xml" ContentType="application/vnd.openxmlformats-officedocument.presentationml.slideLayout+xml"/>
  <Override PartName="/ppt/diagrams/quickStyle2.xml" ContentType="application/vnd.openxmlformats-officedocument.drawingml.diagramStyle+xml"/>
  <Override PartName="/ppt/slideLayouts/slideLayout18.xml" ContentType="application/vnd.openxmlformats-officedocument.presentationml.slideLayout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diagrams/drawing1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4.xml" ContentType="application/vnd.openxmlformats-officedocument.drawingml.diagramColors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diagrams/layout3.xml" ContentType="application/vnd.openxmlformats-officedocument.drawingml.diagramLayout+xml"/>
  <Override PartName="/ppt/slideLayouts/slideLayout4.xml" ContentType="application/vnd.openxmlformats-officedocument.presentationml.slideLayout+xml"/>
  <Override PartName="/ppt/diagrams/quickStyle3.xml" ContentType="application/vnd.openxmlformats-officedocument.drawingml.diagramStyl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9.xml" ContentType="application/vnd.openxmlformats-officedocument.presentationml.slideLayout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923" r:id="rId1"/>
  </p:sldMasterIdLst>
  <p:sldIdLst>
    <p:sldId id="256" r:id="rId2"/>
    <p:sldId id="257" r:id="rId3"/>
    <p:sldId id="258" r:id="rId4"/>
    <p:sldId id="263" r:id="rId5"/>
    <p:sldId id="261" r:id="rId6"/>
    <p:sldId id="259" r:id="rId7"/>
    <p:sldId id="264" r:id="rId8"/>
    <p:sldId id="265" r:id="rId9"/>
    <p:sldId id="266" r:id="rId10"/>
    <p:sldId id="260" r:id="rId11"/>
    <p:sldId id="267" r:id="rId12"/>
    <p:sldId id="268" r:id="rId13"/>
    <p:sldId id="269" r:id="rId14"/>
    <p:sldId id="270" r:id="rId15"/>
    <p:sldId id="271" r:id="rId16"/>
    <p:sldId id="276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21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0A371D-3B8E-8142-9A3A-053AB217197F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B0011F-0B40-474D-9BF2-9D4A36BC6467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97620398-AD4B-5F4B-9EB3-EB0B8DEA23BC}" type="parTrans" cxnId="{98405A79-2723-B84F-A92B-EC72A0DEE09A}">
      <dgm:prSet/>
      <dgm:spPr/>
      <dgm:t>
        <a:bodyPr/>
        <a:lstStyle/>
        <a:p>
          <a:endParaRPr lang="en-US"/>
        </a:p>
      </dgm:t>
    </dgm:pt>
    <dgm:pt modelId="{A341AED5-ABD1-B14A-A2FF-D56B055BD9E2}" type="sibTrans" cxnId="{98405A79-2723-B84F-A92B-EC72A0DEE09A}">
      <dgm:prSet/>
      <dgm:spPr/>
      <dgm:t>
        <a:bodyPr/>
        <a:lstStyle/>
        <a:p>
          <a:endParaRPr lang="en-US"/>
        </a:p>
      </dgm:t>
    </dgm:pt>
    <dgm:pt modelId="{3DD6AED7-2480-084D-AA30-9EE4A044405B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7FD4A205-30EA-4C4F-8FBB-07413584564C}" type="parTrans" cxnId="{FE05BB3E-C3BF-6146-B185-084134F7DF84}">
      <dgm:prSet/>
      <dgm:spPr/>
      <dgm:t>
        <a:bodyPr/>
        <a:lstStyle/>
        <a:p>
          <a:endParaRPr lang="en-US"/>
        </a:p>
      </dgm:t>
    </dgm:pt>
    <dgm:pt modelId="{D98777AC-5D20-CA41-8863-0FD277BA6A5A}" type="sibTrans" cxnId="{FE05BB3E-C3BF-6146-B185-084134F7DF84}">
      <dgm:prSet/>
      <dgm:spPr/>
      <dgm:t>
        <a:bodyPr/>
        <a:lstStyle/>
        <a:p>
          <a:endParaRPr lang="en-US"/>
        </a:p>
      </dgm:t>
    </dgm:pt>
    <dgm:pt modelId="{091FD806-1E56-E443-997D-46AB19153B22}">
      <dgm:prSet phldrT="[Text]"/>
      <dgm:spPr/>
      <dgm:t>
        <a:bodyPr/>
        <a:lstStyle/>
        <a:p>
          <a:r>
            <a:rPr lang="en-US" dirty="0" err="1" smtClean="0"/>
            <a:t>b</a:t>
          </a:r>
          <a:endParaRPr lang="en-US" dirty="0"/>
        </a:p>
      </dgm:t>
    </dgm:pt>
    <dgm:pt modelId="{A9EE9350-EAB5-4C4B-AFEA-B34D466EEFE1}" type="parTrans" cxnId="{DF8905D0-BF23-D846-8B4A-924A4314F110}">
      <dgm:prSet/>
      <dgm:spPr/>
      <dgm:t>
        <a:bodyPr/>
        <a:lstStyle/>
        <a:p>
          <a:endParaRPr lang="en-US"/>
        </a:p>
      </dgm:t>
    </dgm:pt>
    <dgm:pt modelId="{D1790829-833C-D94D-B8D2-6CB64CCE5CFD}" type="sibTrans" cxnId="{DF8905D0-BF23-D846-8B4A-924A4314F110}">
      <dgm:prSet/>
      <dgm:spPr/>
      <dgm:t>
        <a:bodyPr/>
        <a:lstStyle/>
        <a:p>
          <a:endParaRPr lang="en-US"/>
        </a:p>
      </dgm:t>
    </dgm:pt>
    <dgm:pt modelId="{8DB43A1E-C2B6-7D4D-AFC4-0E83E2A42B5F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22E34574-6B33-494A-BCB2-A3B342DA3020}" type="parTrans" cxnId="{59EB2BE7-DFD6-2C46-8922-BB2FE529A52B}">
      <dgm:prSet/>
      <dgm:spPr/>
      <dgm:t>
        <a:bodyPr/>
        <a:lstStyle/>
        <a:p>
          <a:endParaRPr lang="en-US"/>
        </a:p>
      </dgm:t>
    </dgm:pt>
    <dgm:pt modelId="{73FF5DEB-E4FC-AE4B-878D-C488E7B655E1}" type="sibTrans" cxnId="{59EB2BE7-DFD6-2C46-8922-BB2FE529A52B}">
      <dgm:prSet/>
      <dgm:spPr/>
      <dgm:t>
        <a:bodyPr/>
        <a:lstStyle/>
        <a:p>
          <a:endParaRPr lang="en-US"/>
        </a:p>
      </dgm:t>
    </dgm:pt>
    <dgm:pt modelId="{1E8AA7C0-5FED-6747-A0DE-F9D6497AC91D}">
      <dgm:prSet phldrT="[Text]"/>
      <dgm:spPr/>
      <dgm:t>
        <a:bodyPr/>
        <a:lstStyle/>
        <a:p>
          <a:r>
            <a:rPr lang="en-US" dirty="0" err="1" smtClean="0"/>
            <a:t>c</a:t>
          </a:r>
          <a:endParaRPr lang="en-US" dirty="0"/>
        </a:p>
      </dgm:t>
    </dgm:pt>
    <dgm:pt modelId="{2BE77914-0337-C04B-8813-48D21164D629}" type="parTrans" cxnId="{11EB69B4-C4E6-E44F-B9BC-8435239965B7}">
      <dgm:prSet/>
      <dgm:spPr/>
      <dgm:t>
        <a:bodyPr/>
        <a:lstStyle/>
        <a:p>
          <a:endParaRPr lang="en-US"/>
        </a:p>
      </dgm:t>
    </dgm:pt>
    <dgm:pt modelId="{9FF6EB50-DDDC-E040-8573-0A6F9E2D7FC8}" type="sibTrans" cxnId="{11EB69B4-C4E6-E44F-B9BC-8435239965B7}">
      <dgm:prSet/>
      <dgm:spPr/>
      <dgm:t>
        <a:bodyPr/>
        <a:lstStyle/>
        <a:p>
          <a:endParaRPr lang="en-US"/>
        </a:p>
      </dgm:t>
    </dgm:pt>
    <dgm:pt modelId="{39DE29AB-857F-9E4A-96C8-C0225278D1E4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BA8D1921-CD47-4D41-B977-B47AE6FF9E77}" type="parTrans" cxnId="{7EFD1636-D270-9843-B82E-5476FFBEC776}">
      <dgm:prSet/>
      <dgm:spPr/>
      <dgm:t>
        <a:bodyPr/>
        <a:lstStyle/>
        <a:p>
          <a:endParaRPr lang="en-US"/>
        </a:p>
      </dgm:t>
    </dgm:pt>
    <dgm:pt modelId="{747643F9-69E1-704F-B620-870CF435BD84}" type="sibTrans" cxnId="{7EFD1636-D270-9843-B82E-5476FFBEC776}">
      <dgm:prSet/>
      <dgm:spPr/>
      <dgm:t>
        <a:bodyPr/>
        <a:lstStyle/>
        <a:p>
          <a:endParaRPr lang="en-US"/>
        </a:p>
      </dgm:t>
    </dgm:pt>
    <dgm:pt modelId="{0AACC5ED-3D2B-6049-9E8E-0DE48B78E7B3}" type="pres">
      <dgm:prSet presAssocID="{860A371D-3B8E-8142-9A3A-053AB217197F}" presName="Name0" presStyleCnt="0">
        <dgm:presLayoutVars>
          <dgm:dir/>
          <dgm:animLvl val="lvl"/>
          <dgm:resizeHandles val="exact"/>
        </dgm:presLayoutVars>
      </dgm:prSet>
      <dgm:spPr/>
    </dgm:pt>
    <dgm:pt modelId="{7C3577E6-BD54-5540-948C-F137871FF24B}" type="pres">
      <dgm:prSet presAssocID="{39B0011F-0B40-474D-9BF2-9D4A36BC6467}" presName="linNode" presStyleCnt="0"/>
      <dgm:spPr/>
    </dgm:pt>
    <dgm:pt modelId="{47BD0047-8295-A141-B7D9-5C78E2B1160B}" type="pres">
      <dgm:prSet presAssocID="{39B0011F-0B40-474D-9BF2-9D4A36BC6467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2D314CF-9066-6E4A-8EE4-58D99669EA91}" type="pres">
      <dgm:prSet presAssocID="{39B0011F-0B40-474D-9BF2-9D4A36BC6467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D48E22-3C9F-C74E-8678-69F49BA609D0}" type="pres">
      <dgm:prSet presAssocID="{A341AED5-ABD1-B14A-A2FF-D56B055BD9E2}" presName="sp" presStyleCnt="0"/>
      <dgm:spPr/>
    </dgm:pt>
    <dgm:pt modelId="{2E0FBFC8-4C99-A44F-800C-E5B539A23182}" type="pres">
      <dgm:prSet presAssocID="{091FD806-1E56-E443-997D-46AB19153B22}" presName="linNode" presStyleCnt="0"/>
      <dgm:spPr/>
    </dgm:pt>
    <dgm:pt modelId="{322B41CC-FC81-EA4D-A8F9-F7AC1C715A7F}" type="pres">
      <dgm:prSet presAssocID="{091FD806-1E56-E443-997D-46AB19153B22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134962A-CAF4-9A43-87ED-52C810093821}" type="pres">
      <dgm:prSet presAssocID="{091FD806-1E56-E443-997D-46AB19153B22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0174A9-8137-414E-ABA9-7CD489C23895}" type="pres">
      <dgm:prSet presAssocID="{D1790829-833C-D94D-B8D2-6CB64CCE5CFD}" presName="sp" presStyleCnt="0"/>
      <dgm:spPr/>
    </dgm:pt>
    <dgm:pt modelId="{61104B06-7D2D-3B4E-9B04-AD49FDA6AE9B}" type="pres">
      <dgm:prSet presAssocID="{1E8AA7C0-5FED-6747-A0DE-F9D6497AC91D}" presName="linNode" presStyleCnt="0"/>
      <dgm:spPr/>
    </dgm:pt>
    <dgm:pt modelId="{698C8F04-E2AB-154A-9CC2-4A7C27B4DAED}" type="pres">
      <dgm:prSet presAssocID="{1E8AA7C0-5FED-6747-A0DE-F9D6497AC91D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CFC625-D116-9E41-BF07-3835D037753B}" type="pres">
      <dgm:prSet presAssocID="{1E8AA7C0-5FED-6747-A0DE-F9D6497AC91D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7EFD1636-D270-9843-B82E-5476FFBEC776}" srcId="{1E8AA7C0-5FED-6747-A0DE-F9D6497AC91D}" destId="{39DE29AB-857F-9E4A-96C8-C0225278D1E4}" srcOrd="0" destOrd="0" parTransId="{BA8D1921-CD47-4D41-B977-B47AE6FF9E77}" sibTransId="{747643F9-69E1-704F-B620-870CF435BD84}"/>
    <dgm:cxn modelId="{2C3CECC4-828D-354A-A166-5653BC1A7FDE}" type="presOf" srcId="{1E8AA7C0-5FED-6747-A0DE-F9D6497AC91D}" destId="{698C8F04-E2AB-154A-9CC2-4A7C27B4DAED}" srcOrd="0" destOrd="0" presId="urn:microsoft.com/office/officeart/2005/8/layout/vList5"/>
    <dgm:cxn modelId="{7F4A5BD9-6FAD-DE45-B99C-D3D00F5556A1}" type="presOf" srcId="{8DB43A1E-C2B6-7D4D-AFC4-0E83E2A42B5F}" destId="{4134962A-CAF4-9A43-87ED-52C810093821}" srcOrd="0" destOrd="0" presId="urn:microsoft.com/office/officeart/2005/8/layout/vList5"/>
    <dgm:cxn modelId="{DF8905D0-BF23-D846-8B4A-924A4314F110}" srcId="{860A371D-3B8E-8142-9A3A-053AB217197F}" destId="{091FD806-1E56-E443-997D-46AB19153B22}" srcOrd="1" destOrd="0" parTransId="{A9EE9350-EAB5-4C4B-AFEA-B34D466EEFE1}" sibTransId="{D1790829-833C-D94D-B8D2-6CB64CCE5CFD}"/>
    <dgm:cxn modelId="{C1A9648A-9A17-E748-8AF8-5D69423B93DE}" type="presOf" srcId="{3DD6AED7-2480-084D-AA30-9EE4A044405B}" destId="{92D314CF-9066-6E4A-8EE4-58D99669EA91}" srcOrd="0" destOrd="0" presId="urn:microsoft.com/office/officeart/2005/8/layout/vList5"/>
    <dgm:cxn modelId="{FE05BB3E-C3BF-6146-B185-084134F7DF84}" srcId="{39B0011F-0B40-474D-9BF2-9D4A36BC6467}" destId="{3DD6AED7-2480-084D-AA30-9EE4A044405B}" srcOrd="0" destOrd="0" parTransId="{7FD4A205-30EA-4C4F-8FBB-07413584564C}" sibTransId="{D98777AC-5D20-CA41-8863-0FD277BA6A5A}"/>
    <dgm:cxn modelId="{11EB69B4-C4E6-E44F-B9BC-8435239965B7}" srcId="{860A371D-3B8E-8142-9A3A-053AB217197F}" destId="{1E8AA7C0-5FED-6747-A0DE-F9D6497AC91D}" srcOrd="2" destOrd="0" parTransId="{2BE77914-0337-C04B-8813-48D21164D629}" sibTransId="{9FF6EB50-DDDC-E040-8573-0A6F9E2D7FC8}"/>
    <dgm:cxn modelId="{DCA6A3A6-80B4-114F-B051-5FC49B6C92E7}" type="presOf" srcId="{091FD806-1E56-E443-997D-46AB19153B22}" destId="{322B41CC-FC81-EA4D-A8F9-F7AC1C715A7F}" srcOrd="0" destOrd="0" presId="urn:microsoft.com/office/officeart/2005/8/layout/vList5"/>
    <dgm:cxn modelId="{59EB2BE7-DFD6-2C46-8922-BB2FE529A52B}" srcId="{091FD806-1E56-E443-997D-46AB19153B22}" destId="{8DB43A1E-C2B6-7D4D-AFC4-0E83E2A42B5F}" srcOrd="0" destOrd="0" parTransId="{22E34574-6B33-494A-BCB2-A3B342DA3020}" sibTransId="{73FF5DEB-E4FC-AE4B-878D-C488E7B655E1}"/>
    <dgm:cxn modelId="{98405A79-2723-B84F-A92B-EC72A0DEE09A}" srcId="{860A371D-3B8E-8142-9A3A-053AB217197F}" destId="{39B0011F-0B40-474D-9BF2-9D4A36BC6467}" srcOrd="0" destOrd="0" parTransId="{97620398-AD4B-5F4B-9EB3-EB0B8DEA23BC}" sibTransId="{A341AED5-ABD1-B14A-A2FF-D56B055BD9E2}"/>
    <dgm:cxn modelId="{4F659DF4-8E5E-6347-AE0C-5E37D58653B7}" type="presOf" srcId="{860A371D-3B8E-8142-9A3A-053AB217197F}" destId="{0AACC5ED-3D2B-6049-9E8E-0DE48B78E7B3}" srcOrd="0" destOrd="0" presId="urn:microsoft.com/office/officeart/2005/8/layout/vList5"/>
    <dgm:cxn modelId="{564A315E-2C8A-CD49-BF63-1EE46DE16EA2}" type="presOf" srcId="{39DE29AB-857F-9E4A-96C8-C0225278D1E4}" destId="{B4CFC625-D116-9E41-BF07-3835D037753B}" srcOrd="0" destOrd="0" presId="urn:microsoft.com/office/officeart/2005/8/layout/vList5"/>
    <dgm:cxn modelId="{302D4848-7382-8247-881F-CDCDFF07AE78}" type="presOf" srcId="{39B0011F-0B40-474D-9BF2-9D4A36BC6467}" destId="{47BD0047-8295-A141-B7D9-5C78E2B1160B}" srcOrd="0" destOrd="0" presId="urn:microsoft.com/office/officeart/2005/8/layout/vList5"/>
    <dgm:cxn modelId="{817E47FE-6C05-1F4B-88DA-A5D96437FB71}" type="presParOf" srcId="{0AACC5ED-3D2B-6049-9E8E-0DE48B78E7B3}" destId="{7C3577E6-BD54-5540-948C-F137871FF24B}" srcOrd="0" destOrd="0" presId="urn:microsoft.com/office/officeart/2005/8/layout/vList5"/>
    <dgm:cxn modelId="{482A4A0C-5C1F-614F-857B-5B5E7E01B099}" type="presParOf" srcId="{7C3577E6-BD54-5540-948C-F137871FF24B}" destId="{47BD0047-8295-A141-B7D9-5C78E2B1160B}" srcOrd="0" destOrd="0" presId="urn:microsoft.com/office/officeart/2005/8/layout/vList5"/>
    <dgm:cxn modelId="{240951B0-887E-6A42-87C8-ECEB24FE9419}" type="presParOf" srcId="{7C3577E6-BD54-5540-948C-F137871FF24B}" destId="{92D314CF-9066-6E4A-8EE4-58D99669EA91}" srcOrd="1" destOrd="0" presId="urn:microsoft.com/office/officeart/2005/8/layout/vList5"/>
    <dgm:cxn modelId="{70B0E79E-31B1-F24F-A12F-4E9D536F0A0D}" type="presParOf" srcId="{0AACC5ED-3D2B-6049-9E8E-0DE48B78E7B3}" destId="{FDD48E22-3C9F-C74E-8678-69F49BA609D0}" srcOrd="1" destOrd="0" presId="urn:microsoft.com/office/officeart/2005/8/layout/vList5"/>
    <dgm:cxn modelId="{C4A6F642-C487-F946-A77B-433BFE3FEE31}" type="presParOf" srcId="{0AACC5ED-3D2B-6049-9E8E-0DE48B78E7B3}" destId="{2E0FBFC8-4C99-A44F-800C-E5B539A23182}" srcOrd="2" destOrd="0" presId="urn:microsoft.com/office/officeart/2005/8/layout/vList5"/>
    <dgm:cxn modelId="{EBCD9A2D-5E96-D341-AA26-A3A64093AF76}" type="presParOf" srcId="{2E0FBFC8-4C99-A44F-800C-E5B539A23182}" destId="{322B41CC-FC81-EA4D-A8F9-F7AC1C715A7F}" srcOrd="0" destOrd="0" presId="urn:microsoft.com/office/officeart/2005/8/layout/vList5"/>
    <dgm:cxn modelId="{312C031E-759B-954E-A052-5CDA570FD1CC}" type="presParOf" srcId="{2E0FBFC8-4C99-A44F-800C-E5B539A23182}" destId="{4134962A-CAF4-9A43-87ED-52C810093821}" srcOrd="1" destOrd="0" presId="urn:microsoft.com/office/officeart/2005/8/layout/vList5"/>
    <dgm:cxn modelId="{3B52276E-7C7B-8B4B-B9C4-421DB59E1655}" type="presParOf" srcId="{0AACC5ED-3D2B-6049-9E8E-0DE48B78E7B3}" destId="{B20174A9-8137-414E-ABA9-7CD489C23895}" srcOrd="3" destOrd="0" presId="urn:microsoft.com/office/officeart/2005/8/layout/vList5"/>
    <dgm:cxn modelId="{82E4016F-1268-B743-9A4A-2572023D90F4}" type="presParOf" srcId="{0AACC5ED-3D2B-6049-9E8E-0DE48B78E7B3}" destId="{61104B06-7D2D-3B4E-9B04-AD49FDA6AE9B}" srcOrd="4" destOrd="0" presId="urn:microsoft.com/office/officeart/2005/8/layout/vList5"/>
    <dgm:cxn modelId="{81CF39DB-1C7D-F44E-A166-19D5D66C2CC0}" type="presParOf" srcId="{61104B06-7D2D-3B4E-9B04-AD49FDA6AE9B}" destId="{698C8F04-E2AB-154A-9CC2-4A7C27B4DAED}" srcOrd="0" destOrd="0" presId="urn:microsoft.com/office/officeart/2005/8/layout/vList5"/>
    <dgm:cxn modelId="{1492A7E8-0AD1-2D49-A7C4-0BCCA3C53099}" type="presParOf" srcId="{61104B06-7D2D-3B4E-9B04-AD49FDA6AE9B}" destId="{B4CFC625-D116-9E41-BF07-3835D037753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0A371D-3B8E-8142-9A3A-053AB217197F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B0011F-0B40-474D-9BF2-9D4A36BC6467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97620398-AD4B-5F4B-9EB3-EB0B8DEA23BC}" type="parTrans" cxnId="{98405A79-2723-B84F-A92B-EC72A0DEE09A}">
      <dgm:prSet/>
      <dgm:spPr/>
      <dgm:t>
        <a:bodyPr/>
        <a:lstStyle/>
        <a:p>
          <a:endParaRPr lang="en-US"/>
        </a:p>
      </dgm:t>
    </dgm:pt>
    <dgm:pt modelId="{A341AED5-ABD1-B14A-A2FF-D56B055BD9E2}" type="sibTrans" cxnId="{98405A79-2723-B84F-A92B-EC72A0DEE09A}">
      <dgm:prSet/>
      <dgm:spPr/>
      <dgm:t>
        <a:bodyPr/>
        <a:lstStyle/>
        <a:p>
          <a:endParaRPr lang="en-US"/>
        </a:p>
      </dgm:t>
    </dgm:pt>
    <dgm:pt modelId="{3DD6AED7-2480-084D-AA30-9EE4A044405B}">
      <dgm:prSet phldrT="[Text]"/>
      <dgm:spPr/>
      <dgm:t>
        <a:bodyPr/>
        <a:lstStyle/>
        <a:p>
          <a:r>
            <a:rPr lang="en-US" dirty="0" smtClean="0"/>
            <a:t>undefined</a:t>
          </a:r>
          <a:endParaRPr lang="en-US" dirty="0"/>
        </a:p>
      </dgm:t>
    </dgm:pt>
    <dgm:pt modelId="{7FD4A205-30EA-4C4F-8FBB-07413584564C}" type="parTrans" cxnId="{FE05BB3E-C3BF-6146-B185-084134F7DF84}">
      <dgm:prSet/>
      <dgm:spPr/>
      <dgm:t>
        <a:bodyPr/>
        <a:lstStyle/>
        <a:p>
          <a:endParaRPr lang="en-US"/>
        </a:p>
      </dgm:t>
    </dgm:pt>
    <dgm:pt modelId="{D98777AC-5D20-CA41-8863-0FD277BA6A5A}" type="sibTrans" cxnId="{FE05BB3E-C3BF-6146-B185-084134F7DF84}">
      <dgm:prSet/>
      <dgm:spPr/>
      <dgm:t>
        <a:bodyPr/>
        <a:lstStyle/>
        <a:p>
          <a:endParaRPr lang="en-US"/>
        </a:p>
      </dgm:t>
    </dgm:pt>
    <dgm:pt modelId="{091FD806-1E56-E443-997D-46AB19153B22}">
      <dgm:prSet phldrT="[Text]"/>
      <dgm:spPr/>
      <dgm:t>
        <a:bodyPr/>
        <a:lstStyle/>
        <a:p>
          <a:r>
            <a:rPr lang="en-US" dirty="0" err="1" smtClean="0"/>
            <a:t>b</a:t>
          </a:r>
          <a:endParaRPr lang="en-US" dirty="0"/>
        </a:p>
      </dgm:t>
    </dgm:pt>
    <dgm:pt modelId="{A9EE9350-EAB5-4C4B-AFEA-B34D466EEFE1}" type="parTrans" cxnId="{DF8905D0-BF23-D846-8B4A-924A4314F110}">
      <dgm:prSet/>
      <dgm:spPr/>
      <dgm:t>
        <a:bodyPr/>
        <a:lstStyle/>
        <a:p>
          <a:endParaRPr lang="en-US"/>
        </a:p>
      </dgm:t>
    </dgm:pt>
    <dgm:pt modelId="{D1790829-833C-D94D-B8D2-6CB64CCE5CFD}" type="sibTrans" cxnId="{DF8905D0-BF23-D846-8B4A-924A4314F110}">
      <dgm:prSet/>
      <dgm:spPr/>
      <dgm:t>
        <a:bodyPr/>
        <a:lstStyle/>
        <a:p>
          <a:endParaRPr lang="en-US"/>
        </a:p>
      </dgm:t>
    </dgm:pt>
    <dgm:pt modelId="{8DB43A1E-C2B6-7D4D-AFC4-0E83E2A42B5F}">
      <dgm:prSet phldrT="[Text]"/>
      <dgm:spPr/>
      <dgm:t>
        <a:bodyPr/>
        <a:lstStyle/>
        <a:p>
          <a:r>
            <a:rPr lang="en-US" dirty="0" smtClean="0"/>
            <a:t>undefined</a:t>
          </a:r>
          <a:endParaRPr lang="en-US" dirty="0"/>
        </a:p>
      </dgm:t>
    </dgm:pt>
    <dgm:pt modelId="{22E34574-6B33-494A-BCB2-A3B342DA3020}" type="parTrans" cxnId="{59EB2BE7-DFD6-2C46-8922-BB2FE529A52B}">
      <dgm:prSet/>
      <dgm:spPr/>
      <dgm:t>
        <a:bodyPr/>
        <a:lstStyle/>
        <a:p>
          <a:endParaRPr lang="en-US"/>
        </a:p>
      </dgm:t>
    </dgm:pt>
    <dgm:pt modelId="{73FF5DEB-E4FC-AE4B-878D-C488E7B655E1}" type="sibTrans" cxnId="{59EB2BE7-DFD6-2C46-8922-BB2FE529A52B}">
      <dgm:prSet/>
      <dgm:spPr/>
      <dgm:t>
        <a:bodyPr/>
        <a:lstStyle/>
        <a:p>
          <a:endParaRPr lang="en-US"/>
        </a:p>
      </dgm:t>
    </dgm:pt>
    <dgm:pt modelId="{1E8AA7C0-5FED-6747-A0DE-F9D6497AC91D}">
      <dgm:prSet phldrT="[Text]"/>
      <dgm:spPr/>
      <dgm:t>
        <a:bodyPr/>
        <a:lstStyle/>
        <a:p>
          <a:r>
            <a:rPr lang="en-US" dirty="0" err="1" smtClean="0"/>
            <a:t>c</a:t>
          </a:r>
          <a:endParaRPr lang="en-US" dirty="0"/>
        </a:p>
      </dgm:t>
    </dgm:pt>
    <dgm:pt modelId="{2BE77914-0337-C04B-8813-48D21164D629}" type="parTrans" cxnId="{11EB69B4-C4E6-E44F-B9BC-8435239965B7}">
      <dgm:prSet/>
      <dgm:spPr/>
      <dgm:t>
        <a:bodyPr/>
        <a:lstStyle/>
        <a:p>
          <a:endParaRPr lang="en-US"/>
        </a:p>
      </dgm:t>
    </dgm:pt>
    <dgm:pt modelId="{9FF6EB50-DDDC-E040-8573-0A6F9E2D7FC8}" type="sibTrans" cxnId="{11EB69B4-C4E6-E44F-B9BC-8435239965B7}">
      <dgm:prSet/>
      <dgm:spPr/>
      <dgm:t>
        <a:bodyPr/>
        <a:lstStyle/>
        <a:p>
          <a:endParaRPr lang="en-US"/>
        </a:p>
      </dgm:t>
    </dgm:pt>
    <dgm:pt modelId="{39DE29AB-857F-9E4A-96C8-C0225278D1E4}">
      <dgm:prSet phldrT="[Text]"/>
      <dgm:spPr/>
      <dgm:t>
        <a:bodyPr/>
        <a:lstStyle/>
        <a:p>
          <a:r>
            <a:rPr lang="en-US" dirty="0" smtClean="0"/>
            <a:t>undefined</a:t>
          </a:r>
          <a:endParaRPr lang="en-US" dirty="0"/>
        </a:p>
      </dgm:t>
    </dgm:pt>
    <dgm:pt modelId="{BA8D1921-CD47-4D41-B977-B47AE6FF9E77}" type="parTrans" cxnId="{7EFD1636-D270-9843-B82E-5476FFBEC776}">
      <dgm:prSet/>
      <dgm:spPr/>
      <dgm:t>
        <a:bodyPr/>
        <a:lstStyle/>
        <a:p>
          <a:endParaRPr lang="en-US"/>
        </a:p>
      </dgm:t>
    </dgm:pt>
    <dgm:pt modelId="{747643F9-69E1-704F-B620-870CF435BD84}" type="sibTrans" cxnId="{7EFD1636-D270-9843-B82E-5476FFBEC776}">
      <dgm:prSet/>
      <dgm:spPr/>
      <dgm:t>
        <a:bodyPr/>
        <a:lstStyle/>
        <a:p>
          <a:endParaRPr lang="en-US"/>
        </a:p>
      </dgm:t>
    </dgm:pt>
    <dgm:pt modelId="{0AACC5ED-3D2B-6049-9E8E-0DE48B78E7B3}" type="pres">
      <dgm:prSet presAssocID="{860A371D-3B8E-8142-9A3A-053AB217197F}" presName="Name0" presStyleCnt="0">
        <dgm:presLayoutVars>
          <dgm:dir/>
          <dgm:animLvl val="lvl"/>
          <dgm:resizeHandles val="exact"/>
        </dgm:presLayoutVars>
      </dgm:prSet>
      <dgm:spPr/>
    </dgm:pt>
    <dgm:pt modelId="{7C3577E6-BD54-5540-948C-F137871FF24B}" type="pres">
      <dgm:prSet presAssocID="{39B0011F-0B40-474D-9BF2-9D4A36BC6467}" presName="linNode" presStyleCnt="0"/>
      <dgm:spPr/>
    </dgm:pt>
    <dgm:pt modelId="{47BD0047-8295-A141-B7D9-5C78E2B1160B}" type="pres">
      <dgm:prSet presAssocID="{39B0011F-0B40-474D-9BF2-9D4A36BC6467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2D314CF-9066-6E4A-8EE4-58D99669EA91}" type="pres">
      <dgm:prSet presAssocID="{39B0011F-0B40-474D-9BF2-9D4A36BC6467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D48E22-3C9F-C74E-8678-69F49BA609D0}" type="pres">
      <dgm:prSet presAssocID="{A341AED5-ABD1-B14A-A2FF-D56B055BD9E2}" presName="sp" presStyleCnt="0"/>
      <dgm:spPr/>
    </dgm:pt>
    <dgm:pt modelId="{2E0FBFC8-4C99-A44F-800C-E5B539A23182}" type="pres">
      <dgm:prSet presAssocID="{091FD806-1E56-E443-997D-46AB19153B22}" presName="linNode" presStyleCnt="0"/>
      <dgm:spPr/>
    </dgm:pt>
    <dgm:pt modelId="{322B41CC-FC81-EA4D-A8F9-F7AC1C715A7F}" type="pres">
      <dgm:prSet presAssocID="{091FD806-1E56-E443-997D-46AB19153B22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134962A-CAF4-9A43-87ED-52C810093821}" type="pres">
      <dgm:prSet presAssocID="{091FD806-1E56-E443-997D-46AB19153B22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0174A9-8137-414E-ABA9-7CD489C23895}" type="pres">
      <dgm:prSet presAssocID="{D1790829-833C-D94D-B8D2-6CB64CCE5CFD}" presName="sp" presStyleCnt="0"/>
      <dgm:spPr/>
    </dgm:pt>
    <dgm:pt modelId="{61104B06-7D2D-3B4E-9B04-AD49FDA6AE9B}" type="pres">
      <dgm:prSet presAssocID="{1E8AA7C0-5FED-6747-A0DE-F9D6497AC91D}" presName="linNode" presStyleCnt="0"/>
      <dgm:spPr/>
    </dgm:pt>
    <dgm:pt modelId="{698C8F04-E2AB-154A-9CC2-4A7C27B4DAED}" type="pres">
      <dgm:prSet presAssocID="{1E8AA7C0-5FED-6747-A0DE-F9D6497AC91D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CFC625-D116-9E41-BF07-3835D037753B}" type="pres">
      <dgm:prSet presAssocID="{1E8AA7C0-5FED-6747-A0DE-F9D6497AC91D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EB2BE7-DFD6-2C46-8922-BB2FE529A52B}" srcId="{091FD806-1E56-E443-997D-46AB19153B22}" destId="{8DB43A1E-C2B6-7D4D-AFC4-0E83E2A42B5F}" srcOrd="0" destOrd="0" parTransId="{22E34574-6B33-494A-BCB2-A3B342DA3020}" sibTransId="{73FF5DEB-E4FC-AE4B-878D-C488E7B655E1}"/>
    <dgm:cxn modelId="{DF8905D0-BF23-D846-8B4A-924A4314F110}" srcId="{860A371D-3B8E-8142-9A3A-053AB217197F}" destId="{091FD806-1E56-E443-997D-46AB19153B22}" srcOrd="1" destOrd="0" parTransId="{A9EE9350-EAB5-4C4B-AFEA-B34D466EEFE1}" sibTransId="{D1790829-833C-D94D-B8D2-6CB64CCE5CFD}"/>
    <dgm:cxn modelId="{7EFD1636-D270-9843-B82E-5476FFBEC776}" srcId="{1E8AA7C0-5FED-6747-A0DE-F9D6497AC91D}" destId="{39DE29AB-857F-9E4A-96C8-C0225278D1E4}" srcOrd="0" destOrd="0" parTransId="{BA8D1921-CD47-4D41-B977-B47AE6FF9E77}" sibTransId="{747643F9-69E1-704F-B620-870CF435BD84}"/>
    <dgm:cxn modelId="{FE05BB3E-C3BF-6146-B185-084134F7DF84}" srcId="{39B0011F-0B40-474D-9BF2-9D4A36BC6467}" destId="{3DD6AED7-2480-084D-AA30-9EE4A044405B}" srcOrd="0" destOrd="0" parTransId="{7FD4A205-30EA-4C4F-8FBB-07413584564C}" sibTransId="{D98777AC-5D20-CA41-8863-0FD277BA6A5A}"/>
    <dgm:cxn modelId="{45CA493F-33E3-9541-AE5F-6E51EE8ACAB8}" type="presOf" srcId="{8DB43A1E-C2B6-7D4D-AFC4-0E83E2A42B5F}" destId="{4134962A-CAF4-9A43-87ED-52C810093821}" srcOrd="0" destOrd="0" presId="urn:microsoft.com/office/officeart/2005/8/layout/vList5"/>
    <dgm:cxn modelId="{54AFFB7F-6A8F-6049-9A5A-1656A3E41A0E}" type="presOf" srcId="{39B0011F-0B40-474D-9BF2-9D4A36BC6467}" destId="{47BD0047-8295-A141-B7D9-5C78E2B1160B}" srcOrd="0" destOrd="0" presId="urn:microsoft.com/office/officeart/2005/8/layout/vList5"/>
    <dgm:cxn modelId="{459AD64A-4D54-5C48-B854-DA392BA33692}" type="presOf" srcId="{3DD6AED7-2480-084D-AA30-9EE4A044405B}" destId="{92D314CF-9066-6E4A-8EE4-58D99669EA91}" srcOrd="0" destOrd="0" presId="urn:microsoft.com/office/officeart/2005/8/layout/vList5"/>
    <dgm:cxn modelId="{11EB69B4-C4E6-E44F-B9BC-8435239965B7}" srcId="{860A371D-3B8E-8142-9A3A-053AB217197F}" destId="{1E8AA7C0-5FED-6747-A0DE-F9D6497AC91D}" srcOrd="2" destOrd="0" parTransId="{2BE77914-0337-C04B-8813-48D21164D629}" sibTransId="{9FF6EB50-DDDC-E040-8573-0A6F9E2D7FC8}"/>
    <dgm:cxn modelId="{98405A79-2723-B84F-A92B-EC72A0DEE09A}" srcId="{860A371D-3B8E-8142-9A3A-053AB217197F}" destId="{39B0011F-0B40-474D-9BF2-9D4A36BC6467}" srcOrd="0" destOrd="0" parTransId="{97620398-AD4B-5F4B-9EB3-EB0B8DEA23BC}" sibTransId="{A341AED5-ABD1-B14A-A2FF-D56B055BD9E2}"/>
    <dgm:cxn modelId="{1830CA8F-61FD-B34F-81CD-E0FF7414EADC}" type="presOf" srcId="{091FD806-1E56-E443-997D-46AB19153B22}" destId="{322B41CC-FC81-EA4D-A8F9-F7AC1C715A7F}" srcOrd="0" destOrd="0" presId="urn:microsoft.com/office/officeart/2005/8/layout/vList5"/>
    <dgm:cxn modelId="{45264D42-945D-9B4E-9C14-FF97C1DB5DB7}" type="presOf" srcId="{1E8AA7C0-5FED-6747-A0DE-F9D6497AC91D}" destId="{698C8F04-E2AB-154A-9CC2-4A7C27B4DAED}" srcOrd="0" destOrd="0" presId="urn:microsoft.com/office/officeart/2005/8/layout/vList5"/>
    <dgm:cxn modelId="{0181655F-8B2B-3E4D-B661-57EEBAA45FD8}" type="presOf" srcId="{39DE29AB-857F-9E4A-96C8-C0225278D1E4}" destId="{B4CFC625-D116-9E41-BF07-3835D037753B}" srcOrd="0" destOrd="0" presId="urn:microsoft.com/office/officeart/2005/8/layout/vList5"/>
    <dgm:cxn modelId="{38B51EDA-0166-DA44-990C-FDEFBD7C9F9E}" type="presOf" srcId="{860A371D-3B8E-8142-9A3A-053AB217197F}" destId="{0AACC5ED-3D2B-6049-9E8E-0DE48B78E7B3}" srcOrd="0" destOrd="0" presId="urn:microsoft.com/office/officeart/2005/8/layout/vList5"/>
    <dgm:cxn modelId="{26D379EC-FE27-444F-830A-D63F994B9786}" type="presParOf" srcId="{0AACC5ED-3D2B-6049-9E8E-0DE48B78E7B3}" destId="{7C3577E6-BD54-5540-948C-F137871FF24B}" srcOrd="0" destOrd="0" presId="urn:microsoft.com/office/officeart/2005/8/layout/vList5"/>
    <dgm:cxn modelId="{249646EC-5E3B-DE4F-8304-18CD231A2C65}" type="presParOf" srcId="{7C3577E6-BD54-5540-948C-F137871FF24B}" destId="{47BD0047-8295-A141-B7D9-5C78E2B1160B}" srcOrd="0" destOrd="0" presId="urn:microsoft.com/office/officeart/2005/8/layout/vList5"/>
    <dgm:cxn modelId="{D09B4703-7069-7341-8143-29FC986E7A00}" type="presParOf" srcId="{7C3577E6-BD54-5540-948C-F137871FF24B}" destId="{92D314CF-9066-6E4A-8EE4-58D99669EA91}" srcOrd="1" destOrd="0" presId="urn:microsoft.com/office/officeart/2005/8/layout/vList5"/>
    <dgm:cxn modelId="{7077846D-9CB4-1B44-8EBB-DDE902E06050}" type="presParOf" srcId="{0AACC5ED-3D2B-6049-9E8E-0DE48B78E7B3}" destId="{FDD48E22-3C9F-C74E-8678-69F49BA609D0}" srcOrd="1" destOrd="0" presId="urn:microsoft.com/office/officeart/2005/8/layout/vList5"/>
    <dgm:cxn modelId="{F8BC51A3-1A57-124D-B6A4-76FF96F688A8}" type="presParOf" srcId="{0AACC5ED-3D2B-6049-9E8E-0DE48B78E7B3}" destId="{2E0FBFC8-4C99-A44F-800C-E5B539A23182}" srcOrd="2" destOrd="0" presId="urn:microsoft.com/office/officeart/2005/8/layout/vList5"/>
    <dgm:cxn modelId="{D6D85957-582F-6641-9F09-2F37C4C89250}" type="presParOf" srcId="{2E0FBFC8-4C99-A44F-800C-E5B539A23182}" destId="{322B41CC-FC81-EA4D-A8F9-F7AC1C715A7F}" srcOrd="0" destOrd="0" presId="urn:microsoft.com/office/officeart/2005/8/layout/vList5"/>
    <dgm:cxn modelId="{6900FB6A-7552-2848-9CC3-C0277AF9F579}" type="presParOf" srcId="{2E0FBFC8-4C99-A44F-800C-E5B539A23182}" destId="{4134962A-CAF4-9A43-87ED-52C810093821}" srcOrd="1" destOrd="0" presId="urn:microsoft.com/office/officeart/2005/8/layout/vList5"/>
    <dgm:cxn modelId="{EC6EE78E-A903-5545-B094-C8280FDE8806}" type="presParOf" srcId="{0AACC5ED-3D2B-6049-9E8E-0DE48B78E7B3}" destId="{B20174A9-8137-414E-ABA9-7CD489C23895}" srcOrd="3" destOrd="0" presId="urn:microsoft.com/office/officeart/2005/8/layout/vList5"/>
    <dgm:cxn modelId="{3A36B4B0-835A-034C-ADA5-216896206EDD}" type="presParOf" srcId="{0AACC5ED-3D2B-6049-9E8E-0DE48B78E7B3}" destId="{61104B06-7D2D-3B4E-9B04-AD49FDA6AE9B}" srcOrd="4" destOrd="0" presId="urn:microsoft.com/office/officeart/2005/8/layout/vList5"/>
    <dgm:cxn modelId="{45728834-A48D-0746-855B-FC3CE5DC3E7E}" type="presParOf" srcId="{61104B06-7D2D-3B4E-9B04-AD49FDA6AE9B}" destId="{698C8F04-E2AB-154A-9CC2-4A7C27B4DAED}" srcOrd="0" destOrd="0" presId="urn:microsoft.com/office/officeart/2005/8/layout/vList5"/>
    <dgm:cxn modelId="{EC3CDD8F-BE55-ED43-B3AF-3D4D5F79ED0F}" type="presParOf" srcId="{61104B06-7D2D-3B4E-9B04-AD49FDA6AE9B}" destId="{B4CFC625-D116-9E41-BF07-3835D037753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0A371D-3B8E-8142-9A3A-053AB217197F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B0011F-0B40-474D-9BF2-9D4A36BC6467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97620398-AD4B-5F4B-9EB3-EB0B8DEA23BC}" type="parTrans" cxnId="{98405A79-2723-B84F-A92B-EC72A0DEE09A}">
      <dgm:prSet/>
      <dgm:spPr/>
      <dgm:t>
        <a:bodyPr/>
        <a:lstStyle/>
        <a:p>
          <a:endParaRPr lang="en-US"/>
        </a:p>
      </dgm:t>
    </dgm:pt>
    <dgm:pt modelId="{A341AED5-ABD1-B14A-A2FF-D56B055BD9E2}" type="sibTrans" cxnId="{98405A79-2723-B84F-A92B-EC72A0DEE09A}">
      <dgm:prSet/>
      <dgm:spPr/>
      <dgm:t>
        <a:bodyPr/>
        <a:lstStyle/>
        <a:p>
          <a:endParaRPr lang="en-US"/>
        </a:p>
      </dgm:t>
    </dgm:pt>
    <dgm:pt modelId="{3DD6AED7-2480-084D-AA30-9EE4A044405B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7FD4A205-30EA-4C4F-8FBB-07413584564C}" type="parTrans" cxnId="{FE05BB3E-C3BF-6146-B185-084134F7DF84}">
      <dgm:prSet/>
      <dgm:spPr/>
      <dgm:t>
        <a:bodyPr/>
        <a:lstStyle/>
        <a:p>
          <a:endParaRPr lang="en-US"/>
        </a:p>
      </dgm:t>
    </dgm:pt>
    <dgm:pt modelId="{D98777AC-5D20-CA41-8863-0FD277BA6A5A}" type="sibTrans" cxnId="{FE05BB3E-C3BF-6146-B185-084134F7DF84}">
      <dgm:prSet/>
      <dgm:spPr/>
      <dgm:t>
        <a:bodyPr/>
        <a:lstStyle/>
        <a:p>
          <a:endParaRPr lang="en-US"/>
        </a:p>
      </dgm:t>
    </dgm:pt>
    <dgm:pt modelId="{091FD806-1E56-E443-997D-46AB19153B22}">
      <dgm:prSet phldrT="[Text]"/>
      <dgm:spPr/>
      <dgm:t>
        <a:bodyPr/>
        <a:lstStyle/>
        <a:p>
          <a:r>
            <a:rPr lang="en-US" dirty="0" err="1" smtClean="0"/>
            <a:t>b</a:t>
          </a:r>
          <a:endParaRPr lang="en-US" dirty="0"/>
        </a:p>
      </dgm:t>
    </dgm:pt>
    <dgm:pt modelId="{A9EE9350-EAB5-4C4B-AFEA-B34D466EEFE1}" type="parTrans" cxnId="{DF8905D0-BF23-D846-8B4A-924A4314F110}">
      <dgm:prSet/>
      <dgm:spPr/>
      <dgm:t>
        <a:bodyPr/>
        <a:lstStyle/>
        <a:p>
          <a:endParaRPr lang="en-US"/>
        </a:p>
      </dgm:t>
    </dgm:pt>
    <dgm:pt modelId="{D1790829-833C-D94D-B8D2-6CB64CCE5CFD}" type="sibTrans" cxnId="{DF8905D0-BF23-D846-8B4A-924A4314F110}">
      <dgm:prSet/>
      <dgm:spPr/>
      <dgm:t>
        <a:bodyPr/>
        <a:lstStyle/>
        <a:p>
          <a:endParaRPr lang="en-US"/>
        </a:p>
      </dgm:t>
    </dgm:pt>
    <dgm:pt modelId="{8DB43A1E-C2B6-7D4D-AFC4-0E83E2A42B5F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22E34574-6B33-494A-BCB2-A3B342DA3020}" type="parTrans" cxnId="{59EB2BE7-DFD6-2C46-8922-BB2FE529A52B}">
      <dgm:prSet/>
      <dgm:spPr/>
      <dgm:t>
        <a:bodyPr/>
        <a:lstStyle/>
        <a:p>
          <a:endParaRPr lang="en-US"/>
        </a:p>
      </dgm:t>
    </dgm:pt>
    <dgm:pt modelId="{73FF5DEB-E4FC-AE4B-878D-C488E7B655E1}" type="sibTrans" cxnId="{59EB2BE7-DFD6-2C46-8922-BB2FE529A52B}">
      <dgm:prSet/>
      <dgm:spPr/>
      <dgm:t>
        <a:bodyPr/>
        <a:lstStyle/>
        <a:p>
          <a:endParaRPr lang="en-US"/>
        </a:p>
      </dgm:t>
    </dgm:pt>
    <dgm:pt modelId="{1E8AA7C0-5FED-6747-A0DE-F9D6497AC91D}">
      <dgm:prSet phldrT="[Text]"/>
      <dgm:spPr/>
      <dgm:t>
        <a:bodyPr/>
        <a:lstStyle/>
        <a:p>
          <a:r>
            <a:rPr lang="en-US" dirty="0" err="1" smtClean="0"/>
            <a:t>c</a:t>
          </a:r>
          <a:endParaRPr lang="en-US" dirty="0"/>
        </a:p>
      </dgm:t>
    </dgm:pt>
    <dgm:pt modelId="{2BE77914-0337-C04B-8813-48D21164D629}" type="parTrans" cxnId="{11EB69B4-C4E6-E44F-B9BC-8435239965B7}">
      <dgm:prSet/>
      <dgm:spPr/>
      <dgm:t>
        <a:bodyPr/>
        <a:lstStyle/>
        <a:p>
          <a:endParaRPr lang="en-US"/>
        </a:p>
      </dgm:t>
    </dgm:pt>
    <dgm:pt modelId="{9FF6EB50-DDDC-E040-8573-0A6F9E2D7FC8}" type="sibTrans" cxnId="{11EB69B4-C4E6-E44F-B9BC-8435239965B7}">
      <dgm:prSet/>
      <dgm:spPr/>
      <dgm:t>
        <a:bodyPr/>
        <a:lstStyle/>
        <a:p>
          <a:endParaRPr lang="en-US"/>
        </a:p>
      </dgm:t>
    </dgm:pt>
    <dgm:pt modelId="{39DE29AB-857F-9E4A-96C8-C0225278D1E4}">
      <dgm:prSet phldrT="[Text]"/>
      <dgm:spPr/>
      <dgm:t>
        <a:bodyPr/>
        <a:lstStyle/>
        <a:p>
          <a:r>
            <a:rPr lang="en-US" dirty="0" smtClean="0"/>
            <a:t>undefined</a:t>
          </a:r>
          <a:endParaRPr lang="en-US" dirty="0"/>
        </a:p>
      </dgm:t>
    </dgm:pt>
    <dgm:pt modelId="{BA8D1921-CD47-4D41-B977-B47AE6FF9E77}" type="parTrans" cxnId="{7EFD1636-D270-9843-B82E-5476FFBEC776}">
      <dgm:prSet/>
      <dgm:spPr/>
      <dgm:t>
        <a:bodyPr/>
        <a:lstStyle/>
        <a:p>
          <a:endParaRPr lang="en-US"/>
        </a:p>
      </dgm:t>
    </dgm:pt>
    <dgm:pt modelId="{747643F9-69E1-704F-B620-870CF435BD84}" type="sibTrans" cxnId="{7EFD1636-D270-9843-B82E-5476FFBEC776}">
      <dgm:prSet/>
      <dgm:spPr/>
      <dgm:t>
        <a:bodyPr/>
        <a:lstStyle/>
        <a:p>
          <a:endParaRPr lang="en-US"/>
        </a:p>
      </dgm:t>
    </dgm:pt>
    <dgm:pt modelId="{0AACC5ED-3D2B-6049-9E8E-0DE48B78E7B3}" type="pres">
      <dgm:prSet presAssocID="{860A371D-3B8E-8142-9A3A-053AB217197F}" presName="Name0" presStyleCnt="0">
        <dgm:presLayoutVars>
          <dgm:dir/>
          <dgm:animLvl val="lvl"/>
          <dgm:resizeHandles val="exact"/>
        </dgm:presLayoutVars>
      </dgm:prSet>
      <dgm:spPr/>
    </dgm:pt>
    <dgm:pt modelId="{7C3577E6-BD54-5540-948C-F137871FF24B}" type="pres">
      <dgm:prSet presAssocID="{39B0011F-0B40-474D-9BF2-9D4A36BC6467}" presName="linNode" presStyleCnt="0"/>
      <dgm:spPr/>
    </dgm:pt>
    <dgm:pt modelId="{47BD0047-8295-A141-B7D9-5C78E2B1160B}" type="pres">
      <dgm:prSet presAssocID="{39B0011F-0B40-474D-9BF2-9D4A36BC6467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2D314CF-9066-6E4A-8EE4-58D99669EA91}" type="pres">
      <dgm:prSet presAssocID="{39B0011F-0B40-474D-9BF2-9D4A36BC6467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D48E22-3C9F-C74E-8678-69F49BA609D0}" type="pres">
      <dgm:prSet presAssocID="{A341AED5-ABD1-B14A-A2FF-D56B055BD9E2}" presName="sp" presStyleCnt="0"/>
      <dgm:spPr/>
    </dgm:pt>
    <dgm:pt modelId="{2E0FBFC8-4C99-A44F-800C-E5B539A23182}" type="pres">
      <dgm:prSet presAssocID="{091FD806-1E56-E443-997D-46AB19153B22}" presName="linNode" presStyleCnt="0"/>
      <dgm:spPr/>
    </dgm:pt>
    <dgm:pt modelId="{322B41CC-FC81-EA4D-A8F9-F7AC1C715A7F}" type="pres">
      <dgm:prSet presAssocID="{091FD806-1E56-E443-997D-46AB19153B22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134962A-CAF4-9A43-87ED-52C810093821}" type="pres">
      <dgm:prSet presAssocID="{091FD806-1E56-E443-997D-46AB19153B22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0174A9-8137-414E-ABA9-7CD489C23895}" type="pres">
      <dgm:prSet presAssocID="{D1790829-833C-D94D-B8D2-6CB64CCE5CFD}" presName="sp" presStyleCnt="0"/>
      <dgm:spPr/>
    </dgm:pt>
    <dgm:pt modelId="{61104B06-7D2D-3B4E-9B04-AD49FDA6AE9B}" type="pres">
      <dgm:prSet presAssocID="{1E8AA7C0-5FED-6747-A0DE-F9D6497AC91D}" presName="linNode" presStyleCnt="0"/>
      <dgm:spPr/>
    </dgm:pt>
    <dgm:pt modelId="{698C8F04-E2AB-154A-9CC2-4A7C27B4DAED}" type="pres">
      <dgm:prSet presAssocID="{1E8AA7C0-5FED-6747-A0DE-F9D6497AC91D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CFC625-D116-9E41-BF07-3835D037753B}" type="pres">
      <dgm:prSet presAssocID="{1E8AA7C0-5FED-6747-A0DE-F9D6497AC91D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EB2BE7-DFD6-2C46-8922-BB2FE529A52B}" srcId="{091FD806-1E56-E443-997D-46AB19153B22}" destId="{8DB43A1E-C2B6-7D4D-AFC4-0E83E2A42B5F}" srcOrd="0" destOrd="0" parTransId="{22E34574-6B33-494A-BCB2-A3B342DA3020}" sibTransId="{73FF5DEB-E4FC-AE4B-878D-C488E7B655E1}"/>
    <dgm:cxn modelId="{DF8905D0-BF23-D846-8B4A-924A4314F110}" srcId="{860A371D-3B8E-8142-9A3A-053AB217197F}" destId="{091FD806-1E56-E443-997D-46AB19153B22}" srcOrd="1" destOrd="0" parTransId="{A9EE9350-EAB5-4C4B-AFEA-B34D466EEFE1}" sibTransId="{D1790829-833C-D94D-B8D2-6CB64CCE5CFD}"/>
    <dgm:cxn modelId="{7EFD1636-D270-9843-B82E-5476FFBEC776}" srcId="{1E8AA7C0-5FED-6747-A0DE-F9D6497AC91D}" destId="{39DE29AB-857F-9E4A-96C8-C0225278D1E4}" srcOrd="0" destOrd="0" parTransId="{BA8D1921-CD47-4D41-B977-B47AE6FF9E77}" sibTransId="{747643F9-69E1-704F-B620-870CF435BD84}"/>
    <dgm:cxn modelId="{FE05BB3E-C3BF-6146-B185-084134F7DF84}" srcId="{39B0011F-0B40-474D-9BF2-9D4A36BC6467}" destId="{3DD6AED7-2480-084D-AA30-9EE4A044405B}" srcOrd="0" destOrd="0" parTransId="{7FD4A205-30EA-4C4F-8FBB-07413584564C}" sibTransId="{D98777AC-5D20-CA41-8863-0FD277BA6A5A}"/>
    <dgm:cxn modelId="{E6041613-FA97-5440-B7DE-2E3C61BF2AD6}" type="presOf" srcId="{860A371D-3B8E-8142-9A3A-053AB217197F}" destId="{0AACC5ED-3D2B-6049-9E8E-0DE48B78E7B3}" srcOrd="0" destOrd="0" presId="urn:microsoft.com/office/officeart/2005/8/layout/vList5"/>
    <dgm:cxn modelId="{11EB69B4-C4E6-E44F-B9BC-8435239965B7}" srcId="{860A371D-3B8E-8142-9A3A-053AB217197F}" destId="{1E8AA7C0-5FED-6747-A0DE-F9D6497AC91D}" srcOrd="2" destOrd="0" parTransId="{2BE77914-0337-C04B-8813-48D21164D629}" sibTransId="{9FF6EB50-DDDC-E040-8573-0A6F9E2D7FC8}"/>
    <dgm:cxn modelId="{98405A79-2723-B84F-A92B-EC72A0DEE09A}" srcId="{860A371D-3B8E-8142-9A3A-053AB217197F}" destId="{39B0011F-0B40-474D-9BF2-9D4A36BC6467}" srcOrd="0" destOrd="0" parTransId="{97620398-AD4B-5F4B-9EB3-EB0B8DEA23BC}" sibTransId="{A341AED5-ABD1-B14A-A2FF-D56B055BD9E2}"/>
    <dgm:cxn modelId="{6471ED18-3863-CE44-99F7-E687D039D64E}" type="presOf" srcId="{39DE29AB-857F-9E4A-96C8-C0225278D1E4}" destId="{B4CFC625-D116-9E41-BF07-3835D037753B}" srcOrd="0" destOrd="0" presId="urn:microsoft.com/office/officeart/2005/8/layout/vList5"/>
    <dgm:cxn modelId="{E728B3D9-9AE1-A34F-96FE-A2FF3DF7851F}" type="presOf" srcId="{39B0011F-0B40-474D-9BF2-9D4A36BC6467}" destId="{47BD0047-8295-A141-B7D9-5C78E2B1160B}" srcOrd="0" destOrd="0" presId="urn:microsoft.com/office/officeart/2005/8/layout/vList5"/>
    <dgm:cxn modelId="{7FF80B32-DAC1-184F-8331-98F31C08D30A}" type="presOf" srcId="{8DB43A1E-C2B6-7D4D-AFC4-0E83E2A42B5F}" destId="{4134962A-CAF4-9A43-87ED-52C810093821}" srcOrd="0" destOrd="0" presId="urn:microsoft.com/office/officeart/2005/8/layout/vList5"/>
    <dgm:cxn modelId="{A645352E-9AFC-104F-98FF-00B98866FA85}" type="presOf" srcId="{1E8AA7C0-5FED-6747-A0DE-F9D6497AC91D}" destId="{698C8F04-E2AB-154A-9CC2-4A7C27B4DAED}" srcOrd="0" destOrd="0" presId="urn:microsoft.com/office/officeart/2005/8/layout/vList5"/>
    <dgm:cxn modelId="{C51674B6-76D4-F040-A7AE-99D0D6807470}" type="presOf" srcId="{091FD806-1E56-E443-997D-46AB19153B22}" destId="{322B41CC-FC81-EA4D-A8F9-F7AC1C715A7F}" srcOrd="0" destOrd="0" presId="urn:microsoft.com/office/officeart/2005/8/layout/vList5"/>
    <dgm:cxn modelId="{6507F008-B205-5F49-BCF3-59611862B151}" type="presOf" srcId="{3DD6AED7-2480-084D-AA30-9EE4A044405B}" destId="{92D314CF-9066-6E4A-8EE4-58D99669EA91}" srcOrd="0" destOrd="0" presId="urn:microsoft.com/office/officeart/2005/8/layout/vList5"/>
    <dgm:cxn modelId="{5007F2E0-61B1-8A4A-86FB-99BD5972C02F}" type="presParOf" srcId="{0AACC5ED-3D2B-6049-9E8E-0DE48B78E7B3}" destId="{7C3577E6-BD54-5540-948C-F137871FF24B}" srcOrd="0" destOrd="0" presId="urn:microsoft.com/office/officeart/2005/8/layout/vList5"/>
    <dgm:cxn modelId="{85D3BB69-BD61-FC40-8933-BAE2339FA57A}" type="presParOf" srcId="{7C3577E6-BD54-5540-948C-F137871FF24B}" destId="{47BD0047-8295-A141-B7D9-5C78E2B1160B}" srcOrd="0" destOrd="0" presId="urn:microsoft.com/office/officeart/2005/8/layout/vList5"/>
    <dgm:cxn modelId="{D2A56113-E3FE-6349-91AE-A15041BA72B4}" type="presParOf" srcId="{7C3577E6-BD54-5540-948C-F137871FF24B}" destId="{92D314CF-9066-6E4A-8EE4-58D99669EA91}" srcOrd="1" destOrd="0" presId="urn:microsoft.com/office/officeart/2005/8/layout/vList5"/>
    <dgm:cxn modelId="{917D56D6-2FC2-DD42-855E-DDC5DEBF931C}" type="presParOf" srcId="{0AACC5ED-3D2B-6049-9E8E-0DE48B78E7B3}" destId="{FDD48E22-3C9F-C74E-8678-69F49BA609D0}" srcOrd="1" destOrd="0" presId="urn:microsoft.com/office/officeart/2005/8/layout/vList5"/>
    <dgm:cxn modelId="{C91D8E4A-2BA7-D54D-B2A3-85A5D42100DA}" type="presParOf" srcId="{0AACC5ED-3D2B-6049-9E8E-0DE48B78E7B3}" destId="{2E0FBFC8-4C99-A44F-800C-E5B539A23182}" srcOrd="2" destOrd="0" presId="urn:microsoft.com/office/officeart/2005/8/layout/vList5"/>
    <dgm:cxn modelId="{C20C8FD2-9B60-0840-BD65-224BD25C70B1}" type="presParOf" srcId="{2E0FBFC8-4C99-A44F-800C-E5B539A23182}" destId="{322B41CC-FC81-EA4D-A8F9-F7AC1C715A7F}" srcOrd="0" destOrd="0" presId="urn:microsoft.com/office/officeart/2005/8/layout/vList5"/>
    <dgm:cxn modelId="{63C95862-1472-B748-9010-3C776D572670}" type="presParOf" srcId="{2E0FBFC8-4C99-A44F-800C-E5B539A23182}" destId="{4134962A-CAF4-9A43-87ED-52C810093821}" srcOrd="1" destOrd="0" presId="urn:microsoft.com/office/officeart/2005/8/layout/vList5"/>
    <dgm:cxn modelId="{E12F1A65-8723-204F-9EA9-A1AA0F0977FC}" type="presParOf" srcId="{0AACC5ED-3D2B-6049-9E8E-0DE48B78E7B3}" destId="{B20174A9-8137-414E-ABA9-7CD489C23895}" srcOrd="3" destOrd="0" presId="urn:microsoft.com/office/officeart/2005/8/layout/vList5"/>
    <dgm:cxn modelId="{27F4453C-3A9B-8C4A-AA91-1949CE1A2709}" type="presParOf" srcId="{0AACC5ED-3D2B-6049-9E8E-0DE48B78E7B3}" destId="{61104B06-7D2D-3B4E-9B04-AD49FDA6AE9B}" srcOrd="4" destOrd="0" presId="urn:microsoft.com/office/officeart/2005/8/layout/vList5"/>
    <dgm:cxn modelId="{FBDDE69C-5E80-3145-B937-7E85C79F1649}" type="presParOf" srcId="{61104B06-7D2D-3B4E-9B04-AD49FDA6AE9B}" destId="{698C8F04-E2AB-154A-9CC2-4A7C27B4DAED}" srcOrd="0" destOrd="0" presId="urn:microsoft.com/office/officeart/2005/8/layout/vList5"/>
    <dgm:cxn modelId="{CF1588D0-676D-F34E-B333-D3E1676A1C98}" type="presParOf" srcId="{61104B06-7D2D-3B4E-9B04-AD49FDA6AE9B}" destId="{B4CFC625-D116-9E41-BF07-3835D037753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0A371D-3B8E-8142-9A3A-053AB217197F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B0011F-0B40-474D-9BF2-9D4A36BC6467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97620398-AD4B-5F4B-9EB3-EB0B8DEA23BC}" type="parTrans" cxnId="{98405A79-2723-B84F-A92B-EC72A0DEE09A}">
      <dgm:prSet/>
      <dgm:spPr/>
      <dgm:t>
        <a:bodyPr/>
        <a:lstStyle/>
        <a:p>
          <a:endParaRPr lang="en-US"/>
        </a:p>
      </dgm:t>
    </dgm:pt>
    <dgm:pt modelId="{A341AED5-ABD1-B14A-A2FF-D56B055BD9E2}" type="sibTrans" cxnId="{98405A79-2723-B84F-A92B-EC72A0DEE09A}">
      <dgm:prSet/>
      <dgm:spPr/>
      <dgm:t>
        <a:bodyPr/>
        <a:lstStyle/>
        <a:p>
          <a:endParaRPr lang="en-US"/>
        </a:p>
      </dgm:t>
    </dgm:pt>
    <dgm:pt modelId="{3DD6AED7-2480-084D-AA30-9EE4A044405B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7FD4A205-30EA-4C4F-8FBB-07413584564C}" type="parTrans" cxnId="{FE05BB3E-C3BF-6146-B185-084134F7DF84}">
      <dgm:prSet/>
      <dgm:spPr/>
      <dgm:t>
        <a:bodyPr/>
        <a:lstStyle/>
        <a:p>
          <a:endParaRPr lang="en-US"/>
        </a:p>
      </dgm:t>
    </dgm:pt>
    <dgm:pt modelId="{D98777AC-5D20-CA41-8863-0FD277BA6A5A}" type="sibTrans" cxnId="{FE05BB3E-C3BF-6146-B185-084134F7DF84}">
      <dgm:prSet/>
      <dgm:spPr/>
      <dgm:t>
        <a:bodyPr/>
        <a:lstStyle/>
        <a:p>
          <a:endParaRPr lang="en-US"/>
        </a:p>
      </dgm:t>
    </dgm:pt>
    <dgm:pt modelId="{091FD806-1E56-E443-997D-46AB19153B22}">
      <dgm:prSet phldrT="[Text]"/>
      <dgm:spPr/>
      <dgm:t>
        <a:bodyPr/>
        <a:lstStyle/>
        <a:p>
          <a:r>
            <a:rPr lang="en-US" dirty="0" err="1" smtClean="0"/>
            <a:t>b</a:t>
          </a:r>
          <a:endParaRPr lang="en-US" dirty="0"/>
        </a:p>
      </dgm:t>
    </dgm:pt>
    <dgm:pt modelId="{A9EE9350-EAB5-4C4B-AFEA-B34D466EEFE1}" type="parTrans" cxnId="{DF8905D0-BF23-D846-8B4A-924A4314F110}">
      <dgm:prSet/>
      <dgm:spPr/>
      <dgm:t>
        <a:bodyPr/>
        <a:lstStyle/>
        <a:p>
          <a:endParaRPr lang="en-US"/>
        </a:p>
      </dgm:t>
    </dgm:pt>
    <dgm:pt modelId="{D1790829-833C-D94D-B8D2-6CB64CCE5CFD}" type="sibTrans" cxnId="{DF8905D0-BF23-D846-8B4A-924A4314F110}">
      <dgm:prSet/>
      <dgm:spPr/>
      <dgm:t>
        <a:bodyPr/>
        <a:lstStyle/>
        <a:p>
          <a:endParaRPr lang="en-US"/>
        </a:p>
      </dgm:t>
    </dgm:pt>
    <dgm:pt modelId="{8DB43A1E-C2B6-7D4D-AFC4-0E83E2A42B5F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22E34574-6B33-494A-BCB2-A3B342DA3020}" type="parTrans" cxnId="{59EB2BE7-DFD6-2C46-8922-BB2FE529A52B}">
      <dgm:prSet/>
      <dgm:spPr/>
      <dgm:t>
        <a:bodyPr/>
        <a:lstStyle/>
        <a:p>
          <a:endParaRPr lang="en-US"/>
        </a:p>
      </dgm:t>
    </dgm:pt>
    <dgm:pt modelId="{73FF5DEB-E4FC-AE4B-878D-C488E7B655E1}" type="sibTrans" cxnId="{59EB2BE7-DFD6-2C46-8922-BB2FE529A52B}">
      <dgm:prSet/>
      <dgm:spPr/>
      <dgm:t>
        <a:bodyPr/>
        <a:lstStyle/>
        <a:p>
          <a:endParaRPr lang="en-US"/>
        </a:p>
      </dgm:t>
    </dgm:pt>
    <dgm:pt modelId="{1E8AA7C0-5FED-6747-A0DE-F9D6497AC91D}">
      <dgm:prSet phldrT="[Text]"/>
      <dgm:spPr/>
      <dgm:t>
        <a:bodyPr/>
        <a:lstStyle/>
        <a:p>
          <a:r>
            <a:rPr lang="en-US" dirty="0" err="1" smtClean="0"/>
            <a:t>c</a:t>
          </a:r>
          <a:endParaRPr lang="en-US" dirty="0"/>
        </a:p>
      </dgm:t>
    </dgm:pt>
    <dgm:pt modelId="{2BE77914-0337-C04B-8813-48D21164D629}" type="parTrans" cxnId="{11EB69B4-C4E6-E44F-B9BC-8435239965B7}">
      <dgm:prSet/>
      <dgm:spPr/>
      <dgm:t>
        <a:bodyPr/>
        <a:lstStyle/>
        <a:p>
          <a:endParaRPr lang="en-US"/>
        </a:p>
      </dgm:t>
    </dgm:pt>
    <dgm:pt modelId="{9FF6EB50-DDDC-E040-8573-0A6F9E2D7FC8}" type="sibTrans" cxnId="{11EB69B4-C4E6-E44F-B9BC-8435239965B7}">
      <dgm:prSet/>
      <dgm:spPr/>
      <dgm:t>
        <a:bodyPr/>
        <a:lstStyle/>
        <a:p>
          <a:endParaRPr lang="en-US"/>
        </a:p>
      </dgm:t>
    </dgm:pt>
    <dgm:pt modelId="{39DE29AB-857F-9E4A-96C8-C0225278D1E4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BA8D1921-CD47-4D41-B977-B47AE6FF9E77}" type="parTrans" cxnId="{7EFD1636-D270-9843-B82E-5476FFBEC776}">
      <dgm:prSet/>
      <dgm:spPr/>
      <dgm:t>
        <a:bodyPr/>
        <a:lstStyle/>
        <a:p>
          <a:endParaRPr lang="en-US"/>
        </a:p>
      </dgm:t>
    </dgm:pt>
    <dgm:pt modelId="{747643F9-69E1-704F-B620-870CF435BD84}" type="sibTrans" cxnId="{7EFD1636-D270-9843-B82E-5476FFBEC776}">
      <dgm:prSet/>
      <dgm:spPr/>
      <dgm:t>
        <a:bodyPr/>
        <a:lstStyle/>
        <a:p>
          <a:endParaRPr lang="en-US"/>
        </a:p>
      </dgm:t>
    </dgm:pt>
    <dgm:pt modelId="{0AACC5ED-3D2B-6049-9E8E-0DE48B78E7B3}" type="pres">
      <dgm:prSet presAssocID="{860A371D-3B8E-8142-9A3A-053AB217197F}" presName="Name0" presStyleCnt="0">
        <dgm:presLayoutVars>
          <dgm:dir/>
          <dgm:animLvl val="lvl"/>
          <dgm:resizeHandles val="exact"/>
        </dgm:presLayoutVars>
      </dgm:prSet>
      <dgm:spPr/>
    </dgm:pt>
    <dgm:pt modelId="{7C3577E6-BD54-5540-948C-F137871FF24B}" type="pres">
      <dgm:prSet presAssocID="{39B0011F-0B40-474D-9BF2-9D4A36BC6467}" presName="linNode" presStyleCnt="0"/>
      <dgm:spPr/>
    </dgm:pt>
    <dgm:pt modelId="{47BD0047-8295-A141-B7D9-5C78E2B1160B}" type="pres">
      <dgm:prSet presAssocID="{39B0011F-0B40-474D-9BF2-9D4A36BC6467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2D314CF-9066-6E4A-8EE4-58D99669EA91}" type="pres">
      <dgm:prSet presAssocID="{39B0011F-0B40-474D-9BF2-9D4A36BC6467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D48E22-3C9F-C74E-8678-69F49BA609D0}" type="pres">
      <dgm:prSet presAssocID="{A341AED5-ABD1-B14A-A2FF-D56B055BD9E2}" presName="sp" presStyleCnt="0"/>
      <dgm:spPr/>
    </dgm:pt>
    <dgm:pt modelId="{2E0FBFC8-4C99-A44F-800C-E5B539A23182}" type="pres">
      <dgm:prSet presAssocID="{091FD806-1E56-E443-997D-46AB19153B22}" presName="linNode" presStyleCnt="0"/>
      <dgm:spPr/>
    </dgm:pt>
    <dgm:pt modelId="{322B41CC-FC81-EA4D-A8F9-F7AC1C715A7F}" type="pres">
      <dgm:prSet presAssocID="{091FD806-1E56-E443-997D-46AB19153B22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134962A-CAF4-9A43-87ED-52C810093821}" type="pres">
      <dgm:prSet presAssocID="{091FD806-1E56-E443-997D-46AB19153B22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0174A9-8137-414E-ABA9-7CD489C23895}" type="pres">
      <dgm:prSet presAssocID="{D1790829-833C-D94D-B8D2-6CB64CCE5CFD}" presName="sp" presStyleCnt="0"/>
      <dgm:spPr/>
    </dgm:pt>
    <dgm:pt modelId="{61104B06-7D2D-3B4E-9B04-AD49FDA6AE9B}" type="pres">
      <dgm:prSet presAssocID="{1E8AA7C0-5FED-6747-A0DE-F9D6497AC91D}" presName="linNode" presStyleCnt="0"/>
      <dgm:spPr/>
    </dgm:pt>
    <dgm:pt modelId="{698C8F04-E2AB-154A-9CC2-4A7C27B4DAED}" type="pres">
      <dgm:prSet presAssocID="{1E8AA7C0-5FED-6747-A0DE-F9D6497AC91D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CFC625-D116-9E41-BF07-3835D037753B}" type="pres">
      <dgm:prSet presAssocID="{1E8AA7C0-5FED-6747-A0DE-F9D6497AC91D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EB2BE7-DFD6-2C46-8922-BB2FE529A52B}" srcId="{091FD806-1E56-E443-997D-46AB19153B22}" destId="{8DB43A1E-C2B6-7D4D-AFC4-0E83E2A42B5F}" srcOrd="0" destOrd="0" parTransId="{22E34574-6B33-494A-BCB2-A3B342DA3020}" sibTransId="{73FF5DEB-E4FC-AE4B-878D-C488E7B655E1}"/>
    <dgm:cxn modelId="{6978D60D-72A3-DF46-B4DB-DBBDF2D6F0B7}" type="presOf" srcId="{3DD6AED7-2480-084D-AA30-9EE4A044405B}" destId="{92D314CF-9066-6E4A-8EE4-58D99669EA91}" srcOrd="0" destOrd="0" presId="urn:microsoft.com/office/officeart/2005/8/layout/vList5"/>
    <dgm:cxn modelId="{98405A79-2723-B84F-A92B-EC72A0DEE09A}" srcId="{860A371D-3B8E-8142-9A3A-053AB217197F}" destId="{39B0011F-0B40-474D-9BF2-9D4A36BC6467}" srcOrd="0" destOrd="0" parTransId="{97620398-AD4B-5F4B-9EB3-EB0B8DEA23BC}" sibTransId="{A341AED5-ABD1-B14A-A2FF-D56B055BD9E2}"/>
    <dgm:cxn modelId="{D6A9CF84-261E-274A-A1E9-34FC5BD6270C}" type="presOf" srcId="{091FD806-1E56-E443-997D-46AB19153B22}" destId="{322B41CC-FC81-EA4D-A8F9-F7AC1C715A7F}" srcOrd="0" destOrd="0" presId="urn:microsoft.com/office/officeart/2005/8/layout/vList5"/>
    <dgm:cxn modelId="{FE05BB3E-C3BF-6146-B185-084134F7DF84}" srcId="{39B0011F-0B40-474D-9BF2-9D4A36BC6467}" destId="{3DD6AED7-2480-084D-AA30-9EE4A044405B}" srcOrd="0" destOrd="0" parTransId="{7FD4A205-30EA-4C4F-8FBB-07413584564C}" sibTransId="{D98777AC-5D20-CA41-8863-0FD277BA6A5A}"/>
    <dgm:cxn modelId="{DF8905D0-BF23-D846-8B4A-924A4314F110}" srcId="{860A371D-3B8E-8142-9A3A-053AB217197F}" destId="{091FD806-1E56-E443-997D-46AB19153B22}" srcOrd="1" destOrd="0" parTransId="{A9EE9350-EAB5-4C4B-AFEA-B34D466EEFE1}" sibTransId="{D1790829-833C-D94D-B8D2-6CB64CCE5CFD}"/>
    <dgm:cxn modelId="{D1E4B850-794A-4B47-8CBF-9EF390443F54}" type="presOf" srcId="{860A371D-3B8E-8142-9A3A-053AB217197F}" destId="{0AACC5ED-3D2B-6049-9E8E-0DE48B78E7B3}" srcOrd="0" destOrd="0" presId="urn:microsoft.com/office/officeart/2005/8/layout/vList5"/>
    <dgm:cxn modelId="{5073275F-0848-3A47-891F-1B4670A2345F}" type="presOf" srcId="{39B0011F-0B40-474D-9BF2-9D4A36BC6467}" destId="{47BD0047-8295-A141-B7D9-5C78E2B1160B}" srcOrd="0" destOrd="0" presId="urn:microsoft.com/office/officeart/2005/8/layout/vList5"/>
    <dgm:cxn modelId="{11EB69B4-C4E6-E44F-B9BC-8435239965B7}" srcId="{860A371D-3B8E-8142-9A3A-053AB217197F}" destId="{1E8AA7C0-5FED-6747-A0DE-F9D6497AC91D}" srcOrd="2" destOrd="0" parTransId="{2BE77914-0337-C04B-8813-48D21164D629}" sibTransId="{9FF6EB50-DDDC-E040-8573-0A6F9E2D7FC8}"/>
    <dgm:cxn modelId="{73313D69-FA11-7C4B-A106-B4287623C394}" type="presOf" srcId="{1E8AA7C0-5FED-6747-A0DE-F9D6497AC91D}" destId="{698C8F04-E2AB-154A-9CC2-4A7C27B4DAED}" srcOrd="0" destOrd="0" presId="urn:microsoft.com/office/officeart/2005/8/layout/vList5"/>
    <dgm:cxn modelId="{B0170176-A60D-A94F-B60E-2C7A0B4DC518}" type="presOf" srcId="{39DE29AB-857F-9E4A-96C8-C0225278D1E4}" destId="{B4CFC625-D116-9E41-BF07-3835D037753B}" srcOrd="0" destOrd="0" presId="urn:microsoft.com/office/officeart/2005/8/layout/vList5"/>
    <dgm:cxn modelId="{7EFD1636-D270-9843-B82E-5476FFBEC776}" srcId="{1E8AA7C0-5FED-6747-A0DE-F9D6497AC91D}" destId="{39DE29AB-857F-9E4A-96C8-C0225278D1E4}" srcOrd="0" destOrd="0" parTransId="{BA8D1921-CD47-4D41-B977-B47AE6FF9E77}" sibTransId="{747643F9-69E1-704F-B620-870CF435BD84}"/>
    <dgm:cxn modelId="{BFC52A98-88BA-DC42-A239-2804510AE3DF}" type="presOf" srcId="{8DB43A1E-C2B6-7D4D-AFC4-0E83E2A42B5F}" destId="{4134962A-CAF4-9A43-87ED-52C810093821}" srcOrd="0" destOrd="0" presId="urn:microsoft.com/office/officeart/2005/8/layout/vList5"/>
    <dgm:cxn modelId="{E395E8D8-70B8-A14F-BF3D-6590D7DA9707}" type="presParOf" srcId="{0AACC5ED-3D2B-6049-9E8E-0DE48B78E7B3}" destId="{7C3577E6-BD54-5540-948C-F137871FF24B}" srcOrd="0" destOrd="0" presId="urn:microsoft.com/office/officeart/2005/8/layout/vList5"/>
    <dgm:cxn modelId="{5F66D714-7A4F-724D-A9AA-FABB36645344}" type="presParOf" srcId="{7C3577E6-BD54-5540-948C-F137871FF24B}" destId="{47BD0047-8295-A141-B7D9-5C78E2B1160B}" srcOrd="0" destOrd="0" presId="urn:microsoft.com/office/officeart/2005/8/layout/vList5"/>
    <dgm:cxn modelId="{393FB256-9581-4C47-AC78-74F0B7B9DFB7}" type="presParOf" srcId="{7C3577E6-BD54-5540-948C-F137871FF24B}" destId="{92D314CF-9066-6E4A-8EE4-58D99669EA91}" srcOrd="1" destOrd="0" presId="urn:microsoft.com/office/officeart/2005/8/layout/vList5"/>
    <dgm:cxn modelId="{F23D5854-DC85-344A-9269-73A0BC160E7A}" type="presParOf" srcId="{0AACC5ED-3D2B-6049-9E8E-0DE48B78E7B3}" destId="{FDD48E22-3C9F-C74E-8678-69F49BA609D0}" srcOrd="1" destOrd="0" presId="urn:microsoft.com/office/officeart/2005/8/layout/vList5"/>
    <dgm:cxn modelId="{33707E56-285A-F84B-807E-7A9477EDB5FA}" type="presParOf" srcId="{0AACC5ED-3D2B-6049-9E8E-0DE48B78E7B3}" destId="{2E0FBFC8-4C99-A44F-800C-E5B539A23182}" srcOrd="2" destOrd="0" presId="urn:microsoft.com/office/officeart/2005/8/layout/vList5"/>
    <dgm:cxn modelId="{7C58AF2A-BCF3-A444-98EA-BD63AA50888B}" type="presParOf" srcId="{2E0FBFC8-4C99-A44F-800C-E5B539A23182}" destId="{322B41CC-FC81-EA4D-A8F9-F7AC1C715A7F}" srcOrd="0" destOrd="0" presId="urn:microsoft.com/office/officeart/2005/8/layout/vList5"/>
    <dgm:cxn modelId="{D0E9EBAB-2CBE-5840-9719-5B3A23D98E87}" type="presParOf" srcId="{2E0FBFC8-4C99-A44F-800C-E5B539A23182}" destId="{4134962A-CAF4-9A43-87ED-52C810093821}" srcOrd="1" destOrd="0" presId="urn:microsoft.com/office/officeart/2005/8/layout/vList5"/>
    <dgm:cxn modelId="{1B0EA6E2-0896-7249-BE4C-986171BFC35D}" type="presParOf" srcId="{0AACC5ED-3D2B-6049-9E8E-0DE48B78E7B3}" destId="{B20174A9-8137-414E-ABA9-7CD489C23895}" srcOrd="3" destOrd="0" presId="urn:microsoft.com/office/officeart/2005/8/layout/vList5"/>
    <dgm:cxn modelId="{A7CA38A7-D9E3-AB41-812D-4F114663D527}" type="presParOf" srcId="{0AACC5ED-3D2B-6049-9E8E-0DE48B78E7B3}" destId="{61104B06-7D2D-3B4E-9B04-AD49FDA6AE9B}" srcOrd="4" destOrd="0" presId="urn:microsoft.com/office/officeart/2005/8/layout/vList5"/>
    <dgm:cxn modelId="{27486652-E4E0-B54F-A36C-5400508F2704}" type="presParOf" srcId="{61104B06-7D2D-3B4E-9B04-AD49FDA6AE9B}" destId="{698C8F04-E2AB-154A-9CC2-4A7C27B4DAED}" srcOrd="0" destOrd="0" presId="urn:microsoft.com/office/officeart/2005/8/layout/vList5"/>
    <dgm:cxn modelId="{1F2CE35E-3CA8-E247-88FD-5A2D60B6C83A}" type="presParOf" srcId="{61104B06-7D2D-3B4E-9B04-AD49FDA6AE9B}" destId="{B4CFC625-D116-9E41-BF07-3835D037753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2D314CF-9066-6E4A-8EE4-58D99669EA91}">
      <dsp:nvSpPr>
        <dsp:cNvPr id="0" name=""/>
        <dsp:cNvSpPr/>
      </dsp:nvSpPr>
      <dsp:spPr>
        <a:xfrm rot="5400000">
          <a:off x="1953470" y="-501288"/>
          <a:ext cx="1067395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marL="285750" lvl="1" indent="-285750" algn="l" defTabSz="2400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400" kern="1200" dirty="0" smtClean="0"/>
            <a:t>2</a:t>
          </a:r>
          <a:endParaRPr lang="en-US" sz="5400" kern="1200" dirty="0"/>
        </a:p>
      </dsp:txBody>
      <dsp:txXfrm rot="5400000">
        <a:off x="1953470" y="-501288"/>
        <a:ext cx="1067395" cy="2340864"/>
      </dsp:txXfrm>
    </dsp:sp>
    <dsp:sp modelId="{47BD0047-8295-A141-B7D9-5C78E2B1160B}">
      <dsp:nvSpPr>
        <dsp:cNvPr id="0" name=""/>
        <dsp:cNvSpPr/>
      </dsp:nvSpPr>
      <dsp:spPr>
        <a:xfrm>
          <a:off x="0" y="2021"/>
          <a:ext cx="1316736" cy="133424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a</a:t>
          </a:r>
          <a:endParaRPr lang="en-US" sz="6500" kern="1200" dirty="0"/>
        </a:p>
      </dsp:txBody>
      <dsp:txXfrm>
        <a:off x="0" y="2021"/>
        <a:ext cx="1316736" cy="1334244"/>
      </dsp:txXfrm>
    </dsp:sp>
    <dsp:sp modelId="{4134962A-CAF4-9A43-87ED-52C810093821}">
      <dsp:nvSpPr>
        <dsp:cNvPr id="0" name=""/>
        <dsp:cNvSpPr/>
      </dsp:nvSpPr>
      <dsp:spPr>
        <a:xfrm rot="5400000">
          <a:off x="1953470" y="899668"/>
          <a:ext cx="1067395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marL="285750" lvl="1" indent="-285750" algn="l" defTabSz="2400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400" kern="1200" dirty="0" smtClean="0"/>
            <a:t>3</a:t>
          </a:r>
          <a:endParaRPr lang="en-US" sz="5400" kern="1200" dirty="0"/>
        </a:p>
      </dsp:txBody>
      <dsp:txXfrm rot="5400000">
        <a:off x="1953470" y="899668"/>
        <a:ext cx="1067395" cy="2340864"/>
      </dsp:txXfrm>
    </dsp:sp>
    <dsp:sp modelId="{322B41CC-FC81-EA4D-A8F9-F7AC1C715A7F}">
      <dsp:nvSpPr>
        <dsp:cNvPr id="0" name=""/>
        <dsp:cNvSpPr/>
      </dsp:nvSpPr>
      <dsp:spPr>
        <a:xfrm>
          <a:off x="0" y="1402977"/>
          <a:ext cx="1316736" cy="133424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err="1" smtClean="0"/>
            <a:t>b</a:t>
          </a:r>
          <a:endParaRPr lang="en-US" sz="6500" kern="1200" dirty="0"/>
        </a:p>
      </dsp:txBody>
      <dsp:txXfrm>
        <a:off x="0" y="1402977"/>
        <a:ext cx="1316736" cy="1334244"/>
      </dsp:txXfrm>
    </dsp:sp>
    <dsp:sp modelId="{B4CFC625-D116-9E41-BF07-3835D037753B}">
      <dsp:nvSpPr>
        <dsp:cNvPr id="0" name=""/>
        <dsp:cNvSpPr/>
      </dsp:nvSpPr>
      <dsp:spPr>
        <a:xfrm rot="5400000">
          <a:off x="1953470" y="2300624"/>
          <a:ext cx="1067395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marL="285750" lvl="1" indent="-285750" algn="l" defTabSz="2400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400" kern="1200" dirty="0" smtClean="0"/>
            <a:t>4</a:t>
          </a:r>
          <a:endParaRPr lang="en-US" sz="5400" kern="1200" dirty="0"/>
        </a:p>
      </dsp:txBody>
      <dsp:txXfrm rot="5400000">
        <a:off x="1953470" y="2300624"/>
        <a:ext cx="1067395" cy="2340864"/>
      </dsp:txXfrm>
    </dsp:sp>
    <dsp:sp modelId="{698C8F04-E2AB-154A-9CC2-4A7C27B4DAED}">
      <dsp:nvSpPr>
        <dsp:cNvPr id="0" name=""/>
        <dsp:cNvSpPr/>
      </dsp:nvSpPr>
      <dsp:spPr>
        <a:xfrm>
          <a:off x="0" y="2803934"/>
          <a:ext cx="1316736" cy="133424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err="1" smtClean="0"/>
            <a:t>c</a:t>
          </a:r>
          <a:endParaRPr lang="en-US" sz="6500" kern="1200" dirty="0"/>
        </a:p>
      </dsp:txBody>
      <dsp:txXfrm>
        <a:off x="0" y="2803934"/>
        <a:ext cx="1316736" cy="133424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2D314CF-9066-6E4A-8EE4-58D99669EA91}">
      <dsp:nvSpPr>
        <dsp:cNvPr id="0" name=""/>
        <dsp:cNvSpPr/>
      </dsp:nvSpPr>
      <dsp:spPr>
        <a:xfrm rot="5400000">
          <a:off x="1953470" y="-501288"/>
          <a:ext cx="1067395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undefined</a:t>
          </a:r>
          <a:endParaRPr lang="en-US" sz="2800" kern="1200" dirty="0"/>
        </a:p>
      </dsp:txBody>
      <dsp:txXfrm rot="5400000">
        <a:off x="1953470" y="-501288"/>
        <a:ext cx="1067395" cy="2340864"/>
      </dsp:txXfrm>
    </dsp:sp>
    <dsp:sp modelId="{47BD0047-8295-A141-B7D9-5C78E2B1160B}">
      <dsp:nvSpPr>
        <dsp:cNvPr id="0" name=""/>
        <dsp:cNvSpPr/>
      </dsp:nvSpPr>
      <dsp:spPr>
        <a:xfrm>
          <a:off x="0" y="2021"/>
          <a:ext cx="1316736" cy="133424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a</a:t>
          </a:r>
          <a:endParaRPr lang="en-US" sz="6500" kern="1200" dirty="0"/>
        </a:p>
      </dsp:txBody>
      <dsp:txXfrm>
        <a:off x="0" y="2021"/>
        <a:ext cx="1316736" cy="1334244"/>
      </dsp:txXfrm>
    </dsp:sp>
    <dsp:sp modelId="{4134962A-CAF4-9A43-87ED-52C810093821}">
      <dsp:nvSpPr>
        <dsp:cNvPr id="0" name=""/>
        <dsp:cNvSpPr/>
      </dsp:nvSpPr>
      <dsp:spPr>
        <a:xfrm rot="5400000">
          <a:off x="1953470" y="899668"/>
          <a:ext cx="1067395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undefined</a:t>
          </a:r>
          <a:endParaRPr lang="en-US" sz="2800" kern="1200" dirty="0"/>
        </a:p>
      </dsp:txBody>
      <dsp:txXfrm rot="5400000">
        <a:off x="1953470" y="899668"/>
        <a:ext cx="1067395" cy="2340864"/>
      </dsp:txXfrm>
    </dsp:sp>
    <dsp:sp modelId="{322B41CC-FC81-EA4D-A8F9-F7AC1C715A7F}">
      <dsp:nvSpPr>
        <dsp:cNvPr id="0" name=""/>
        <dsp:cNvSpPr/>
      </dsp:nvSpPr>
      <dsp:spPr>
        <a:xfrm>
          <a:off x="0" y="1402977"/>
          <a:ext cx="1316736" cy="133424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err="1" smtClean="0"/>
            <a:t>b</a:t>
          </a:r>
          <a:endParaRPr lang="en-US" sz="6500" kern="1200" dirty="0"/>
        </a:p>
      </dsp:txBody>
      <dsp:txXfrm>
        <a:off x="0" y="1402977"/>
        <a:ext cx="1316736" cy="1334244"/>
      </dsp:txXfrm>
    </dsp:sp>
    <dsp:sp modelId="{B4CFC625-D116-9E41-BF07-3835D037753B}">
      <dsp:nvSpPr>
        <dsp:cNvPr id="0" name=""/>
        <dsp:cNvSpPr/>
      </dsp:nvSpPr>
      <dsp:spPr>
        <a:xfrm rot="5400000">
          <a:off x="1953470" y="2300624"/>
          <a:ext cx="1067395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undefined</a:t>
          </a:r>
          <a:endParaRPr lang="en-US" sz="2800" kern="1200" dirty="0"/>
        </a:p>
      </dsp:txBody>
      <dsp:txXfrm rot="5400000">
        <a:off x="1953470" y="2300624"/>
        <a:ext cx="1067395" cy="2340864"/>
      </dsp:txXfrm>
    </dsp:sp>
    <dsp:sp modelId="{698C8F04-E2AB-154A-9CC2-4A7C27B4DAED}">
      <dsp:nvSpPr>
        <dsp:cNvPr id="0" name=""/>
        <dsp:cNvSpPr/>
      </dsp:nvSpPr>
      <dsp:spPr>
        <a:xfrm>
          <a:off x="0" y="2803934"/>
          <a:ext cx="1316736" cy="133424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err="1" smtClean="0"/>
            <a:t>c</a:t>
          </a:r>
          <a:endParaRPr lang="en-US" sz="6500" kern="1200" dirty="0"/>
        </a:p>
      </dsp:txBody>
      <dsp:txXfrm>
        <a:off x="0" y="2803934"/>
        <a:ext cx="1316736" cy="1334244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2D314CF-9066-6E4A-8EE4-58D99669EA91}">
      <dsp:nvSpPr>
        <dsp:cNvPr id="0" name=""/>
        <dsp:cNvSpPr/>
      </dsp:nvSpPr>
      <dsp:spPr>
        <a:xfrm rot="5400000">
          <a:off x="1953470" y="-501288"/>
          <a:ext cx="1067395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2</a:t>
          </a:r>
          <a:endParaRPr lang="en-US" sz="2800" kern="1200" dirty="0"/>
        </a:p>
      </dsp:txBody>
      <dsp:txXfrm rot="5400000">
        <a:off x="1953470" y="-501288"/>
        <a:ext cx="1067395" cy="2340864"/>
      </dsp:txXfrm>
    </dsp:sp>
    <dsp:sp modelId="{47BD0047-8295-A141-B7D9-5C78E2B1160B}">
      <dsp:nvSpPr>
        <dsp:cNvPr id="0" name=""/>
        <dsp:cNvSpPr/>
      </dsp:nvSpPr>
      <dsp:spPr>
        <a:xfrm>
          <a:off x="0" y="2021"/>
          <a:ext cx="1316736" cy="133424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a</a:t>
          </a:r>
          <a:endParaRPr lang="en-US" sz="6500" kern="1200" dirty="0"/>
        </a:p>
      </dsp:txBody>
      <dsp:txXfrm>
        <a:off x="0" y="2021"/>
        <a:ext cx="1316736" cy="1334244"/>
      </dsp:txXfrm>
    </dsp:sp>
    <dsp:sp modelId="{4134962A-CAF4-9A43-87ED-52C810093821}">
      <dsp:nvSpPr>
        <dsp:cNvPr id="0" name=""/>
        <dsp:cNvSpPr/>
      </dsp:nvSpPr>
      <dsp:spPr>
        <a:xfrm rot="5400000">
          <a:off x="1953470" y="899668"/>
          <a:ext cx="1067395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3</a:t>
          </a:r>
          <a:endParaRPr lang="en-US" sz="2800" kern="1200" dirty="0"/>
        </a:p>
      </dsp:txBody>
      <dsp:txXfrm rot="5400000">
        <a:off x="1953470" y="899668"/>
        <a:ext cx="1067395" cy="2340864"/>
      </dsp:txXfrm>
    </dsp:sp>
    <dsp:sp modelId="{322B41CC-FC81-EA4D-A8F9-F7AC1C715A7F}">
      <dsp:nvSpPr>
        <dsp:cNvPr id="0" name=""/>
        <dsp:cNvSpPr/>
      </dsp:nvSpPr>
      <dsp:spPr>
        <a:xfrm>
          <a:off x="0" y="1402977"/>
          <a:ext cx="1316736" cy="133424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err="1" smtClean="0"/>
            <a:t>b</a:t>
          </a:r>
          <a:endParaRPr lang="en-US" sz="6500" kern="1200" dirty="0"/>
        </a:p>
      </dsp:txBody>
      <dsp:txXfrm>
        <a:off x="0" y="1402977"/>
        <a:ext cx="1316736" cy="1334244"/>
      </dsp:txXfrm>
    </dsp:sp>
    <dsp:sp modelId="{B4CFC625-D116-9E41-BF07-3835D037753B}">
      <dsp:nvSpPr>
        <dsp:cNvPr id="0" name=""/>
        <dsp:cNvSpPr/>
      </dsp:nvSpPr>
      <dsp:spPr>
        <a:xfrm rot="5400000">
          <a:off x="1953470" y="2300624"/>
          <a:ext cx="1067395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undefined</a:t>
          </a:r>
          <a:endParaRPr lang="en-US" sz="2800" kern="1200" dirty="0"/>
        </a:p>
      </dsp:txBody>
      <dsp:txXfrm rot="5400000">
        <a:off x="1953470" y="2300624"/>
        <a:ext cx="1067395" cy="2340864"/>
      </dsp:txXfrm>
    </dsp:sp>
    <dsp:sp modelId="{698C8F04-E2AB-154A-9CC2-4A7C27B4DAED}">
      <dsp:nvSpPr>
        <dsp:cNvPr id="0" name=""/>
        <dsp:cNvSpPr/>
      </dsp:nvSpPr>
      <dsp:spPr>
        <a:xfrm>
          <a:off x="0" y="2803934"/>
          <a:ext cx="1316736" cy="133424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err="1" smtClean="0"/>
            <a:t>c</a:t>
          </a:r>
          <a:endParaRPr lang="en-US" sz="6500" kern="1200" dirty="0"/>
        </a:p>
      </dsp:txBody>
      <dsp:txXfrm>
        <a:off x="0" y="2803934"/>
        <a:ext cx="1316736" cy="1334244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2D314CF-9066-6E4A-8EE4-58D99669EA91}">
      <dsp:nvSpPr>
        <dsp:cNvPr id="0" name=""/>
        <dsp:cNvSpPr/>
      </dsp:nvSpPr>
      <dsp:spPr>
        <a:xfrm rot="5400000">
          <a:off x="1953470" y="-501288"/>
          <a:ext cx="1067395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marL="285750" lvl="1" indent="-285750" algn="l" defTabSz="2400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400" kern="1200" dirty="0" smtClean="0"/>
            <a:t>2</a:t>
          </a:r>
          <a:endParaRPr lang="en-US" sz="5400" kern="1200" dirty="0"/>
        </a:p>
      </dsp:txBody>
      <dsp:txXfrm rot="5400000">
        <a:off x="1953470" y="-501288"/>
        <a:ext cx="1067395" cy="2340864"/>
      </dsp:txXfrm>
    </dsp:sp>
    <dsp:sp modelId="{47BD0047-8295-A141-B7D9-5C78E2B1160B}">
      <dsp:nvSpPr>
        <dsp:cNvPr id="0" name=""/>
        <dsp:cNvSpPr/>
      </dsp:nvSpPr>
      <dsp:spPr>
        <a:xfrm>
          <a:off x="0" y="2021"/>
          <a:ext cx="1316736" cy="133424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a</a:t>
          </a:r>
          <a:endParaRPr lang="en-US" sz="6500" kern="1200" dirty="0"/>
        </a:p>
      </dsp:txBody>
      <dsp:txXfrm>
        <a:off x="0" y="2021"/>
        <a:ext cx="1316736" cy="1334244"/>
      </dsp:txXfrm>
    </dsp:sp>
    <dsp:sp modelId="{4134962A-CAF4-9A43-87ED-52C810093821}">
      <dsp:nvSpPr>
        <dsp:cNvPr id="0" name=""/>
        <dsp:cNvSpPr/>
      </dsp:nvSpPr>
      <dsp:spPr>
        <a:xfrm rot="5400000">
          <a:off x="1953470" y="899668"/>
          <a:ext cx="1067395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marL="285750" lvl="1" indent="-285750" algn="l" defTabSz="2400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400" kern="1200" dirty="0" smtClean="0"/>
            <a:t>3</a:t>
          </a:r>
          <a:endParaRPr lang="en-US" sz="5400" kern="1200" dirty="0"/>
        </a:p>
      </dsp:txBody>
      <dsp:txXfrm rot="5400000">
        <a:off x="1953470" y="899668"/>
        <a:ext cx="1067395" cy="2340864"/>
      </dsp:txXfrm>
    </dsp:sp>
    <dsp:sp modelId="{322B41CC-FC81-EA4D-A8F9-F7AC1C715A7F}">
      <dsp:nvSpPr>
        <dsp:cNvPr id="0" name=""/>
        <dsp:cNvSpPr/>
      </dsp:nvSpPr>
      <dsp:spPr>
        <a:xfrm>
          <a:off x="0" y="1402977"/>
          <a:ext cx="1316736" cy="133424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err="1" smtClean="0"/>
            <a:t>b</a:t>
          </a:r>
          <a:endParaRPr lang="en-US" sz="6500" kern="1200" dirty="0"/>
        </a:p>
      </dsp:txBody>
      <dsp:txXfrm>
        <a:off x="0" y="1402977"/>
        <a:ext cx="1316736" cy="1334244"/>
      </dsp:txXfrm>
    </dsp:sp>
    <dsp:sp modelId="{B4CFC625-D116-9E41-BF07-3835D037753B}">
      <dsp:nvSpPr>
        <dsp:cNvPr id="0" name=""/>
        <dsp:cNvSpPr/>
      </dsp:nvSpPr>
      <dsp:spPr>
        <a:xfrm rot="5400000">
          <a:off x="1953470" y="2300624"/>
          <a:ext cx="1067395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marL="285750" lvl="1" indent="-285750" algn="l" defTabSz="2400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400" kern="1200" dirty="0" smtClean="0"/>
            <a:t>4</a:t>
          </a:r>
          <a:endParaRPr lang="en-US" sz="5400" kern="1200" dirty="0"/>
        </a:p>
      </dsp:txBody>
      <dsp:txXfrm rot="5400000">
        <a:off x="1953470" y="2300624"/>
        <a:ext cx="1067395" cy="2340864"/>
      </dsp:txXfrm>
    </dsp:sp>
    <dsp:sp modelId="{698C8F04-E2AB-154A-9CC2-4A7C27B4DAED}">
      <dsp:nvSpPr>
        <dsp:cNvPr id="0" name=""/>
        <dsp:cNvSpPr/>
      </dsp:nvSpPr>
      <dsp:spPr>
        <a:xfrm>
          <a:off x="0" y="2803934"/>
          <a:ext cx="1316736" cy="133424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err="1" smtClean="0"/>
            <a:t>c</a:t>
          </a:r>
          <a:endParaRPr lang="en-US" sz="6500" kern="1200" dirty="0"/>
        </a:p>
      </dsp:txBody>
      <dsp:txXfrm>
        <a:off x="0" y="2803934"/>
        <a:ext cx="1316736" cy="1334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1C244EA3-475A-5A4D-88BF-AA236880ECBA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C244EA3-475A-5A4D-88BF-AA236880ECBA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C244EA3-475A-5A4D-88BF-AA236880ECBA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C244EA3-475A-5A4D-88BF-AA236880ECBA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C244EA3-475A-5A4D-88BF-AA236880ECBA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C244EA3-475A-5A4D-88BF-AA236880ECBA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1C244EA3-475A-5A4D-88BF-AA236880ECBA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1C244EA3-475A-5A4D-88BF-AA236880ECBA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C244EA3-475A-5A4D-88BF-AA236880ECBA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  <p:sldLayoutId id="2147483939" r:id="rId16"/>
    <p:sldLayoutId id="2147483940" r:id="rId17"/>
    <p:sldLayoutId id="2147483941" r:id="rId18"/>
    <p:sldLayoutId id="2147483942" r:id="rId19"/>
    <p:sldLayoutId id="2147483943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Arguments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add = function()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sum = 0;</a:t>
            </a:r>
          </a:p>
          <a:p>
            <a:pPr>
              <a:buNone/>
            </a:pPr>
            <a:r>
              <a:rPr lang="en-US" dirty="0" smtClean="0"/>
              <a:t>	for 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arguments.length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 )</a:t>
            </a:r>
          </a:p>
          <a:p>
            <a:pPr>
              <a:buNone/>
            </a:pPr>
            <a:r>
              <a:rPr lang="en-US" dirty="0" smtClean="0"/>
              <a:t>		sum += </a:t>
            </a:r>
            <a:r>
              <a:rPr lang="en-US" dirty="0" err="1" smtClean="0"/>
              <a:t>arguments[i</a:t>
            </a:r>
            <a:r>
              <a:rPr lang="en-US" dirty="0" smtClean="0"/>
              <a:t>];</a:t>
            </a:r>
          </a:p>
          <a:p>
            <a:pPr>
              <a:buNone/>
            </a:pPr>
            <a:r>
              <a:rPr lang="en-US" dirty="0" smtClean="0"/>
              <a:t>	return sum;</a:t>
            </a:r>
          </a:p>
          <a:p>
            <a:pPr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is not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add = function()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firstTwoArgs</a:t>
            </a:r>
            <a:r>
              <a:rPr lang="en-US" dirty="0" smtClean="0"/>
              <a:t> = arguments.slice(0, 1);	// undefined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sum = 0;</a:t>
            </a:r>
          </a:p>
          <a:p>
            <a:pPr>
              <a:buNone/>
            </a:pPr>
            <a:r>
              <a:rPr lang="en-US" dirty="0" smtClean="0"/>
              <a:t>	for 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firstTwoArgs.length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 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sum += </a:t>
            </a:r>
            <a:r>
              <a:rPr lang="en-US" dirty="0" err="1" smtClean="0"/>
              <a:t>firstTwoArgs[i</a:t>
            </a:r>
            <a:r>
              <a:rPr lang="en-US" dirty="0" smtClean="0"/>
              <a:t>];</a:t>
            </a:r>
          </a:p>
          <a:p>
            <a:pPr>
              <a:buNone/>
            </a:pPr>
            <a:r>
              <a:rPr lang="en-US" dirty="0" smtClean="0"/>
              <a:t>	return sum;</a:t>
            </a:r>
          </a:p>
          <a:p>
            <a:pPr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Arguments to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add = function()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args</a:t>
            </a:r>
            <a:r>
              <a:rPr lang="en-US" dirty="0" smtClean="0"/>
              <a:t> = </a:t>
            </a:r>
            <a:r>
              <a:rPr lang="en-US" b="1" dirty="0" err="1" smtClean="0">
                <a:solidFill>
                  <a:srgbClr val="0000FF"/>
                </a:solidFill>
              </a:rPr>
              <a:t>Array.prototype.slice.call(arguments</a:t>
            </a:r>
            <a:r>
              <a:rPr lang="en-US" b="1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firstTwoArgs</a:t>
            </a:r>
            <a:r>
              <a:rPr lang="en-US" dirty="0" smtClean="0"/>
              <a:t> = arguments.slice(0, 1);</a:t>
            </a:r>
          </a:p>
          <a:p>
            <a:pPr>
              <a:buNone/>
            </a:pPr>
            <a:r>
              <a:rPr lang="en-US" dirty="0" smtClean="0"/>
              <a:t>	for 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firstTwoArgs.length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 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sum += </a:t>
            </a:r>
            <a:r>
              <a:rPr lang="en-US" dirty="0" err="1" smtClean="0"/>
              <a:t>firstTwoArgs[i</a:t>
            </a:r>
            <a:r>
              <a:rPr lang="en-US" dirty="0" smtClean="0"/>
              <a:t>];</a:t>
            </a:r>
          </a:p>
          <a:p>
            <a:pPr>
              <a:buNone/>
            </a:pPr>
            <a:r>
              <a:rPr lang="en-US" dirty="0" smtClean="0"/>
              <a:t>	return sum;</a:t>
            </a:r>
          </a:p>
          <a:p>
            <a:pPr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echo = </a:t>
            </a:r>
            <a:r>
              <a:rPr lang="en-US" dirty="0" err="1" smtClean="0"/>
              <a:t>function(value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return value;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repeat = echo;			// assign to variable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repeater = { repeat : echo };		// assign to object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repeaters = [echo];			// assign to array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They Can Be Assigned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echo = </a:t>
            </a:r>
            <a:r>
              <a:rPr lang="en-US" dirty="0" err="1" smtClean="0"/>
              <a:t>function(callback</a:t>
            </a:r>
            <a:r>
              <a:rPr lang="en-US" dirty="0" smtClean="0"/>
              <a:t>, value)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callback(value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log = </a:t>
            </a:r>
            <a:r>
              <a:rPr lang="en-US" dirty="0" err="1" smtClean="0"/>
              <a:t>function(value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console.log(value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r>
              <a:rPr lang="en-US" dirty="0" err="1" smtClean="0"/>
              <a:t>echo(log</a:t>
            </a:r>
            <a:r>
              <a:rPr lang="en-US" dirty="0" smtClean="0"/>
              <a:t>, ‘Hello’);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They Can Be Passed Around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echo = </a:t>
            </a:r>
            <a:r>
              <a:rPr lang="en-US" dirty="0" err="1" smtClean="0"/>
              <a:t>function(callback</a:t>
            </a:r>
            <a:r>
              <a:rPr lang="en-US" dirty="0" smtClean="0"/>
              <a:t>, value)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callback(value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echo(function</a:t>
            </a:r>
            <a:r>
              <a:rPr lang="en-US" dirty="0" err="1" smtClean="0"/>
              <a:t>(value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console.log(value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}</a:t>
            </a:r>
            <a:r>
              <a:rPr lang="en-US" dirty="0" smtClean="0"/>
              <a:t>, ‘Hello’);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They Can Be </a:t>
            </a:r>
            <a:r>
              <a:rPr lang="en-US" dirty="0" err="1" smtClean="0"/>
              <a:t>Inlined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Invocation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20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 Rounded MT Bold"/>
                <a:cs typeface="Arial Rounded MT Bold"/>
              </a:rPr>
              <a:t>()</a:t>
            </a:r>
            <a:endParaRPr lang="en-US" sz="20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Invocations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echo = </a:t>
            </a:r>
            <a:r>
              <a:rPr lang="en-US" dirty="0" err="1" smtClean="0"/>
              <a:t>function(value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return value;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repeat = echo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repeat(‘Hello</a:t>
            </a:r>
            <a:r>
              <a:rPr lang="en-US" dirty="0" smtClean="0"/>
              <a:t>’);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As a Variable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Invocations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echo = </a:t>
            </a:r>
            <a:r>
              <a:rPr lang="en-US" dirty="0" err="1" smtClean="0"/>
              <a:t>function(value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return value;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smtClean="0"/>
              <a:t>repeater = { repeat : echo</a:t>
            </a:r>
            <a:r>
              <a:rPr lang="en-US" dirty="0" smtClean="0"/>
              <a:t> };</a:t>
            </a:r>
          </a:p>
          <a:p>
            <a:pPr>
              <a:buNone/>
            </a:pPr>
            <a:r>
              <a:rPr lang="en-US" dirty="0" err="1" smtClean="0"/>
              <a:t>repeater.repeat(‘Hello</a:t>
            </a:r>
            <a:r>
              <a:rPr lang="en-US" dirty="0" smtClean="0"/>
              <a:t>’);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As a Property on an Object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Invocations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echo = </a:t>
            </a:r>
            <a:r>
              <a:rPr lang="en-US" dirty="0" err="1" smtClean="0"/>
              <a:t>function(value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return value;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repeaters = [echo]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r</a:t>
            </a:r>
            <a:r>
              <a:rPr lang="en-US" dirty="0" smtClean="0"/>
              <a:t>epeaters[0](‘Hello’);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As a Value in an Array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smtClean="0"/>
              <a:t>echo = </a:t>
            </a:r>
            <a:r>
              <a:rPr lang="en-US" dirty="0" err="1" smtClean="0"/>
              <a:t>function(value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return value;</a:t>
            </a:r>
          </a:p>
          <a:p>
            <a:pPr>
              <a:buNone/>
            </a:pPr>
            <a:r>
              <a:rPr lang="en-US" dirty="0" smtClean="0"/>
              <a:t>}</a:t>
            </a:r>
            <a:r>
              <a:rPr lang="en-US" dirty="0" smtClean="0"/>
              <a:t>;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echo(value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return value;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Declaration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 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result = (</a:t>
            </a:r>
            <a:r>
              <a:rPr lang="en-US" dirty="0" err="1" smtClean="0"/>
              <a:t>function</a:t>
            </a:r>
            <a:r>
              <a:rPr lang="en-US" dirty="0" err="1" smtClean="0"/>
              <a:t>(value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return value;</a:t>
            </a:r>
          </a:p>
          <a:p>
            <a:pPr>
              <a:buNone/>
            </a:pPr>
            <a:r>
              <a:rPr lang="en-US" dirty="0" smtClean="0"/>
              <a:t>})(‘Hello’);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Hoisting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console.log(echo(‘Bob</a:t>
            </a:r>
            <a:r>
              <a:rPr lang="en-US" dirty="0" smtClean="0"/>
              <a:t>’));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smtClean="0"/>
              <a:t>echo = </a:t>
            </a:r>
            <a:r>
              <a:rPr lang="en-US" dirty="0" err="1" smtClean="0"/>
              <a:t>function(value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return value;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console.log(echo(‘Bob</a:t>
            </a:r>
            <a:r>
              <a:rPr lang="en-US" dirty="0" smtClean="0"/>
              <a:t>’));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echo(value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return value;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Unhoisted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r>
              <a:rPr lang="en-US" dirty="0" smtClean="0"/>
              <a:t>oisted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from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v</a:t>
            </a:r>
            <a:r>
              <a:rPr lang="en-US" dirty="0" err="1" smtClean="0"/>
              <a:t>ar</a:t>
            </a:r>
            <a:r>
              <a:rPr lang="en-US" dirty="0" smtClean="0"/>
              <a:t> a = 2, </a:t>
            </a:r>
            <a:r>
              <a:rPr lang="en-US" dirty="0" err="1" smtClean="0"/>
              <a:t>b</a:t>
            </a:r>
            <a:r>
              <a:rPr lang="en-US" dirty="0" smtClean="0"/>
              <a:t> = 3, </a:t>
            </a:r>
            <a:r>
              <a:rPr lang="en-US" dirty="0" err="1" smtClean="0"/>
              <a:t>c</a:t>
            </a:r>
            <a:r>
              <a:rPr lang="en-US" dirty="0" smtClean="0"/>
              <a:t> = 4;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smtClean="0"/>
              <a:t>add = function</a:t>
            </a:r>
            <a:r>
              <a:rPr lang="en-US" dirty="0" smtClean="0"/>
              <a:t>() 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return a + </a:t>
            </a:r>
            <a:r>
              <a:rPr lang="en-US" dirty="0" err="1" smtClean="0"/>
              <a:t>b</a:t>
            </a:r>
            <a:r>
              <a:rPr lang="en-US" dirty="0" smtClean="0"/>
              <a:t> + </a:t>
            </a:r>
            <a:r>
              <a:rPr lang="en-US" dirty="0" err="1" smtClean="0"/>
              <a:t>c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add();	// 9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is Optional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a </a:t>
            </a:r>
            <a:r>
              <a:rPr lang="en-US" dirty="0" smtClean="0"/>
              <a:t>= 2, </a:t>
            </a:r>
            <a:r>
              <a:rPr lang="en-US" dirty="0" err="1" smtClean="0"/>
              <a:t>b</a:t>
            </a:r>
            <a:r>
              <a:rPr lang="en-US" dirty="0" smtClean="0"/>
              <a:t> = 3, </a:t>
            </a:r>
            <a:r>
              <a:rPr lang="en-US" dirty="0" err="1" smtClean="0"/>
              <a:t>c</a:t>
            </a:r>
            <a:r>
              <a:rPr lang="en-US" dirty="0" smtClean="0"/>
              <a:t> = </a:t>
            </a:r>
            <a:r>
              <a:rPr lang="en-US" dirty="0" smtClean="0"/>
              <a:t>4, sum;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smtClean="0"/>
              <a:t>add = function() {</a:t>
            </a:r>
          </a:p>
          <a:p>
            <a:pPr>
              <a:buNone/>
            </a:pPr>
            <a:r>
              <a:rPr lang="en-US" dirty="0" smtClean="0"/>
              <a:t>	sum = a </a:t>
            </a:r>
            <a:r>
              <a:rPr lang="en-US" dirty="0" smtClean="0"/>
              <a:t>+ </a:t>
            </a:r>
            <a:r>
              <a:rPr lang="en-US" dirty="0" err="1" smtClean="0"/>
              <a:t>b</a:t>
            </a:r>
            <a:r>
              <a:rPr lang="en-US" dirty="0" smtClean="0"/>
              <a:t> + </a:t>
            </a:r>
            <a:r>
              <a:rPr lang="en-US" dirty="0" err="1" smtClean="0"/>
              <a:t>c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};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add();	// undefined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Arguments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add = </a:t>
            </a:r>
            <a:r>
              <a:rPr lang="en-US" dirty="0" err="1" smtClean="0"/>
              <a:t>function(a</a:t>
            </a:r>
            <a:r>
              <a:rPr lang="en-US" dirty="0" smtClean="0"/>
              <a:t>, </a:t>
            </a:r>
            <a:r>
              <a:rPr lang="en-US" dirty="0" err="1" smtClean="0"/>
              <a:t>b</a:t>
            </a:r>
            <a:r>
              <a:rPr lang="en-US" dirty="0" smtClean="0"/>
              <a:t>, </a:t>
            </a:r>
            <a:r>
              <a:rPr lang="en-US" dirty="0" err="1" smtClean="0"/>
              <a:t>c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return a + </a:t>
            </a:r>
            <a:r>
              <a:rPr lang="en-US" dirty="0" err="1" smtClean="0"/>
              <a:t>b</a:t>
            </a:r>
            <a:r>
              <a:rPr lang="en-US" dirty="0" smtClean="0"/>
              <a:t> + </a:t>
            </a:r>
            <a:r>
              <a:rPr lang="en-US" dirty="0" err="1" smtClean="0"/>
              <a:t>c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add(2, 3, 4);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4400550" y="1985963"/>
          <a:ext cx="3657600" cy="4140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are Optional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add = </a:t>
            </a:r>
            <a:r>
              <a:rPr lang="en-US" dirty="0" err="1" smtClean="0"/>
              <a:t>function(a</a:t>
            </a:r>
            <a:r>
              <a:rPr lang="en-US" dirty="0" smtClean="0"/>
              <a:t>, </a:t>
            </a:r>
            <a:r>
              <a:rPr lang="en-US" dirty="0" err="1" smtClean="0"/>
              <a:t>b</a:t>
            </a:r>
            <a:r>
              <a:rPr lang="en-US" dirty="0" smtClean="0"/>
              <a:t>, </a:t>
            </a:r>
            <a:r>
              <a:rPr lang="en-US" dirty="0" err="1" smtClean="0"/>
              <a:t>c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return a + </a:t>
            </a:r>
            <a:r>
              <a:rPr lang="en-US" dirty="0" err="1" smtClean="0"/>
              <a:t>b</a:t>
            </a:r>
            <a:r>
              <a:rPr lang="en-US" dirty="0" smtClean="0"/>
              <a:t> + </a:t>
            </a:r>
            <a:r>
              <a:rPr lang="en-US" dirty="0" err="1" smtClean="0"/>
              <a:t>c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add();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4400550" y="1985963"/>
          <a:ext cx="3657600" cy="4140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All Arguments are Required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add = </a:t>
            </a:r>
            <a:r>
              <a:rPr lang="en-US" dirty="0" err="1" smtClean="0"/>
              <a:t>function(a</a:t>
            </a:r>
            <a:r>
              <a:rPr lang="en-US" dirty="0" smtClean="0"/>
              <a:t>, </a:t>
            </a:r>
            <a:r>
              <a:rPr lang="en-US" dirty="0" err="1" smtClean="0"/>
              <a:t>b</a:t>
            </a:r>
            <a:r>
              <a:rPr lang="en-US" dirty="0" smtClean="0"/>
              <a:t>, </a:t>
            </a:r>
            <a:r>
              <a:rPr lang="en-US" dirty="0" err="1" smtClean="0"/>
              <a:t>c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return a + </a:t>
            </a:r>
            <a:r>
              <a:rPr lang="en-US" dirty="0" err="1" smtClean="0"/>
              <a:t>b</a:t>
            </a:r>
            <a:r>
              <a:rPr lang="en-US" dirty="0" smtClean="0"/>
              <a:t> + </a:t>
            </a:r>
            <a:r>
              <a:rPr lang="en-US" dirty="0" err="1" smtClean="0"/>
              <a:t>c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add(2, 3);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4400550" y="1985963"/>
          <a:ext cx="3657600" cy="4140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Arguments are Ignored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add = </a:t>
            </a:r>
            <a:r>
              <a:rPr lang="en-US" dirty="0" err="1" smtClean="0"/>
              <a:t>function(a</a:t>
            </a:r>
            <a:r>
              <a:rPr lang="en-US" dirty="0" smtClean="0"/>
              <a:t>, </a:t>
            </a:r>
            <a:r>
              <a:rPr lang="en-US" dirty="0" err="1" smtClean="0"/>
              <a:t>b</a:t>
            </a:r>
            <a:r>
              <a:rPr lang="en-US" dirty="0" smtClean="0"/>
              <a:t>, </a:t>
            </a:r>
            <a:r>
              <a:rPr lang="en-US" dirty="0" err="1" smtClean="0"/>
              <a:t>c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return a + </a:t>
            </a:r>
            <a:r>
              <a:rPr lang="en-US" dirty="0" err="1" smtClean="0"/>
              <a:t>b</a:t>
            </a:r>
            <a:r>
              <a:rPr lang="en-US" dirty="0" smtClean="0"/>
              <a:t> + </a:t>
            </a:r>
            <a:r>
              <a:rPr lang="en-US" dirty="0" err="1" smtClean="0"/>
              <a:t>c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add(2, 3, 4, 5, 6, 7);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4400550" y="1985963"/>
          <a:ext cx="3657600" cy="4140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368</TotalTime>
  <Words>798</Words>
  <Application>Microsoft Macintosh PowerPoint</Application>
  <PresentationFormat>On-screen Show (4:3)</PresentationFormat>
  <Paragraphs>167</Paragraphs>
  <Slides>20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Advantage</vt:lpstr>
      <vt:lpstr>Understanding JavaScript</vt:lpstr>
      <vt:lpstr>Defining Functions</vt:lpstr>
      <vt:lpstr>Hoisting</vt:lpstr>
      <vt:lpstr>Returning from Functions</vt:lpstr>
      <vt:lpstr>Return is Optional</vt:lpstr>
      <vt:lpstr>Function Arguments</vt:lpstr>
      <vt:lpstr>Arguments are Optional</vt:lpstr>
      <vt:lpstr>Not All Arguments are Required</vt:lpstr>
      <vt:lpstr>Extra Arguments are Ignored</vt:lpstr>
      <vt:lpstr>The Arguments Object</vt:lpstr>
      <vt:lpstr>Arguments is not an Array</vt:lpstr>
      <vt:lpstr>Convert Arguments to Array</vt:lpstr>
      <vt:lpstr>Functions are Objects</vt:lpstr>
      <vt:lpstr>Functions are Objects</vt:lpstr>
      <vt:lpstr>Functions are Objects</vt:lpstr>
      <vt:lpstr>Function Invocation</vt:lpstr>
      <vt:lpstr>Functions Invocations</vt:lpstr>
      <vt:lpstr>Functions Invocations</vt:lpstr>
      <vt:lpstr>Functions Invocations</vt:lpstr>
      <vt:lpstr>Immediate Functions</vt:lpstr>
    </vt:vector>
  </TitlesOfParts>
  <Company>Pillar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Objects</dc:title>
  <dc:creator>Guy Royse</dc:creator>
  <cp:lastModifiedBy>Guy Royse</cp:lastModifiedBy>
  <cp:revision>41</cp:revision>
  <dcterms:created xsi:type="dcterms:W3CDTF">2012-09-03T19:45:12Z</dcterms:created>
  <dcterms:modified xsi:type="dcterms:W3CDTF">2012-09-03T23:05:46Z</dcterms:modified>
</cp:coreProperties>
</file>