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362620-0153-BF4A-8320-901ED9870E55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668BAF3-ED07-5241-A2A9-47F2D9DA92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Prototypes &amp; Prototypal Inheritance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Advantage</vt:lpstr>
      <vt:lpstr>Understanding JavaScript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JavaScript</dc:title>
  <dc:creator>Guy Royse</dc:creator>
  <cp:lastModifiedBy>Guy Royse</cp:lastModifiedBy>
  <cp:revision>1</cp:revision>
  <dcterms:created xsi:type="dcterms:W3CDTF">2012-09-07T21:47:09Z</dcterms:created>
  <dcterms:modified xsi:type="dcterms:W3CDTF">2012-09-07T21:49:08Z</dcterms:modified>
</cp:coreProperties>
</file>