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diagrams/data10.xml" ContentType="application/vnd.openxmlformats-officedocument.drawingml.diagramData+xml"/>
  <Override PartName="/ppt/slides/slide14.xml" ContentType="application/vnd.openxmlformats-officedocument.presentationml.slide+xml"/>
  <Override PartName="/ppt/diagrams/colors12.xml" ContentType="application/vnd.openxmlformats-officedocument.drawingml.diagramColors+xml"/>
  <Override PartName="/ppt/diagrams/layout14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4.xml" ContentType="application/vnd.openxmlformats-officedocument.drawingml.diagramStyle+xml"/>
  <Default Extension="rels" ContentType="application/vnd.openxmlformats-package.relationships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5.xml" ContentType="application/vnd.openxmlformats-officedocument.presentationml.slide+xml"/>
  <Override PartName="/ppt/diagrams/layout8.xml" ContentType="application/vnd.openxmlformats-officedocument.drawingml.diagramLayout+xml"/>
  <Override PartName="/ppt/slideLayouts/slideLayout5.xml" ContentType="application/vnd.openxmlformats-officedocument.presentationml.slideLayout+xml"/>
  <Override PartName="/ppt/diagrams/data4.xml" ContentType="application/vnd.openxmlformats-officedocument.drawingml.diagramData+xml"/>
  <Override PartName="/ppt/diagrams/colors1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3.xml" ContentType="application/vnd.openxmlformats-officedocument.drawingml.diagramStyl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diagrams/colors7.xml" ContentType="application/vnd.openxmlformats-officedocument.drawingml.diagramColors+xml"/>
  <Override PartName="/docProps/core.xml" ContentType="application/vnd.openxmlformats-package.core-properties+xml"/>
  <Override PartName="/ppt/diagrams/quickStyle4.xml" ContentType="application/vnd.openxmlformats-officedocument.drawingml.diagramStyle+xml"/>
  <Override PartName="/ppt/slideLayouts/slideLayout15.xml" ContentType="application/vnd.openxmlformats-officedocument.presentationml.slideLayout+xml"/>
  <Override PartName="/ppt/diagrams/drawing6.xml" ContentType="application/vnd.ms-office.drawingml.diagramDrawing+xml"/>
  <Override PartName="/ppt/diagrams/layout12.xml" ContentType="application/vnd.openxmlformats-officedocument.drawingml.diagramLayout+xml"/>
  <Override PartName="/ppt/slides/slide4.xml" ContentType="application/vnd.openxmlformats-officedocument.presentationml.slide+xml"/>
  <Override PartName="/ppt/diagrams/layout7.xml" ContentType="application/vnd.openxmlformats-officedocument.drawingml.diagramLayout+xml"/>
  <Override PartName="/ppt/diagrams/data3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colors10.xml" ContentType="application/vnd.openxmlformats-officedocument.drawingml.diagramColors+xml"/>
  <Override PartName="/ppt/diagrams/quickStyle12.xml" ContentType="application/vnd.openxmlformats-officedocument.drawingml.diagramStyle+xml"/>
  <Override PartName="/ppt/slides/slide12.xml" ContentType="application/vnd.openxmlformats-officedocument.presentationml.slide+xml"/>
  <Override PartName="/ppt/diagrams/colors6.xml" ContentType="application/vnd.openxmlformats-officedocument.drawingml.diagramColors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11.xml" ContentType="application/vnd.openxmlformats-officedocument.drawingml.diagramLayout+xml"/>
  <Override PartName="/ppt/diagrams/data14.xml" ContentType="application/vnd.openxmlformats-officedocument.drawingml.diagramData+xml"/>
  <Override PartName="/ppt/diagrams/layout6.xml" ContentType="application/vnd.openxmlformats-officedocument.drawingml.diagramLayout+xml"/>
  <Override PartName="/ppt/slides/slide3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diagrams/quickStyle11.xml" ContentType="application/vnd.openxmlformats-officedocument.drawingml.diagramStyle+xml"/>
  <Override PartName="/ppt/diagrams/drawing14.xml" ContentType="application/vnd.ms-office.drawingml.diagramDrawing+xml"/>
  <Override PartName="/ppt/slides/slide11.xml" ContentType="application/vnd.openxmlformats-officedocument.presentationml.slide+xml"/>
  <Override PartName="/ppt/diagrams/quickStyle9.xml" ContentType="application/vnd.openxmlformats-officedocument.drawingml.diagramStyle+xml"/>
  <Override PartName="/ppt/diagrams/colors5.xml" ContentType="application/vnd.openxmlformats-officedocument.drawingml.diagramColors+xml"/>
  <Override PartName="/ppt/diagrams/quickStyle2.xml" ContentType="application/vnd.openxmlformats-officedocument.drawingml.diagramStyle+xml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diagrams/drawing4.xml" ContentType="application/vnd.ms-office.drawingml.diagramDrawing+xml"/>
  <Override PartName="/ppt/slideLayouts/slideLayout9.xml" ContentType="application/vnd.openxmlformats-officedocument.presentationml.slideLayout+xml"/>
  <Override PartName="/ppt/diagrams/data8.xml" ContentType="application/vnd.openxmlformats-officedocument.drawingml.diagramData+xml"/>
  <Override PartName="/ppt/diagrams/layout10.xml" ContentType="application/vnd.openxmlformats-officedocument.drawingml.diagram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data13.xml" ContentType="application/vnd.openxmlformats-officedocument.drawingml.diagramData+xml"/>
  <Override PartName="/ppt/diagrams/quickStyle10.xml" ContentType="application/vnd.openxmlformats-officedocument.drawingml.diagramStyle+xml"/>
  <Override PartName="/ppt/diagrams/drawing13.xml" ContentType="application/vnd.ms-office.drawingml.diagramDrawing+xml"/>
  <Override PartName="/ppt/slides/slide10.xml" ContentType="application/vnd.openxmlformats-officedocument.presentationml.slide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19.xml" ContentType="application/vnd.openxmlformats-officedocument.presentationml.slideLayout+xml"/>
  <Override PartName="/ppt/diagrams/drawing11.xml" ContentType="application/vnd.ms-office.drawingml.diagramDrawing+xml"/>
  <Override PartName="/ppt/slideLayouts/slideLayout12.xml" ContentType="application/vnd.openxmlformats-officedocument.presentationml.slideLayout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diagrams/data7.xml" ContentType="application/vnd.openxmlformats-officedocument.drawingml.diagramData+xml"/>
  <Override PartName="/ppt/slideLayouts/slideLayout8.xml" ContentType="application/vnd.openxmlformats-officedocument.presentationml.slideLayout+xml"/>
  <Override PartName="/ppt/diagrams/data12.xml" ContentType="application/vnd.openxmlformats-officedocument.drawingml.diagramData+xml"/>
  <Override PartName="/ppt/diagrams/layout4.xml" ContentType="application/vnd.openxmlformats-officedocument.drawingml.diagram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colors14.xml" ContentType="application/vnd.openxmlformats-officedocument.drawingml.diagramColors+xml"/>
  <Override PartName="/ppt/viewProps.xml" ContentType="application/vnd.openxmlformats-officedocument.presentationml.viewProps+xml"/>
  <Override PartName="/ppt/diagrams/drawing12.xml" ContentType="application/vnd.ms-office.drawingml.diagramDrawing+xml"/>
  <Default Extension="jpeg" ContentType="image/jpeg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slideLayouts/slideLayout18.xml" ContentType="application/vnd.openxmlformats-officedocument.presentationml.slideLayout+xml"/>
  <Override PartName="/ppt/diagrams/drawing9.xml" ContentType="application/vnd.ms-office.drawingml.diagramDrawing+xml"/>
  <Override PartName="/ppt/diagrams/drawing10.xml" ContentType="application/vnd.ms-office.drawingml.diagramDrawing+xml"/>
  <Override PartName="/ppt/slideLayouts/slideLayout11.xml" ContentType="application/vnd.openxmlformats-officedocument.presentationml.slideLayout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11.xml" ContentType="application/vnd.openxmlformats-officedocument.drawingml.diagramData+xml"/>
  <Override PartName="/ppt/slides/slide15.xml" ContentType="application/vnd.openxmlformats-officedocument.presentationml.slide+xml"/>
  <Override PartName="/ppt/diagrams/colors13.xml" ContentType="application/vnd.openxmlformats-officedocument.drawingml.diagramColors+xml"/>
  <Override PartName="/ppt/diagrams/colors9.xml" ContentType="application/vnd.openxmlformats-officedocument.drawingml.diagramColors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diagrams/drawing8.xml" ContentType="application/vnd.ms-office.drawingml.diagramDrawing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diagrams/layout9.xml" ContentType="application/vnd.openxmlformats-officedocument.drawingml.diagramLayout+xml"/>
  <Override PartName="/ppt/slideLayouts/slideLayout6.xml" ContentType="application/vnd.openxmlformats-officedocument.presentationml.slideLayout+xml"/>
  <Override PartName="/ppt/diagrams/data5.xml" ContentType="application/vnd.openxmlformats-officedocument.drawingml.diagramData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‘Alice </a:t>
          </a:r>
          <a:r>
            <a:rPr lang="en-US" dirty="0" err="1" smtClean="0"/>
            <a:t>Spellster</a:t>
          </a:r>
          <a:r>
            <a:rPr lang="en-US" dirty="0" smtClean="0"/>
            <a:t>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5688D037-7B14-4447-97E2-CDB9FB7A7676}" type="presOf" srcId="{917FAA6C-FB7F-CD4E-8B3B-528D541FB76D}" destId="{055870E1-B382-C342-BD22-BAB4B526308F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6CE31CC2-0E01-254C-99A0-7C12F7AE7324}" type="presOf" srcId="{8D4C50DD-E27F-9048-B527-D9906B8D684D}" destId="{C4DF34EE-48B5-444F-AC1B-FBFC4BE86E28}" srcOrd="0" destOrd="0" presId="urn:microsoft.com/office/officeart/2005/8/layout/vList5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7CCE812E-B5A2-AD4C-B517-362700D35C58}" type="presOf" srcId="{C0B4B9E6-7DC6-8C4D-9B83-64FEE4E5E086}" destId="{706349CC-5365-044C-A075-4DC4805D4A91}" srcOrd="0" destOrd="0" presId="urn:microsoft.com/office/officeart/2005/8/layout/vList5"/>
    <dgm:cxn modelId="{548D881F-514F-B040-9314-ACDF783DCA28}" type="presOf" srcId="{5C55AC14-5308-CC42-B6C7-4485CE465B1F}" destId="{C3937401-DA0A-274C-B044-431528E86CFC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95CC78BF-E32A-C445-8DA2-242907ACBC1F}" type="presOf" srcId="{6687A4EC-EE59-804D-AA77-C65C8E1D1E1F}" destId="{98A08F53-B971-6D4B-B7CE-2B6B8D38DE7A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D1EB9EB8-E28F-2242-A9F0-B58832001ED1}" type="presOf" srcId="{30D62108-3C9B-7F44-BFCB-6A9EB0550C20}" destId="{A9E063B5-9CF1-B24D-B80C-9AA1BA51DA63}" srcOrd="0" destOrd="0" presId="urn:microsoft.com/office/officeart/2005/8/layout/vList5"/>
    <dgm:cxn modelId="{529A117D-1CE9-4544-A160-E688626B829F}" type="presOf" srcId="{42A981DD-8C56-FC43-BDF8-1206121CF123}" destId="{0A1C6173-3AB8-4945-9FF4-0FAB5FCACC5A}" srcOrd="0" destOrd="0" presId="urn:microsoft.com/office/officeart/2005/8/layout/vList5"/>
    <dgm:cxn modelId="{675C129E-D03D-5F43-AE78-653B57AE51A7}" type="presOf" srcId="{B88F3211-D76D-A240-BA21-8D39BD752A35}" destId="{0B58FB7B-3245-2A48-A8A4-50B8958792CD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009EF94B-0C9A-B94D-B5A7-2FBE50A8DAE6}" type="presOf" srcId="{2E6B7BFC-576C-7A4D-8EDC-E30F9B297456}" destId="{BBDE3AD1-E789-434F-91A1-276B236FFF08}" srcOrd="0" destOrd="0" presId="urn:microsoft.com/office/officeart/2005/8/layout/vList5"/>
    <dgm:cxn modelId="{317DD9D7-1C5D-FD45-BBF7-C176EAEFE8F8}" type="presParOf" srcId="{055870E1-B382-C342-BD22-BAB4B526308F}" destId="{F3095919-60B7-504F-AFB5-A0FDA150130B}" srcOrd="0" destOrd="0" presId="urn:microsoft.com/office/officeart/2005/8/layout/vList5"/>
    <dgm:cxn modelId="{1645FBBB-3F8C-8B49-802C-9BF1FE267649}" type="presParOf" srcId="{F3095919-60B7-504F-AFB5-A0FDA150130B}" destId="{A9E063B5-9CF1-B24D-B80C-9AA1BA51DA63}" srcOrd="0" destOrd="0" presId="urn:microsoft.com/office/officeart/2005/8/layout/vList5"/>
    <dgm:cxn modelId="{AA77F6F4-6CBE-084C-B6A7-D7AC91919963}" type="presParOf" srcId="{F3095919-60B7-504F-AFB5-A0FDA150130B}" destId="{706349CC-5365-044C-A075-4DC4805D4A91}" srcOrd="1" destOrd="0" presId="urn:microsoft.com/office/officeart/2005/8/layout/vList5"/>
    <dgm:cxn modelId="{B98FECE3-2F28-7A45-9BB8-FAFDC13E1CD8}" type="presParOf" srcId="{055870E1-B382-C342-BD22-BAB4B526308F}" destId="{B9D222FE-1C7E-4640-BA1C-796CF9716337}" srcOrd="1" destOrd="0" presId="urn:microsoft.com/office/officeart/2005/8/layout/vList5"/>
    <dgm:cxn modelId="{1FCFBA28-CFEA-9F4D-85F5-33FF1A4CD506}" type="presParOf" srcId="{055870E1-B382-C342-BD22-BAB4B526308F}" destId="{8F2B6617-A591-274D-A44C-DA551942DED1}" srcOrd="2" destOrd="0" presId="urn:microsoft.com/office/officeart/2005/8/layout/vList5"/>
    <dgm:cxn modelId="{A70C8332-412F-724B-BD1C-E651F97629E8}" type="presParOf" srcId="{8F2B6617-A591-274D-A44C-DA551942DED1}" destId="{0B58FB7B-3245-2A48-A8A4-50B8958792CD}" srcOrd="0" destOrd="0" presId="urn:microsoft.com/office/officeart/2005/8/layout/vList5"/>
    <dgm:cxn modelId="{E7E9071C-3AF7-8948-B87A-B61F7EE8C4EB}" type="presParOf" srcId="{8F2B6617-A591-274D-A44C-DA551942DED1}" destId="{0A1C6173-3AB8-4945-9FF4-0FAB5FCACC5A}" srcOrd="1" destOrd="0" presId="urn:microsoft.com/office/officeart/2005/8/layout/vList5"/>
    <dgm:cxn modelId="{4FBDB72A-260D-6B4D-8715-0B9DF4E03EB9}" type="presParOf" srcId="{055870E1-B382-C342-BD22-BAB4B526308F}" destId="{D0CB305D-018E-2648-BD6D-8482C14288AA}" srcOrd="3" destOrd="0" presId="urn:microsoft.com/office/officeart/2005/8/layout/vList5"/>
    <dgm:cxn modelId="{14815CE0-E283-7141-8BFE-7221F6F03AF4}" type="presParOf" srcId="{055870E1-B382-C342-BD22-BAB4B526308F}" destId="{030B5455-19AD-084C-98F2-750A41971277}" srcOrd="4" destOrd="0" presId="urn:microsoft.com/office/officeart/2005/8/layout/vList5"/>
    <dgm:cxn modelId="{9A04EE57-0DB4-774E-A0E6-3816AE72BA73}" type="presParOf" srcId="{030B5455-19AD-084C-98F2-750A41971277}" destId="{C3937401-DA0A-274C-B044-431528E86CFC}" srcOrd="0" destOrd="0" presId="urn:microsoft.com/office/officeart/2005/8/layout/vList5"/>
    <dgm:cxn modelId="{4C09974D-85FF-FE44-B2E0-38F623E8C152}" type="presParOf" srcId="{030B5455-19AD-084C-98F2-750A41971277}" destId="{98A08F53-B971-6D4B-B7CE-2B6B8D38DE7A}" srcOrd="1" destOrd="0" presId="urn:microsoft.com/office/officeart/2005/8/layout/vList5"/>
    <dgm:cxn modelId="{EF729605-074F-C244-841F-389BA79248AC}" type="presParOf" srcId="{055870E1-B382-C342-BD22-BAB4B526308F}" destId="{F119B66C-986D-4242-BB6B-68BF4EF2513C}" srcOrd="5" destOrd="0" presId="urn:microsoft.com/office/officeart/2005/8/layout/vList5"/>
    <dgm:cxn modelId="{6EAFA439-C7A2-D845-A6C5-6768B2ECAA84}" type="presParOf" srcId="{055870E1-B382-C342-BD22-BAB4B526308F}" destId="{3115550A-C43B-7D41-96BB-21E198784793}" srcOrd="6" destOrd="0" presId="urn:microsoft.com/office/officeart/2005/8/layout/vList5"/>
    <dgm:cxn modelId="{A480CF60-0187-E042-ACFB-0F969F13EF1A}" type="presParOf" srcId="{3115550A-C43B-7D41-96BB-21E198784793}" destId="{BBDE3AD1-E789-434F-91A1-276B236FFF08}" srcOrd="0" destOrd="0" presId="urn:microsoft.com/office/officeart/2005/8/layout/vList5"/>
    <dgm:cxn modelId="{48F7D4D9-C718-1043-8858-A41D6E0A027E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maxPoints</a:t>
          </a:r>
          <a:r>
            <a:rPr lang="en-US" dirty="0" smtClean="0"/>
            <a:t>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err="1" smtClean="0"/>
            <a:t>function(x</a:t>
          </a:r>
          <a:r>
            <a:rPr lang="en-US" dirty="0" smtClean="0"/>
            <a:t>) {}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2BA5D41B-2ADF-0A4D-9E81-218E99DA4121}" type="presOf" srcId="{917FAA6C-FB7F-CD4E-8B3B-528D541FB76D}" destId="{055870E1-B382-C342-BD22-BAB4B526308F}" srcOrd="0" destOrd="0" presId="urn:microsoft.com/office/officeart/2005/8/layout/vList5"/>
    <dgm:cxn modelId="{B4192BFA-4B44-1F47-A78E-28C8B111CF36}" type="presOf" srcId="{C0B4B9E6-7DC6-8C4D-9B83-64FEE4E5E086}" destId="{706349CC-5365-044C-A075-4DC4805D4A91}" srcOrd="0" destOrd="0" presId="urn:microsoft.com/office/officeart/2005/8/layout/vList5"/>
    <dgm:cxn modelId="{B8E73C42-3CD7-9343-94A9-C911EDED9045}" type="presOf" srcId="{30D62108-3C9B-7F44-BFCB-6A9EB0550C20}" destId="{A9E063B5-9CF1-B24D-B80C-9AA1BA51DA63}" srcOrd="0" destOrd="0" presId="urn:microsoft.com/office/officeart/2005/8/layout/vList5"/>
    <dgm:cxn modelId="{42C433A2-3C4B-6345-8434-A1D78B564582}" type="presParOf" srcId="{055870E1-B382-C342-BD22-BAB4B526308F}" destId="{F3095919-60B7-504F-AFB5-A0FDA150130B}" srcOrd="0" destOrd="0" presId="urn:microsoft.com/office/officeart/2005/8/layout/vList5"/>
    <dgm:cxn modelId="{D2FDE616-426D-3C47-9E1B-FF18A952E061}" type="presParOf" srcId="{F3095919-60B7-504F-AFB5-A0FDA150130B}" destId="{A9E063B5-9CF1-B24D-B80C-9AA1BA51DA63}" srcOrd="0" destOrd="0" presId="urn:microsoft.com/office/officeart/2005/8/layout/vList5"/>
    <dgm:cxn modelId="{C1309FDD-070A-694E-BB72-D082D557ABB1}" type="presParOf" srcId="{F3095919-60B7-504F-AFB5-A0FDA150130B}" destId="{706349CC-5365-044C-A075-4DC4805D4A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maxPoints</a:t>
          </a:r>
          <a:r>
            <a:rPr lang="en-US" dirty="0" smtClean="0"/>
            <a:t>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err="1" smtClean="0"/>
            <a:t>function(x</a:t>
          </a:r>
          <a:r>
            <a:rPr lang="en-US" dirty="0" smtClean="0"/>
            <a:t>) {}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429A149A-D79A-D94F-9B74-70E762350F80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B9ED4BBC-8C90-E34F-A89A-CEB1074437EA}" type="parTrans" cxnId="{E0778286-C730-0A47-9AAF-0948A097B323}">
      <dgm:prSet/>
      <dgm:spPr/>
      <dgm:t>
        <a:bodyPr/>
        <a:lstStyle/>
        <a:p>
          <a:endParaRPr lang="en-US"/>
        </a:p>
      </dgm:t>
    </dgm:pt>
    <dgm:pt modelId="{1F5C9A60-30A2-6F48-87DD-C020E0F7A9CC}" type="sibTrans" cxnId="{E0778286-C730-0A47-9AAF-0948A097B323}">
      <dgm:prSet/>
      <dgm:spPr/>
      <dgm:t>
        <a:bodyPr/>
        <a:lstStyle/>
        <a:p>
          <a:endParaRPr lang="en-US"/>
        </a:p>
      </dgm:t>
    </dgm:pt>
    <dgm:pt modelId="{9BD24F48-367C-AA44-A8BA-2D3281F2F79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E55E3355-600B-F247-A728-2FE794FB749C}" type="parTrans" cxnId="{1DAB911A-EC47-8C4D-8797-E5C0970A93C2}">
      <dgm:prSet/>
      <dgm:spPr/>
      <dgm:t>
        <a:bodyPr/>
        <a:lstStyle/>
        <a:p>
          <a:endParaRPr lang="en-US"/>
        </a:p>
      </dgm:t>
    </dgm:pt>
    <dgm:pt modelId="{0172A722-0913-BB46-88BF-34BA0E99BE3F}" type="sibTrans" cxnId="{1DAB911A-EC47-8C4D-8797-E5C0970A93C2}">
      <dgm:prSet/>
      <dgm:spPr/>
      <dgm:t>
        <a:bodyPr/>
        <a:lstStyle/>
        <a:p>
          <a:endParaRPr lang="en-US"/>
        </a:p>
      </dgm:t>
    </dgm:pt>
    <dgm:pt modelId="{400821E9-388F-F248-860D-EEB178455F85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31D03339-92C6-A246-8232-B856BFE30746}" type="parTrans" cxnId="{17D9AA5F-AF22-BE4D-AF83-16E9653063CF}">
      <dgm:prSet/>
      <dgm:spPr/>
      <dgm:t>
        <a:bodyPr/>
        <a:lstStyle/>
        <a:p>
          <a:endParaRPr lang="en-US"/>
        </a:p>
      </dgm:t>
    </dgm:pt>
    <dgm:pt modelId="{CA0C390C-E89F-C746-B2F9-2D140EB20946}" type="sibTrans" cxnId="{17D9AA5F-AF22-BE4D-AF83-16E9653063CF}">
      <dgm:prSet/>
      <dgm:spPr/>
      <dgm:t>
        <a:bodyPr/>
        <a:lstStyle/>
        <a:p>
          <a:endParaRPr lang="en-US"/>
        </a:p>
      </dgm:t>
    </dgm:pt>
    <dgm:pt modelId="{565B088F-0925-AD48-ABE9-4154247DAC5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E351EEE-0627-A04E-BD7B-8FCB3F3964DB}" type="parTrans" cxnId="{F85933FC-24CA-1349-AD3B-618ABD52F753}">
      <dgm:prSet/>
      <dgm:spPr/>
      <dgm:t>
        <a:bodyPr/>
        <a:lstStyle/>
        <a:p>
          <a:endParaRPr lang="en-US"/>
        </a:p>
      </dgm:t>
    </dgm:pt>
    <dgm:pt modelId="{D3643ED6-0021-A449-AA20-B9C44A880D86}" type="sibTrans" cxnId="{F85933FC-24CA-1349-AD3B-618ABD52F753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D57417A8-8E35-3146-8619-44C170754170}" type="pres">
      <dgm:prSet presAssocID="{429A149A-D79A-D94F-9B74-70E762350F80}" presName="linNode" presStyleCnt="0"/>
      <dgm:spPr/>
    </dgm:pt>
    <dgm:pt modelId="{793D0D94-E528-1A4D-A18B-ABBD63E39316}" type="pres">
      <dgm:prSet presAssocID="{429A149A-D79A-D94F-9B74-70E762350F8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FDB73-558A-6140-8DAD-0FB60D31BE6B}" type="pres">
      <dgm:prSet presAssocID="{429A149A-D79A-D94F-9B74-70E762350F8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AF87-7340-5D48-8797-0042E876F084}" type="pres">
      <dgm:prSet presAssocID="{1F5C9A60-30A2-6F48-87DD-C020E0F7A9CC}" presName="sp" presStyleCnt="0"/>
      <dgm:spPr/>
    </dgm:pt>
    <dgm:pt modelId="{75C05FA6-3AFD-9644-925B-CA0EA3466FB6}" type="pres">
      <dgm:prSet presAssocID="{9BD24F48-367C-AA44-A8BA-2D3281F2F792}" presName="linNode" presStyleCnt="0"/>
      <dgm:spPr/>
    </dgm:pt>
    <dgm:pt modelId="{0F10352B-560A-E946-8356-24AB934F974D}" type="pres">
      <dgm:prSet presAssocID="{9BD24F48-367C-AA44-A8BA-2D3281F2F79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1D1C1-6DBA-F746-A933-D998EFB449A7}" type="pres">
      <dgm:prSet presAssocID="{9BD24F48-367C-AA44-A8BA-2D3281F2F79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D394944D-A40F-B54B-AA10-55A6BF56BE0D}" type="presOf" srcId="{30D62108-3C9B-7F44-BFCB-6A9EB0550C20}" destId="{A9E063B5-9CF1-B24D-B80C-9AA1BA51DA63}" srcOrd="0" destOrd="0" presId="urn:microsoft.com/office/officeart/2005/8/layout/vList5"/>
    <dgm:cxn modelId="{E0778286-C730-0A47-9AAF-0948A097B323}" srcId="{917FAA6C-FB7F-CD4E-8B3B-528D541FB76D}" destId="{429A149A-D79A-D94F-9B74-70E762350F80}" srcOrd="1" destOrd="0" parTransId="{B9ED4BBC-8C90-E34F-A89A-CEB1074437EA}" sibTransId="{1F5C9A60-30A2-6F48-87DD-C020E0F7A9CC}"/>
    <dgm:cxn modelId="{1DAB911A-EC47-8C4D-8797-E5C0970A93C2}" srcId="{917FAA6C-FB7F-CD4E-8B3B-528D541FB76D}" destId="{9BD24F48-367C-AA44-A8BA-2D3281F2F792}" srcOrd="2" destOrd="0" parTransId="{E55E3355-600B-F247-A728-2FE794FB749C}" sibTransId="{0172A722-0913-BB46-88BF-34BA0E99BE3F}"/>
    <dgm:cxn modelId="{A70AFF85-1D3D-7346-89C6-891237916F0F}" type="presOf" srcId="{400821E9-388F-F248-860D-EEB178455F85}" destId="{DE4FDB73-558A-6140-8DAD-0FB60D31BE6B}" srcOrd="0" destOrd="0" presId="urn:microsoft.com/office/officeart/2005/8/layout/vList5"/>
    <dgm:cxn modelId="{3B1E9A9D-98C8-5F48-8092-4F741D600BF4}" type="presOf" srcId="{917FAA6C-FB7F-CD4E-8B3B-528D541FB76D}" destId="{055870E1-B382-C342-BD22-BAB4B526308F}" srcOrd="0" destOrd="0" presId="urn:microsoft.com/office/officeart/2005/8/layout/vList5"/>
    <dgm:cxn modelId="{3E09C1D4-7DB2-454D-A374-8E5238D9F6F4}" type="presOf" srcId="{565B088F-0925-AD48-ABE9-4154247DAC52}" destId="{CC21D1C1-6DBA-F746-A933-D998EFB449A7}" srcOrd="0" destOrd="0" presId="urn:microsoft.com/office/officeart/2005/8/layout/vList5"/>
    <dgm:cxn modelId="{F85933FC-24CA-1349-AD3B-618ABD52F753}" srcId="{9BD24F48-367C-AA44-A8BA-2D3281F2F792}" destId="{565B088F-0925-AD48-ABE9-4154247DAC52}" srcOrd="0" destOrd="0" parTransId="{9E351EEE-0627-A04E-BD7B-8FCB3F3964DB}" sibTransId="{D3643ED6-0021-A449-AA20-B9C44A880D86}"/>
    <dgm:cxn modelId="{86035C86-24CF-6543-ACFB-6F9A4BB02CA7}" type="presOf" srcId="{429A149A-D79A-D94F-9B74-70E762350F80}" destId="{793D0D94-E528-1A4D-A18B-ABBD63E39316}" srcOrd="0" destOrd="0" presId="urn:microsoft.com/office/officeart/2005/8/layout/vList5"/>
    <dgm:cxn modelId="{3FC7FA1C-F8BC-4F4F-BA6A-CE9FC4967681}" type="presOf" srcId="{C0B4B9E6-7DC6-8C4D-9B83-64FEE4E5E086}" destId="{706349CC-5365-044C-A075-4DC4805D4A91}" srcOrd="0" destOrd="0" presId="urn:microsoft.com/office/officeart/2005/8/layout/vList5"/>
    <dgm:cxn modelId="{17D9AA5F-AF22-BE4D-AF83-16E9653063CF}" srcId="{429A149A-D79A-D94F-9B74-70E762350F80}" destId="{400821E9-388F-F248-860D-EEB178455F85}" srcOrd="0" destOrd="0" parTransId="{31D03339-92C6-A246-8232-B856BFE30746}" sibTransId="{CA0C390C-E89F-C746-B2F9-2D140EB20946}"/>
    <dgm:cxn modelId="{70FF3F50-6967-294F-9A43-D55FCBF420D2}" type="presOf" srcId="{9BD24F48-367C-AA44-A8BA-2D3281F2F792}" destId="{0F10352B-560A-E946-8356-24AB934F974D}" srcOrd="0" destOrd="0" presId="urn:microsoft.com/office/officeart/2005/8/layout/vList5"/>
    <dgm:cxn modelId="{5A703817-8F91-C745-9BE4-4F71471D7E66}" type="presParOf" srcId="{055870E1-B382-C342-BD22-BAB4B526308F}" destId="{F3095919-60B7-504F-AFB5-A0FDA150130B}" srcOrd="0" destOrd="0" presId="urn:microsoft.com/office/officeart/2005/8/layout/vList5"/>
    <dgm:cxn modelId="{56255405-9E54-3849-B2C6-C51BA9391652}" type="presParOf" srcId="{F3095919-60B7-504F-AFB5-A0FDA150130B}" destId="{A9E063B5-9CF1-B24D-B80C-9AA1BA51DA63}" srcOrd="0" destOrd="0" presId="urn:microsoft.com/office/officeart/2005/8/layout/vList5"/>
    <dgm:cxn modelId="{103DCFFF-AD4A-534A-AB9C-9203FE6B11FD}" type="presParOf" srcId="{F3095919-60B7-504F-AFB5-A0FDA150130B}" destId="{706349CC-5365-044C-A075-4DC4805D4A91}" srcOrd="1" destOrd="0" presId="urn:microsoft.com/office/officeart/2005/8/layout/vList5"/>
    <dgm:cxn modelId="{4165804B-F1D8-4444-BB9C-9346DF49EC1B}" type="presParOf" srcId="{055870E1-B382-C342-BD22-BAB4B526308F}" destId="{B9D222FE-1C7E-4640-BA1C-796CF9716337}" srcOrd="1" destOrd="0" presId="urn:microsoft.com/office/officeart/2005/8/layout/vList5"/>
    <dgm:cxn modelId="{4B83F505-69E4-FA47-A129-F9D5C68B9E4B}" type="presParOf" srcId="{055870E1-B382-C342-BD22-BAB4B526308F}" destId="{D57417A8-8E35-3146-8619-44C170754170}" srcOrd="2" destOrd="0" presId="urn:microsoft.com/office/officeart/2005/8/layout/vList5"/>
    <dgm:cxn modelId="{0DE73527-0A1E-7B48-B220-B3204D332031}" type="presParOf" srcId="{D57417A8-8E35-3146-8619-44C170754170}" destId="{793D0D94-E528-1A4D-A18B-ABBD63E39316}" srcOrd="0" destOrd="0" presId="urn:microsoft.com/office/officeart/2005/8/layout/vList5"/>
    <dgm:cxn modelId="{403A8826-7396-BC4E-80F3-81DD84860EAC}" type="presParOf" srcId="{D57417A8-8E35-3146-8619-44C170754170}" destId="{DE4FDB73-558A-6140-8DAD-0FB60D31BE6B}" srcOrd="1" destOrd="0" presId="urn:microsoft.com/office/officeart/2005/8/layout/vList5"/>
    <dgm:cxn modelId="{F2D91BD0-A087-AC4F-8EAA-7481EA93417D}" type="presParOf" srcId="{055870E1-B382-C342-BD22-BAB4B526308F}" destId="{18E9AF87-7340-5D48-8797-0042E876F084}" srcOrd="3" destOrd="0" presId="urn:microsoft.com/office/officeart/2005/8/layout/vList5"/>
    <dgm:cxn modelId="{EEA0EEB6-FE3C-E747-9ADB-927891EF0202}" type="presParOf" srcId="{055870E1-B382-C342-BD22-BAB4B526308F}" destId="{75C05FA6-3AFD-9644-925B-CA0EA3466FB6}" srcOrd="4" destOrd="0" presId="urn:microsoft.com/office/officeart/2005/8/layout/vList5"/>
    <dgm:cxn modelId="{8800108E-C9A0-E543-9493-CBDF33D54674}" type="presParOf" srcId="{75C05FA6-3AFD-9644-925B-CA0EA3466FB6}" destId="{0F10352B-560A-E946-8356-24AB934F974D}" srcOrd="0" destOrd="0" presId="urn:microsoft.com/office/officeart/2005/8/layout/vList5"/>
    <dgm:cxn modelId="{7F5FF922-35DD-CD4C-BF09-FC35259BDED9}" type="presParOf" srcId="{75C05FA6-3AFD-9644-925B-CA0EA3466FB6}" destId="{CC21D1C1-6DBA-F746-A933-D998EFB449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maxPoints</a:t>
          </a:r>
          <a:r>
            <a:rPr lang="en-US" dirty="0" smtClean="0"/>
            <a:t>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err="1" smtClean="0"/>
            <a:t>function(x</a:t>
          </a:r>
          <a:r>
            <a:rPr lang="en-US" dirty="0" smtClean="0"/>
            <a:t>) {}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429A149A-D79A-D94F-9B74-70E762350F80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B9ED4BBC-8C90-E34F-A89A-CEB1074437EA}" type="parTrans" cxnId="{E0778286-C730-0A47-9AAF-0948A097B323}">
      <dgm:prSet/>
      <dgm:spPr/>
      <dgm:t>
        <a:bodyPr/>
        <a:lstStyle/>
        <a:p>
          <a:endParaRPr lang="en-US"/>
        </a:p>
      </dgm:t>
    </dgm:pt>
    <dgm:pt modelId="{1F5C9A60-30A2-6F48-87DD-C020E0F7A9CC}" type="sibTrans" cxnId="{E0778286-C730-0A47-9AAF-0948A097B323}">
      <dgm:prSet/>
      <dgm:spPr/>
      <dgm:t>
        <a:bodyPr/>
        <a:lstStyle/>
        <a:p>
          <a:endParaRPr lang="en-US"/>
        </a:p>
      </dgm:t>
    </dgm:pt>
    <dgm:pt modelId="{9BD24F48-367C-AA44-A8BA-2D3281F2F79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E55E3355-600B-F247-A728-2FE794FB749C}" type="parTrans" cxnId="{1DAB911A-EC47-8C4D-8797-E5C0970A93C2}">
      <dgm:prSet/>
      <dgm:spPr/>
      <dgm:t>
        <a:bodyPr/>
        <a:lstStyle/>
        <a:p>
          <a:endParaRPr lang="en-US"/>
        </a:p>
      </dgm:t>
    </dgm:pt>
    <dgm:pt modelId="{0172A722-0913-BB46-88BF-34BA0E99BE3F}" type="sibTrans" cxnId="{1DAB911A-EC47-8C4D-8797-E5C0970A93C2}">
      <dgm:prSet/>
      <dgm:spPr/>
      <dgm:t>
        <a:bodyPr/>
        <a:lstStyle/>
        <a:p>
          <a:endParaRPr lang="en-US"/>
        </a:p>
      </dgm:t>
    </dgm:pt>
    <dgm:pt modelId="{400821E9-388F-F248-860D-EEB178455F85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31D03339-92C6-A246-8232-B856BFE30746}" type="parTrans" cxnId="{17D9AA5F-AF22-BE4D-AF83-16E9653063CF}">
      <dgm:prSet/>
      <dgm:spPr/>
      <dgm:t>
        <a:bodyPr/>
        <a:lstStyle/>
        <a:p>
          <a:endParaRPr lang="en-US"/>
        </a:p>
      </dgm:t>
    </dgm:pt>
    <dgm:pt modelId="{CA0C390C-E89F-C746-B2F9-2D140EB20946}" type="sibTrans" cxnId="{17D9AA5F-AF22-BE4D-AF83-16E9653063CF}">
      <dgm:prSet/>
      <dgm:spPr/>
      <dgm:t>
        <a:bodyPr/>
        <a:lstStyle/>
        <a:p>
          <a:endParaRPr lang="en-US"/>
        </a:p>
      </dgm:t>
    </dgm:pt>
    <dgm:pt modelId="{565B088F-0925-AD48-ABE9-4154247DAC5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E351EEE-0627-A04E-BD7B-8FCB3F3964DB}" type="parTrans" cxnId="{F85933FC-24CA-1349-AD3B-618ABD52F753}">
      <dgm:prSet/>
      <dgm:spPr/>
      <dgm:t>
        <a:bodyPr/>
        <a:lstStyle/>
        <a:p>
          <a:endParaRPr lang="en-US"/>
        </a:p>
      </dgm:t>
    </dgm:pt>
    <dgm:pt modelId="{D3643ED6-0021-A449-AA20-B9C44A880D86}" type="sibTrans" cxnId="{F85933FC-24CA-1349-AD3B-618ABD52F753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D57417A8-8E35-3146-8619-44C170754170}" type="pres">
      <dgm:prSet presAssocID="{429A149A-D79A-D94F-9B74-70E762350F80}" presName="linNode" presStyleCnt="0"/>
      <dgm:spPr/>
    </dgm:pt>
    <dgm:pt modelId="{793D0D94-E528-1A4D-A18B-ABBD63E39316}" type="pres">
      <dgm:prSet presAssocID="{429A149A-D79A-D94F-9B74-70E762350F8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FDB73-558A-6140-8DAD-0FB60D31BE6B}" type="pres">
      <dgm:prSet presAssocID="{429A149A-D79A-D94F-9B74-70E762350F8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AF87-7340-5D48-8797-0042E876F084}" type="pres">
      <dgm:prSet presAssocID="{1F5C9A60-30A2-6F48-87DD-C020E0F7A9CC}" presName="sp" presStyleCnt="0"/>
      <dgm:spPr/>
    </dgm:pt>
    <dgm:pt modelId="{75C05FA6-3AFD-9644-925B-CA0EA3466FB6}" type="pres">
      <dgm:prSet presAssocID="{9BD24F48-367C-AA44-A8BA-2D3281F2F792}" presName="linNode" presStyleCnt="0"/>
      <dgm:spPr/>
    </dgm:pt>
    <dgm:pt modelId="{0F10352B-560A-E946-8356-24AB934F974D}" type="pres">
      <dgm:prSet presAssocID="{9BD24F48-367C-AA44-A8BA-2D3281F2F79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1D1C1-6DBA-F746-A933-D998EFB449A7}" type="pres">
      <dgm:prSet presAssocID="{9BD24F48-367C-AA44-A8BA-2D3281F2F79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DAB911A-EC47-8C4D-8797-E5C0970A93C2}" srcId="{917FAA6C-FB7F-CD4E-8B3B-528D541FB76D}" destId="{9BD24F48-367C-AA44-A8BA-2D3281F2F792}" srcOrd="2" destOrd="0" parTransId="{E55E3355-600B-F247-A728-2FE794FB749C}" sibTransId="{0172A722-0913-BB46-88BF-34BA0E99BE3F}"/>
    <dgm:cxn modelId="{C943DD19-DAFA-BE44-A97E-F4B6CCA498A5}" type="presOf" srcId="{565B088F-0925-AD48-ABE9-4154247DAC52}" destId="{CC21D1C1-6DBA-F746-A933-D998EFB449A7}" srcOrd="0" destOrd="0" presId="urn:microsoft.com/office/officeart/2005/8/layout/vList5"/>
    <dgm:cxn modelId="{17D9AA5F-AF22-BE4D-AF83-16E9653063CF}" srcId="{429A149A-D79A-D94F-9B74-70E762350F80}" destId="{400821E9-388F-F248-860D-EEB178455F85}" srcOrd="0" destOrd="0" parTransId="{31D03339-92C6-A246-8232-B856BFE30746}" sibTransId="{CA0C390C-E89F-C746-B2F9-2D140EB20946}"/>
    <dgm:cxn modelId="{26D6C014-98E0-A84F-ADB8-C374BE81908B}" type="presOf" srcId="{9BD24F48-367C-AA44-A8BA-2D3281F2F792}" destId="{0F10352B-560A-E946-8356-24AB934F974D}" srcOrd="0" destOrd="0" presId="urn:microsoft.com/office/officeart/2005/8/layout/vList5"/>
    <dgm:cxn modelId="{E0778286-C730-0A47-9AAF-0948A097B323}" srcId="{917FAA6C-FB7F-CD4E-8B3B-528D541FB76D}" destId="{429A149A-D79A-D94F-9B74-70E762350F80}" srcOrd="1" destOrd="0" parTransId="{B9ED4BBC-8C90-E34F-A89A-CEB1074437EA}" sibTransId="{1F5C9A60-30A2-6F48-87DD-C020E0F7A9CC}"/>
    <dgm:cxn modelId="{238C8F85-8856-0E47-8638-9938CAE80358}" type="presOf" srcId="{C0B4B9E6-7DC6-8C4D-9B83-64FEE4E5E086}" destId="{706349CC-5365-044C-A075-4DC4805D4A91}" srcOrd="0" destOrd="0" presId="urn:microsoft.com/office/officeart/2005/8/layout/vList5"/>
    <dgm:cxn modelId="{F85933FC-24CA-1349-AD3B-618ABD52F753}" srcId="{9BD24F48-367C-AA44-A8BA-2D3281F2F792}" destId="{565B088F-0925-AD48-ABE9-4154247DAC52}" srcOrd="0" destOrd="0" parTransId="{9E351EEE-0627-A04E-BD7B-8FCB3F3964DB}" sibTransId="{D3643ED6-0021-A449-AA20-B9C44A880D86}"/>
    <dgm:cxn modelId="{3B177969-063A-894A-9304-1C533F150A56}" type="presOf" srcId="{917FAA6C-FB7F-CD4E-8B3B-528D541FB76D}" destId="{055870E1-B382-C342-BD22-BAB4B526308F}" srcOrd="0" destOrd="0" presId="urn:microsoft.com/office/officeart/2005/8/layout/vList5"/>
    <dgm:cxn modelId="{F89386F2-E023-874D-8D64-1B23B12C5048}" type="presOf" srcId="{30D62108-3C9B-7F44-BFCB-6A9EB0550C20}" destId="{A9E063B5-9CF1-B24D-B80C-9AA1BA51DA63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59518A98-DA7C-DD48-8B31-DDFA44ABA60B}" type="presOf" srcId="{400821E9-388F-F248-860D-EEB178455F85}" destId="{DE4FDB73-558A-6140-8DAD-0FB60D31BE6B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47EFD910-4FEE-DB4E-91CF-7DBEFDB920A7}" type="presOf" srcId="{429A149A-D79A-D94F-9B74-70E762350F80}" destId="{793D0D94-E528-1A4D-A18B-ABBD63E39316}" srcOrd="0" destOrd="0" presId="urn:microsoft.com/office/officeart/2005/8/layout/vList5"/>
    <dgm:cxn modelId="{D62BE57E-6763-6544-A39D-27F6CA35D81B}" type="presParOf" srcId="{055870E1-B382-C342-BD22-BAB4B526308F}" destId="{F3095919-60B7-504F-AFB5-A0FDA150130B}" srcOrd="0" destOrd="0" presId="urn:microsoft.com/office/officeart/2005/8/layout/vList5"/>
    <dgm:cxn modelId="{01CDE3F2-87E3-1F4E-8D5C-E0E7702131CE}" type="presParOf" srcId="{F3095919-60B7-504F-AFB5-A0FDA150130B}" destId="{A9E063B5-9CF1-B24D-B80C-9AA1BA51DA63}" srcOrd="0" destOrd="0" presId="urn:microsoft.com/office/officeart/2005/8/layout/vList5"/>
    <dgm:cxn modelId="{0F0EC1EF-7135-3543-B5DC-1FCA4B056077}" type="presParOf" srcId="{F3095919-60B7-504F-AFB5-A0FDA150130B}" destId="{706349CC-5365-044C-A075-4DC4805D4A91}" srcOrd="1" destOrd="0" presId="urn:microsoft.com/office/officeart/2005/8/layout/vList5"/>
    <dgm:cxn modelId="{46854C13-D7EB-6D4A-8D77-029C50249AA4}" type="presParOf" srcId="{055870E1-B382-C342-BD22-BAB4B526308F}" destId="{B9D222FE-1C7E-4640-BA1C-796CF9716337}" srcOrd="1" destOrd="0" presId="urn:microsoft.com/office/officeart/2005/8/layout/vList5"/>
    <dgm:cxn modelId="{8DCD4848-C4BD-8F42-8144-E81349DC5B4D}" type="presParOf" srcId="{055870E1-B382-C342-BD22-BAB4B526308F}" destId="{D57417A8-8E35-3146-8619-44C170754170}" srcOrd="2" destOrd="0" presId="urn:microsoft.com/office/officeart/2005/8/layout/vList5"/>
    <dgm:cxn modelId="{F41DB197-0475-1646-BE85-5D41276F837B}" type="presParOf" srcId="{D57417A8-8E35-3146-8619-44C170754170}" destId="{793D0D94-E528-1A4D-A18B-ABBD63E39316}" srcOrd="0" destOrd="0" presId="urn:microsoft.com/office/officeart/2005/8/layout/vList5"/>
    <dgm:cxn modelId="{D02AA4D2-6015-7140-8E7D-CA6F6D721237}" type="presParOf" srcId="{D57417A8-8E35-3146-8619-44C170754170}" destId="{DE4FDB73-558A-6140-8DAD-0FB60D31BE6B}" srcOrd="1" destOrd="0" presId="urn:microsoft.com/office/officeart/2005/8/layout/vList5"/>
    <dgm:cxn modelId="{324CC009-9DEC-A04F-B74C-DB3E1771C43E}" type="presParOf" srcId="{055870E1-B382-C342-BD22-BAB4B526308F}" destId="{18E9AF87-7340-5D48-8797-0042E876F084}" srcOrd="3" destOrd="0" presId="urn:microsoft.com/office/officeart/2005/8/layout/vList5"/>
    <dgm:cxn modelId="{19A12390-830F-A845-ABA7-834B3182BCDE}" type="presParOf" srcId="{055870E1-B382-C342-BD22-BAB4B526308F}" destId="{75C05FA6-3AFD-9644-925B-CA0EA3466FB6}" srcOrd="4" destOrd="0" presId="urn:microsoft.com/office/officeart/2005/8/layout/vList5"/>
    <dgm:cxn modelId="{E280A8C6-49D8-984D-9811-47C340E2352A}" type="presParOf" srcId="{75C05FA6-3AFD-9644-925B-CA0EA3466FB6}" destId="{0F10352B-560A-E946-8356-24AB934F974D}" srcOrd="0" destOrd="0" presId="urn:microsoft.com/office/officeart/2005/8/layout/vList5"/>
    <dgm:cxn modelId="{14F43CCF-EB09-A549-A34A-E67428D02503}" type="presParOf" srcId="{75C05FA6-3AFD-9644-925B-CA0EA3466FB6}" destId="{CC21D1C1-6DBA-F746-A933-D998EFB449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maxPoints</a:t>
          </a:r>
          <a:r>
            <a:rPr lang="en-US" dirty="0" smtClean="0"/>
            <a:t>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err="1" smtClean="0"/>
            <a:t>function(x</a:t>
          </a:r>
          <a:r>
            <a:rPr lang="en-US" dirty="0" smtClean="0"/>
            <a:t>) {}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429A149A-D79A-D94F-9B74-70E762350F80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B9ED4BBC-8C90-E34F-A89A-CEB1074437EA}" type="parTrans" cxnId="{E0778286-C730-0A47-9AAF-0948A097B323}">
      <dgm:prSet/>
      <dgm:spPr/>
      <dgm:t>
        <a:bodyPr/>
        <a:lstStyle/>
        <a:p>
          <a:endParaRPr lang="en-US"/>
        </a:p>
      </dgm:t>
    </dgm:pt>
    <dgm:pt modelId="{1F5C9A60-30A2-6F48-87DD-C020E0F7A9CC}" type="sibTrans" cxnId="{E0778286-C730-0A47-9AAF-0948A097B323}">
      <dgm:prSet/>
      <dgm:spPr/>
      <dgm:t>
        <a:bodyPr/>
        <a:lstStyle/>
        <a:p>
          <a:endParaRPr lang="en-US"/>
        </a:p>
      </dgm:t>
    </dgm:pt>
    <dgm:pt modelId="{9BD24F48-367C-AA44-A8BA-2D3281F2F79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E55E3355-600B-F247-A728-2FE794FB749C}" type="parTrans" cxnId="{1DAB911A-EC47-8C4D-8797-E5C0970A93C2}">
      <dgm:prSet/>
      <dgm:spPr/>
      <dgm:t>
        <a:bodyPr/>
        <a:lstStyle/>
        <a:p>
          <a:endParaRPr lang="en-US"/>
        </a:p>
      </dgm:t>
    </dgm:pt>
    <dgm:pt modelId="{0172A722-0913-BB46-88BF-34BA0E99BE3F}" type="sibTrans" cxnId="{1DAB911A-EC47-8C4D-8797-E5C0970A93C2}">
      <dgm:prSet/>
      <dgm:spPr/>
      <dgm:t>
        <a:bodyPr/>
        <a:lstStyle/>
        <a:p>
          <a:endParaRPr lang="en-US"/>
        </a:p>
      </dgm:t>
    </dgm:pt>
    <dgm:pt modelId="{400821E9-388F-F248-860D-EEB178455F85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31D03339-92C6-A246-8232-B856BFE30746}" type="parTrans" cxnId="{17D9AA5F-AF22-BE4D-AF83-16E9653063CF}">
      <dgm:prSet/>
      <dgm:spPr/>
      <dgm:t>
        <a:bodyPr/>
        <a:lstStyle/>
        <a:p>
          <a:endParaRPr lang="en-US"/>
        </a:p>
      </dgm:t>
    </dgm:pt>
    <dgm:pt modelId="{CA0C390C-E89F-C746-B2F9-2D140EB20946}" type="sibTrans" cxnId="{17D9AA5F-AF22-BE4D-AF83-16E9653063CF}">
      <dgm:prSet/>
      <dgm:spPr/>
      <dgm:t>
        <a:bodyPr/>
        <a:lstStyle/>
        <a:p>
          <a:endParaRPr lang="en-US"/>
        </a:p>
      </dgm:t>
    </dgm:pt>
    <dgm:pt modelId="{565B088F-0925-AD48-ABE9-4154247DAC5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E351EEE-0627-A04E-BD7B-8FCB3F3964DB}" type="parTrans" cxnId="{F85933FC-24CA-1349-AD3B-618ABD52F753}">
      <dgm:prSet/>
      <dgm:spPr/>
      <dgm:t>
        <a:bodyPr/>
        <a:lstStyle/>
        <a:p>
          <a:endParaRPr lang="en-US"/>
        </a:p>
      </dgm:t>
    </dgm:pt>
    <dgm:pt modelId="{D3643ED6-0021-A449-AA20-B9C44A880D86}" type="sibTrans" cxnId="{F85933FC-24CA-1349-AD3B-618ABD52F753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D57417A8-8E35-3146-8619-44C170754170}" type="pres">
      <dgm:prSet presAssocID="{429A149A-D79A-D94F-9B74-70E762350F80}" presName="linNode" presStyleCnt="0"/>
      <dgm:spPr/>
    </dgm:pt>
    <dgm:pt modelId="{793D0D94-E528-1A4D-A18B-ABBD63E39316}" type="pres">
      <dgm:prSet presAssocID="{429A149A-D79A-D94F-9B74-70E762350F8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FDB73-558A-6140-8DAD-0FB60D31BE6B}" type="pres">
      <dgm:prSet presAssocID="{429A149A-D79A-D94F-9B74-70E762350F8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AF87-7340-5D48-8797-0042E876F084}" type="pres">
      <dgm:prSet presAssocID="{1F5C9A60-30A2-6F48-87DD-C020E0F7A9CC}" presName="sp" presStyleCnt="0"/>
      <dgm:spPr/>
    </dgm:pt>
    <dgm:pt modelId="{75C05FA6-3AFD-9644-925B-CA0EA3466FB6}" type="pres">
      <dgm:prSet presAssocID="{9BD24F48-367C-AA44-A8BA-2D3281F2F792}" presName="linNode" presStyleCnt="0"/>
      <dgm:spPr/>
    </dgm:pt>
    <dgm:pt modelId="{0F10352B-560A-E946-8356-24AB934F974D}" type="pres">
      <dgm:prSet presAssocID="{9BD24F48-367C-AA44-A8BA-2D3281F2F79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1D1C1-6DBA-F746-A933-D998EFB449A7}" type="pres">
      <dgm:prSet presAssocID="{9BD24F48-367C-AA44-A8BA-2D3281F2F79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7D9AA5F-AF22-BE4D-AF83-16E9653063CF}" srcId="{429A149A-D79A-D94F-9B74-70E762350F80}" destId="{400821E9-388F-F248-860D-EEB178455F85}" srcOrd="0" destOrd="0" parTransId="{31D03339-92C6-A246-8232-B856BFE30746}" sibTransId="{CA0C390C-E89F-C746-B2F9-2D140EB20946}"/>
    <dgm:cxn modelId="{C55EC9C9-F22F-F346-8FB4-22D0B091CE06}" type="presOf" srcId="{C0B4B9E6-7DC6-8C4D-9B83-64FEE4E5E086}" destId="{706349CC-5365-044C-A075-4DC4805D4A91}" srcOrd="0" destOrd="0" presId="urn:microsoft.com/office/officeart/2005/8/layout/vList5"/>
    <dgm:cxn modelId="{77D6A282-3BF2-B142-9CE2-585C822F81DA}" type="presOf" srcId="{429A149A-D79A-D94F-9B74-70E762350F80}" destId="{793D0D94-E528-1A4D-A18B-ABBD63E39316}" srcOrd="0" destOrd="0" presId="urn:microsoft.com/office/officeart/2005/8/layout/vList5"/>
    <dgm:cxn modelId="{5BD3713B-1B2F-294C-B065-D013102B7A15}" type="presOf" srcId="{400821E9-388F-F248-860D-EEB178455F85}" destId="{DE4FDB73-558A-6140-8DAD-0FB60D31BE6B}" srcOrd="0" destOrd="0" presId="urn:microsoft.com/office/officeart/2005/8/layout/vList5"/>
    <dgm:cxn modelId="{BF4418A3-77F8-5348-90B2-33139A6B3E68}" type="presOf" srcId="{30D62108-3C9B-7F44-BFCB-6A9EB0550C20}" destId="{A9E063B5-9CF1-B24D-B80C-9AA1BA51DA63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DAB911A-EC47-8C4D-8797-E5C0970A93C2}" srcId="{917FAA6C-FB7F-CD4E-8B3B-528D541FB76D}" destId="{9BD24F48-367C-AA44-A8BA-2D3281F2F792}" srcOrd="2" destOrd="0" parTransId="{E55E3355-600B-F247-A728-2FE794FB749C}" sibTransId="{0172A722-0913-BB46-88BF-34BA0E99BE3F}"/>
    <dgm:cxn modelId="{F85933FC-24CA-1349-AD3B-618ABD52F753}" srcId="{9BD24F48-367C-AA44-A8BA-2D3281F2F792}" destId="{565B088F-0925-AD48-ABE9-4154247DAC52}" srcOrd="0" destOrd="0" parTransId="{9E351EEE-0627-A04E-BD7B-8FCB3F3964DB}" sibTransId="{D3643ED6-0021-A449-AA20-B9C44A880D86}"/>
    <dgm:cxn modelId="{94E3FF51-9116-C145-ADA7-2926335D32A6}" type="presOf" srcId="{9BD24F48-367C-AA44-A8BA-2D3281F2F792}" destId="{0F10352B-560A-E946-8356-24AB934F974D}" srcOrd="0" destOrd="0" presId="urn:microsoft.com/office/officeart/2005/8/layout/vList5"/>
    <dgm:cxn modelId="{E0778286-C730-0A47-9AAF-0948A097B323}" srcId="{917FAA6C-FB7F-CD4E-8B3B-528D541FB76D}" destId="{429A149A-D79A-D94F-9B74-70E762350F80}" srcOrd="1" destOrd="0" parTransId="{B9ED4BBC-8C90-E34F-A89A-CEB1074437EA}" sibTransId="{1F5C9A60-30A2-6F48-87DD-C020E0F7A9CC}"/>
    <dgm:cxn modelId="{1E45FC0C-09CE-9B4A-AB9C-F5967A174C29}" type="presOf" srcId="{917FAA6C-FB7F-CD4E-8B3B-528D541FB76D}" destId="{055870E1-B382-C342-BD22-BAB4B526308F}" srcOrd="0" destOrd="0" presId="urn:microsoft.com/office/officeart/2005/8/layout/vList5"/>
    <dgm:cxn modelId="{65434C14-A288-6948-9838-F3556D448A24}" type="presOf" srcId="{565B088F-0925-AD48-ABE9-4154247DAC52}" destId="{CC21D1C1-6DBA-F746-A933-D998EFB449A7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C1528A60-4F6B-A94F-974A-58B001B3C1D7}" type="presParOf" srcId="{055870E1-B382-C342-BD22-BAB4B526308F}" destId="{F3095919-60B7-504F-AFB5-A0FDA150130B}" srcOrd="0" destOrd="0" presId="urn:microsoft.com/office/officeart/2005/8/layout/vList5"/>
    <dgm:cxn modelId="{91224F28-47DB-2A4B-9E93-0BA0AA1AB10D}" type="presParOf" srcId="{F3095919-60B7-504F-AFB5-A0FDA150130B}" destId="{A9E063B5-9CF1-B24D-B80C-9AA1BA51DA63}" srcOrd="0" destOrd="0" presId="urn:microsoft.com/office/officeart/2005/8/layout/vList5"/>
    <dgm:cxn modelId="{48C13B5F-0740-A54F-B102-70C21443EEE1}" type="presParOf" srcId="{F3095919-60B7-504F-AFB5-A0FDA150130B}" destId="{706349CC-5365-044C-A075-4DC4805D4A91}" srcOrd="1" destOrd="0" presId="urn:microsoft.com/office/officeart/2005/8/layout/vList5"/>
    <dgm:cxn modelId="{87205ACA-1F89-5B4C-A9DC-4526A3A19CE0}" type="presParOf" srcId="{055870E1-B382-C342-BD22-BAB4B526308F}" destId="{B9D222FE-1C7E-4640-BA1C-796CF9716337}" srcOrd="1" destOrd="0" presId="urn:microsoft.com/office/officeart/2005/8/layout/vList5"/>
    <dgm:cxn modelId="{AC19A0CF-3327-3848-B50C-84E8248A4CD3}" type="presParOf" srcId="{055870E1-B382-C342-BD22-BAB4B526308F}" destId="{D57417A8-8E35-3146-8619-44C170754170}" srcOrd="2" destOrd="0" presId="urn:microsoft.com/office/officeart/2005/8/layout/vList5"/>
    <dgm:cxn modelId="{B18175BA-284C-5849-B029-E0AE492344E2}" type="presParOf" srcId="{D57417A8-8E35-3146-8619-44C170754170}" destId="{793D0D94-E528-1A4D-A18B-ABBD63E39316}" srcOrd="0" destOrd="0" presId="urn:microsoft.com/office/officeart/2005/8/layout/vList5"/>
    <dgm:cxn modelId="{BF0E737E-E586-4B4F-B72F-F1A2ACA4BF43}" type="presParOf" srcId="{D57417A8-8E35-3146-8619-44C170754170}" destId="{DE4FDB73-558A-6140-8DAD-0FB60D31BE6B}" srcOrd="1" destOrd="0" presId="urn:microsoft.com/office/officeart/2005/8/layout/vList5"/>
    <dgm:cxn modelId="{C60B8973-6A7B-5544-AA4D-9F57E9F76B6E}" type="presParOf" srcId="{055870E1-B382-C342-BD22-BAB4B526308F}" destId="{18E9AF87-7340-5D48-8797-0042E876F084}" srcOrd="3" destOrd="0" presId="urn:microsoft.com/office/officeart/2005/8/layout/vList5"/>
    <dgm:cxn modelId="{84F01F9C-495A-1049-8BAA-6971DF5BCE34}" type="presParOf" srcId="{055870E1-B382-C342-BD22-BAB4B526308F}" destId="{75C05FA6-3AFD-9644-925B-CA0EA3466FB6}" srcOrd="4" destOrd="0" presId="urn:microsoft.com/office/officeart/2005/8/layout/vList5"/>
    <dgm:cxn modelId="{CDDD5A57-D632-454F-9C0E-AA3FF76C4891}" type="presParOf" srcId="{75C05FA6-3AFD-9644-925B-CA0EA3466FB6}" destId="{0F10352B-560A-E946-8356-24AB934F974D}" srcOrd="0" destOrd="0" presId="urn:microsoft.com/office/officeart/2005/8/layout/vList5"/>
    <dgm:cxn modelId="{881D379E-4FAF-774F-9C71-D07F561D3679}" type="presParOf" srcId="{75C05FA6-3AFD-9644-925B-CA0EA3466FB6}" destId="{CC21D1C1-6DBA-F746-A933-D998EFB449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maxPoints</a:t>
          </a:r>
          <a:r>
            <a:rPr lang="en-US" dirty="0" smtClean="0"/>
            <a:t>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err="1" smtClean="0"/>
            <a:t>function(x</a:t>
          </a:r>
          <a:r>
            <a:rPr lang="en-US" dirty="0" smtClean="0"/>
            <a:t>) {}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429A149A-D79A-D94F-9B74-70E762350F80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B9ED4BBC-8C90-E34F-A89A-CEB1074437EA}" type="parTrans" cxnId="{E0778286-C730-0A47-9AAF-0948A097B323}">
      <dgm:prSet/>
      <dgm:spPr/>
      <dgm:t>
        <a:bodyPr/>
        <a:lstStyle/>
        <a:p>
          <a:endParaRPr lang="en-US"/>
        </a:p>
      </dgm:t>
    </dgm:pt>
    <dgm:pt modelId="{1F5C9A60-30A2-6F48-87DD-C020E0F7A9CC}" type="sibTrans" cxnId="{E0778286-C730-0A47-9AAF-0948A097B323}">
      <dgm:prSet/>
      <dgm:spPr/>
      <dgm:t>
        <a:bodyPr/>
        <a:lstStyle/>
        <a:p>
          <a:endParaRPr lang="en-US"/>
        </a:p>
      </dgm:t>
    </dgm:pt>
    <dgm:pt modelId="{9BD24F48-367C-AA44-A8BA-2D3281F2F79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E55E3355-600B-F247-A728-2FE794FB749C}" type="parTrans" cxnId="{1DAB911A-EC47-8C4D-8797-E5C0970A93C2}">
      <dgm:prSet/>
      <dgm:spPr/>
      <dgm:t>
        <a:bodyPr/>
        <a:lstStyle/>
        <a:p>
          <a:endParaRPr lang="en-US"/>
        </a:p>
      </dgm:t>
    </dgm:pt>
    <dgm:pt modelId="{0172A722-0913-BB46-88BF-34BA0E99BE3F}" type="sibTrans" cxnId="{1DAB911A-EC47-8C4D-8797-E5C0970A93C2}">
      <dgm:prSet/>
      <dgm:spPr/>
      <dgm:t>
        <a:bodyPr/>
        <a:lstStyle/>
        <a:p>
          <a:endParaRPr lang="en-US"/>
        </a:p>
      </dgm:t>
    </dgm:pt>
    <dgm:pt modelId="{400821E9-388F-F248-860D-EEB178455F85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31D03339-92C6-A246-8232-B856BFE30746}" type="parTrans" cxnId="{17D9AA5F-AF22-BE4D-AF83-16E9653063CF}">
      <dgm:prSet/>
      <dgm:spPr/>
      <dgm:t>
        <a:bodyPr/>
        <a:lstStyle/>
        <a:p>
          <a:endParaRPr lang="en-US"/>
        </a:p>
      </dgm:t>
    </dgm:pt>
    <dgm:pt modelId="{CA0C390C-E89F-C746-B2F9-2D140EB20946}" type="sibTrans" cxnId="{17D9AA5F-AF22-BE4D-AF83-16E9653063CF}">
      <dgm:prSet/>
      <dgm:spPr/>
      <dgm:t>
        <a:bodyPr/>
        <a:lstStyle/>
        <a:p>
          <a:endParaRPr lang="en-US"/>
        </a:p>
      </dgm:t>
    </dgm:pt>
    <dgm:pt modelId="{565B088F-0925-AD48-ABE9-4154247DAC5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E351EEE-0627-A04E-BD7B-8FCB3F3964DB}" type="parTrans" cxnId="{F85933FC-24CA-1349-AD3B-618ABD52F753}">
      <dgm:prSet/>
      <dgm:spPr/>
      <dgm:t>
        <a:bodyPr/>
        <a:lstStyle/>
        <a:p>
          <a:endParaRPr lang="en-US"/>
        </a:p>
      </dgm:t>
    </dgm:pt>
    <dgm:pt modelId="{D3643ED6-0021-A449-AA20-B9C44A880D86}" type="sibTrans" cxnId="{F85933FC-24CA-1349-AD3B-618ABD52F753}">
      <dgm:prSet/>
      <dgm:spPr/>
      <dgm:t>
        <a:bodyPr/>
        <a:lstStyle/>
        <a:p>
          <a:endParaRPr lang="en-US"/>
        </a:p>
      </dgm:t>
    </dgm:pt>
    <dgm:pt modelId="{200E0F61-D288-974B-9796-5809466DFC13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</a:t>
          </a:r>
          <a:r>
            <a:rPr lang="en-US" dirty="0" err="1" smtClean="0">
              <a:solidFill>
                <a:srgbClr val="FF0000"/>
              </a:solidFill>
            </a:rPr>
            <a:t>htiPoints</a:t>
          </a:r>
          <a:r>
            <a:rPr lang="en-US" dirty="0" smtClean="0">
              <a:solidFill>
                <a:srgbClr val="FF0000"/>
              </a:solidFill>
            </a:rPr>
            <a:t>’</a:t>
          </a:r>
          <a:endParaRPr lang="en-US" dirty="0">
            <a:solidFill>
              <a:srgbClr val="FF0000"/>
            </a:solidFill>
          </a:endParaRPr>
        </a:p>
      </dgm:t>
    </dgm:pt>
    <dgm:pt modelId="{FC64745A-80BA-F24A-A2D6-E7205A15495F}" type="parTrans" cxnId="{2838F8B1-4035-E342-A929-8D41B737AE20}">
      <dgm:prSet/>
      <dgm:spPr/>
      <dgm:t>
        <a:bodyPr/>
        <a:lstStyle/>
        <a:p>
          <a:endParaRPr lang="en-US"/>
        </a:p>
      </dgm:t>
    </dgm:pt>
    <dgm:pt modelId="{CB55AFF3-E435-A441-A99D-8BF6326C1792}" type="sibTrans" cxnId="{2838F8B1-4035-E342-A929-8D41B737AE20}">
      <dgm:prSet/>
      <dgm:spPr/>
      <dgm:t>
        <a:bodyPr/>
        <a:lstStyle/>
        <a:p>
          <a:endParaRPr lang="en-US"/>
        </a:p>
      </dgm:t>
    </dgm:pt>
    <dgm:pt modelId="{9DBFD15C-86BC-C449-BD60-2BFB78821A30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75</a:t>
          </a:r>
          <a:endParaRPr lang="en-US" dirty="0">
            <a:solidFill>
              <a:srgbClr val="FF0000"/>
            </a:solidFill>
          </a:endParaRPr>
        </a:p>
      </dgm:t>
    </dgm:pt>
    <dgm:pt modelId="{638089E1-99F5-744C-A7D9-1CCAEED82DAA}" type="parTrans" cxnId="{DA9E40A9-3CCD-0644-9B44-6AC82318AA9A}">
      <dgm:prSet/>
      <dgm:spPr/>
      <dgm:t>
        <a:bodyPr/>
        <a:lstStyle/>
        <a:p>
          <a:endParaRPr lang="en-US"/>
        </a:p>
      </dgm:t>
    </dgm:pt>
    <dgm:pt modelId="{4E7E51F5-811B-6B4C-8808-71B86253101E}" type="sibTrans" cxnId="{DA9E40A9-3CCD-0644-9B44-6AC82318AA9A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D57417A8-8E35-3146-8619-44C170754170}" type="pres">
      <dgm:prSet presAssocID="{429A149A-D79A-D94F-9B74-70E762350F80}" presName="linNode" presStyleCnt="0"/>
      <dgm:spPr/>
    </dgm:pt>
    <dgm:pt modelId="{793D0D94-E528-1A4D-A18B-ABBD63E39316}" type="pres">
      <dgm:prSet presAssocID="{429A149A-D79A-D94F-9B74-70E762350F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FDB73-558A-6140-8DAD-0FB60D31BE6B}" type="pres">
      <dgm:prSet presAssocID="{429A149A-D79A-D94F-9B74-70E762350F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AF87-7340-5D48-8797-0042E876F084}" type="pres">
      <dgm:prSet presAssocID="{1F5C9A60-30A2-6F48-87DD-C020E0F7A9CC}" presName="sp" presStyleCnt="0"/>
      <dgm:spPr/>
    </dgm:pt>
    <dgm:pt modelId="{75C05FA6-3AFD-9644-925B-CA0EA3466FB6}" type="pres">
      <dgm:prSet presAssocID="{9BD24F48-367C-AA44-A8BA-2D3281F2F792}" presName="linNode" presStyleCnt="0"/>
      <dgm:spPr/>
    </dgm:pt>
    <dgm:pt modelId="{0F10352B-560A-E946-8356-24AB934F974D}" type="pres">
      <dgm:prSet presAssocID="{9BD24F48-367C-AA44-A8BA-2D3281F2F79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1D1C1-6DBA-F746-A933-D998EFB449A7}" type="pres">
      <dgm:prSet presAssocID="{9BD24F48-367C-AA44-A8BA-2D3281F2F79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0A919-0BF6-0D46-8AAB-1BE99471A844}" type="pres">
      <dgm:prSet presAssocID="{0172A722-0913-BB46-88BF-34BA0E99BE3F}" presName="sp" presStyleCnt="0"/>
      <dgm:spPr/>
    </dgm:pt>
    <dgm:pt modelId="{3C640945-28D3-714C-A81E-40C4E37EFB50}" type="pres">
      <dgm:prSet presAssocID="{200E0F61-D288-974B-9796-5809466DFC13}" presName="linNode" presStyleCnt="0"/>
      <dgm:spPr/>
    </dgm:pt>
    <dgm:pt modelId="{185E2CE6-FF9C-FB48-B672-3232B91B3B86}" type="pres">
      <dgm:prSet presAssocID="{200E0F61-D288-974B-9796-5809466DFC1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530E8-8B59-F84D-B0D7-09A7C0AFD160}" type="pres">
      <dgm:prSet presAssocID="{200E0F61-D288-974B-9796-5809466DFC1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838F8B1-4035-E342-A929-8D41B737AE20}" srcId="{917FAA6C-FB7F-CD4E-8B3B-528D541FB76D}" destId="{200E0F61-D288-974B-9796-5809466DFC13}" srcOrd="3" destOrd="0" parTransId="{FC64745A-80BA-F24A-A2D6-E7205A15495F}" sibTransId="{CB55AFF3-E435-A441-A99D-8BF6326C1792}"/>
    <dgm:cxn modelId="{17D9AA5F-AF22-BE4D-AF83-16E9653063CF}" srcId="{429A149A-D79A-D94F-9B74-70E762350F80}" destId="{400821E9-388F-F248-860D-EEB178455F85}" srcOrd="0" destOrd="0" parTransId="{31D03339-92C6-A246-8232-B856BFE30746}" sibTransId="{CA0C390C-E89F-C746-B2F9-2D140EB20946}"/>
    <dgm:cxn modelId="{6F379EA5-53DA-0743-9934-61891860DEA6}" type="presOf" srcId="{400821E9-388F-F248-860D-EEB178455F85}" destId="{DE4FDB73-558A-6140-8DAD-0FB60D31BE6B}" srcOrd="0" destOrd="0" presId="urn:microsoft.com/office/officeart/2005/8/layout/vList5"/>
    <dgm:cxn modelId="{BB80D80B-9435-CD4D-9FA8-960ACE2BF68A}" type="presOf" srcId="{30D62108-3C9B-7F44-BFCB-6A9EB0550C20}" destId="{A9E063B5-9CF1-B24D-B80C-9AA1BA51DA63}" srcOrd="0" destOrd="0" presId="urn:microsoft.com/office/officeart/2005/8/layout/vList5"/>
    <dgm:cxn modelId="{2EAE580E-7227-3247-B6A5-3A50EB708828}" type="presOf" srcId="{565B088F-0925-AD48-ABE9-4154247DAC52}" destId="{CC21D1C1-6DBA-F746-A933-D998EFB449A7}" srcOrd="0" destOrd="0" presId="urn:microsoft.com/office/officeart/2005/8/layout/vList5"/>
    <dgm:cxn modelId="{EC216E99-96BB-6D4C-9BDE-25CD6C4B8F3F}" type="presOf" srcId="{9DBFD15C-86BC-C449-BD60-2BFB78821A30}" destId="{962530E8-8B59-F84D-B0D7-09A7C0AFD160}" srcOrd="0" destOrd="0" presId="urn:microsoft.com/office/officeart/2005/8/layout/vList5"/>
    <dgm:cxn modelId="{DA9E40A9-3CCD-0644-9B44-6AC82318AA9A}" srcId="{200E0F61-D288-974B-9796-5809466DFC13}" destId="{9DBFD15C-86BC-C449-BD60-2BFB78821A30}" srcOrd="0" destOrd="0" parTransId="{638089E1-99F5-744C-A7D9-1CCAEED82DAA}" sibTransId="{4E7E51F5-811B-6B4C-8808-71B86253101E}"/>
    <dgm:cxn modelId="{0020E589-A07C-054F-80BA-0C9C869426EF}" type="presOf" srcId="{9BD24F48-367C-AA44-A8BA-2D3281F2F792}" destId="{0F10352B-560A-E946-8356-24AB934F974D}" srcOrd="0" destOrd="0" presId="urn:microsoft.com/office/officeart/2005/8/layout/vList5"/>
    <dgm:cxn modelId="{F1B9D8B1-26A6-5144-8C7C-69E6A900B985}" type="presOf" srcId="{917FAA6C-FB7F-CD4E-8B3B-528D541FB76D}" destId="{055870E1-B382-C342-BD22-BAB4B526308F}" srcOrd="0" destOrd="0" presId="urn:microsoft.com/office/officeart/2005/8/layout/vList5"/>
    <dgm:cxn modelId="{94FD9F6E-22AB-F449-9F27-B97839F8FD06}" type="presOf" srcId="{C0B4B9E6-7DC6-8C4D-9B83-64FEE4E5E086}" destId="{706349CC-5365-044C-A075-4DC4805D4A91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B15C4DFB-DE09-9948-81E6-70F806576DD2}" type="presOf" srcId="{200E0F61-D288-974B-9796-5809466DFC13}" destId="{185E2CE6-FF9C-FB48-B672-3232B91B3B86}" srcOrd="0" destOrd="0" presId="urn:microsoft.com/office/officeart/2005/8/layout/vList5"/>
    <dgm:cxn modelId="{1DAB911A-EC47-8C4D-8797-E5C0970A93C2}" srcId="{917FAA6C-FB7F-CD4E-8B3B-528D541FB76D}" destId="{9BD24F48-367C-AA44-A8BA-2D3281F2F792}" srcOrd="2" destOrd="0" parTransId="{E55E3355-600B-F247-A728-2FE794FB749C}" sibTransId="{0172A722-0913-BB46-88BF-34BA0E99BE3F}"/>
    <dgm:cxn modelId="{F85933FC-24CA-1349-AD3B-618ABD52F753}" srcId="{9BD24F48-367C-AA44-A8BA-2D3281F2F792}" destId="{565B088F-0925-AD48-ABE9-4154247DAC52}" srcOrd="0" destOrd="0" parTransId="{9E351EEE-0627-A04E-BD7B-8FCB3F3964DB}" sibTransId="{D3643ED6-0021-A449-AA20-B9C44A880D86}"/>
    <dgm:cxn modelId="{E0778286-C730-0A47-9AAF-0948A097B323}" srcId="{917FAA6C-FB7F-CD4E-8B3B-528D541FB76D}" destId="{429A149A-D79A-D94F-9B74-70E762350F80}" srcOrd="1" destOrd="0" parTransId="{B9ED4BBC-8C90-E34F-A89A-CEB1074437EA}" sibTransId="{1F5C9A60-30A2-6F48-87DD-C020E0F7A9CC}"/>
    <dgm:cxn modelId="{8E297450-9341-B94A-AA5D-29D0F8B8D781}" type="presOf" srcId="{429A149A-D79A-D94F-9B74-70E762350F80}" destId="{793D0D94-E528-1A4D-A18B-ABBD63E39316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0E24BA30-4CAB-C24B-9238-2F1009B88ABF}" type="presParOf" srcId="{055870E1-B382-C342-BD22-BAB4B526308F}" destId="{F3095919-60B7-504F-AFB5-A0FDA150130B}" srcOrd="0" destOrd="0" presId="urn:microsoft.com/office/officeart/2005/8/layout/vList5"/>
    <dgm:cxn modelId="{3772C489-9C8F-6341-A69D-E9066767166F}" type="presParOf" srcId="{F3095919-60B7-504F-AFB5-A0FDA150130B}" destId="{A9E063B5-9CF1-B24D-B80C-9AA1BA51DA63}" srcOrd="0" destOrd="0" presId="urn:microsoft.com/office/officeart/2005/8/layout/vList5"/>
    <dgm:cxn modelId="{0E1F436C-5271-5044-8870-64577D8E7611}" type="presParOf" srcId="{F3095919-60B7-504F-AFB5-A0FDA150130B}" destId="{706349CC-5365-044C-A075-4DC4805D4A91}" srcOrd="1" destOrd="0" presId="urn:microsoft.com/office/officeart/2005/8/layout/vList5"/>
    <dgm:cxn modelId="{CB52E35C-9025-7A4A-B88D-934F35EFF38A}" type="presParOf" srcId="{055870E1-B382-C342-BD22-BAB4B526308F}" destId="{B9D222FE-1C7E-4640-BA1C-796CF9716337}" srcOrd="1" destOrd="0" presId="urn:microsoft.com/office/officeart/2005/8/layout/vList5"/>
    <dgm:cxn modelId="{8620D05C-1350-4B43-9562-A07A76777923}" type="presParOf" srcId="{055870E1-B382-C342-BD22-BAB4B526308F}" destId="{D57417A8-8E35-3146-8619-44C170754170}" srcOrd="2" destOrd="0" presId="urn:microsoft.com/office/officeart/2005/8/layout/vList5"/>
    <dgm:cxn modelId="{7F8A3B98-2A3E-3545-85EA-15A4334D26A2}" type="presParOf" srcId="{D57417A8-8E35-3146-8619-44C170754170}" destId="{793D0D94-E528-1A4D-A18B-ABBD63E39316}" srcOrd="0" destOrd="0" presId="urn:microsoft.com/office/officeart/2005/8/layout/vList5"/>
    <dgm:cxn modelId="{A211AE11-4104-164B-B00F-179C1E88B638}" type="presParOf" srcId="{D57417A8-8E35-3146-8619-44C170754170}" destId="{DE4FDB73-558A-6140-8DAD-0FB60D31BE6B}" srcOrd="1" destOrd="0" presId="urn:microsoft.com/office/officeart/2005/8/layout/vList5"/>
    <dgm:cxn modelId="{566914F3-B6E5-1E46-A76F-EF76A9B7B276}" type="presParOf" srcId="{055870E1-B382-C342-BD22-BAB4B526308F}" destId="{18E9AF87-7340-5D48-8797-0042E876F084}" srcOrd="3" destOrd="0" presId="urn:microsoft.com/office/officeart/2005/8/layout/vList5"/>
    <dgm:cxn modelId="{0681950B-2D1D-9C40-80CA-0FA18AF9A5CC}" type="presParOf" srcId="{055870E1-B382-C342-BD22-BAB4B526308F}" destId="{75C05FA6-3AFD-9644-925B-CA0EA3466FB6}" srcOrd="4" destOrd="0" presId="urn:microsoft.com/office/officeart/2005/8/layout/vList5"/>
    <dgm:cxn modelId="{62BC8C94-3338-D646-8B6B-7E4BE5912D6B}" type="presParOf" srcId="{75C05FA6-3AFD-9644-925B-CA0EA3466FB6}" destId="{0F10352B-560A-E946-8356-24AB934F974D}" srcOrd="0" destOrd="0" presId="urn:microsoft.com/office/officeart/2005/8/layout/vList5"/>
    <dgm:cxn modelId="{5BCA3E1C-E88A-CB4E-8AB9-55B2DEE0DDBC}" type="presParOf" srcId="{75C05FA6-3AFD-9644-925B-CA0EA3466FB6}" destId="{CC21D1C1-6DBA-F746-A933-D998EFB449A7}" srcOrd="1" destOrd="0" presId="urn:microsoft.com/office/officeart/2005/8/layout/vList5"/>
    <dgm:cxn modelId="{084E2208-636A-FC46-A9C8-D700893CEEFC}" type="presParOf" srcId="{055870E1-B382-C342-BD22-BAB4B526308F}" destId="{2E60A919-0BF6-0D46-8AAB-1BE99471A844}" srcOrd="5" destOrd="0" presId="urn:microsoft.com/office/officeart/2005/8/layout/vList5"/>
    <dgm:cxn modelId="{2A93D318-C9FB-6D4C-8881-D82AD0B58A73}" type="presParOf" srcId="{055870E1-B382-C342-BD22-BAB4B526308F}" destId="{3C640945-28D3-714C-A81E-40C4E37EFB50}" srcOrd="6" destOrd="0" presId="urn:microsoft.com/office/officeart/2005/8/layout/vList5"/>
    <dgm:cxn modelId="{2B825C3E-3C7D-D147-8C6A-072AC5855F52}" type="presParOf" srcId="{3C640945-28D3-714C-A81E-40C4E37EFB50}" destId="{185E2CE6-FF9C-FB48-B672-3232B91B3B86}" srcOrd="0" destOrd="0" presId="urn:microsoft.com/office/officeart/2005/8/layout/vList5"/>
    <dgm:cxn modelId="{426E2347-6330-5B47-8756-B1A65D1C4CFA}" type="presParOf" srcId="{3C640945-28D3-714C-A81E-40C4E37EFB50}" destId="{962530E8-8B59-F84D-B0D7-09A7C0AFD1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‘Alice </a:t>
          </a:r>
          <a:r>
            <a:rPr lang="en-US" dirty="0" err="1" smtClean="0"/>
            <a:t>Spellster</a:t>
          </a:r>
          <a:r>
            <a:rPr lang="en-US" dirty="0" smtClean="0"/>
            <a:t>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3A3DCB07-B4BC-6F4C-9877-6236C1D0C133}" type="presOf" srcId="{2E6B7BFC-576C-7A4D-8EDC-E30F9B297456}" destId="{BBDE3AD1-E789-434F-91A1-276B236FFF08}" srcOrd="0" destOrd="0" presId="urn:microsoft.com/office/officeart/2005/8/layout/vList5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8B6B6476-024B-1749-9E28-D30ED4382355}" type="presOf" srcId="{8D4C50DD-E27F-9048-B527-D9906B8D684D}" destId="{C4DF34EE-48B5-444F-AC1B-FBFC4BE86E28}" srcOrd="0" destOrd="0" presId="urn:microsoft.com/office/officeart/2005/8/layout/vList5"/>
    <dgm:cxn modelId="{A0875AA0-5A34-7943-A3DB-D84AEDF6932E}" type="presOf" srcId="{42A981DD-8C56-FC43-BDF8-1206121CF123}" destId="{0A1C6173-3AB8-4945-9FF4-0FAB5FCACC5A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3C643FCD-02B8-5A49-A6A1-349B072B6170}" type="presOf" srcId="{917FAA6C-FB7F-CD4E-8B3B-528D541FB76D}" destId="{055870E1-B382-C342-BD22-BAB4B526308F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1860899D-837F-0846-91DC-E23653790A73}" type="presOf" srcId="{6687A4EC-EE59-804D-AA77-C65C8E1D1E1F}" destId="{98A08F53-B971-6D4B-B7CE-2B6B8D38DE7A}" srcOrd="0" destOrd="0" presId="urn:microsoft.com/office/officeart/2005/8/layout/vList5"/>
    <dgm:cxn modelId="{8C04BBC6-6821-0C4D-8F3E-7336455580BA}" type="presOf" srcId="{B88F3211-D76D-A240-BA21-8D39BD752A35}" destId="{0B58FB7B-3245-2A48-A8A4-50B8958792CD}" srcOrd="0" destOrd="0" presId="urn:microsoft.com/office/officeart/2005/8/layout/vList5"/>
    <dgm:cxn modelId="{A9620546-21B8-9C4F-B9A2-E14E481375B1}" type="presOf" srcId="{30D62108-3C9B-7F44-BFCB-6A9EB0550C20}" destId="{A9E063B5-9CF1-B24D-B80C-9AA1BA51DA63}" srcOrd="0" destOrd="0" presId="urn:microsoft.com/office/officeart/2005/8/layout/vList5"/>
    <dgm:cxn modelId="{DCA2E436-3087-CB4E-9E5B-E2D559BBE82E}" type="presOf" srcId="{C0B4B9E6-7DC6-8C4D-9B83-64FEE4E5E086}" destId="{706349CC-5365-044C-A075-4DC4805D4A91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15144EF5-4B66-594D-997D-9B8BF59AF571}" type="presOf" srcId="{5C55AC14-5308-CC42-B6C7-4485CE465B1F}" destId="{C3937401-DA0A-274C-B044-431528E86CFC}" srcOrd="0" destOrd="0" presId="urn:microsoft.com/office/officeart/2005/8/layout/vList5"/>
    <dgm:cxn modelId="{230AF280-D626-4941-B8E1-45C16965EE93}" type="presParOf" srcId="{055870E1-B382-C342-BD22-BAB4B526308F}" destId="{F3095919-60B7-504F-AFB5-A0FDA150130B}" srcOrd="0" destOrd="0" presId="urn:microsoft.com/office/officeart/2005/8/layout/vList5"/>
    <dgm:cxn modelId="{F33B7B9E-CBA5-1C48-B608-583FB0241D81}" type="presParOf" srcId="{F3095919-60B7-504F-AFB5-A0FDA150130B}" destId="{A9E063B5-9CF1-B24D-B80C-9AA1BA51DA63}" srcOrd="0" destOrd="0" presId="urn:microsoft.com/office/officeart/2005/8/layout/vList5"/>
    <dgm:cxn modelId="{B965BA42-E523-9F4B-86C6-0496D6DE1EFE}" type="presParOf" srcId="{F3095919-60B7-504F-AFB5-A0FDA150130B}" destId="{706349CC-5365-044C-A075-4DC4805D4A91}" srcOrd="1" destOrd="0" presId="urn:microsoft.com/office/officeart/2005/8/layout/vList5"/>
    <dgm:cxn modelId="{15432445-FF38-144C-AD33-DA47A2E66FA9}" type="presParOf" srcId="{055870E1-B382-C342-BD22-BAB4B526308F}" destId="{B9D222FE-1C7E-4640-BA1C-796CF9716337}" srcOrd="1" destOrd="0" presId="urn:microsoft.com/office/officeart/2005/8/layout/vList5"/>
    <dgm:cxn modelId="{0E8F34BF-8BC7-C346-ACB6-FAF81B66193E}" type="presParOf" srcId="{055870E1-B382-C342-BD22-BAB4B526308F}" destId="{8F2B6617-A591-274D-A44C-DA551942DED1}" srcOrd="2" destOrd="0" presId="urn:microsoft.com/office/officeart/2005/8/layout/vList5"/>
    <dgm:cxn modelId="{65E4F292-59C2-B844-8F48-354478E4C952}" type="presParOf" srcId="{8F2B6617-A591-274D-A44C-DA551942DED1}" destId="{0B58FB7B-3245-2A48-A8A4-50B8958792CD}" srcOrd="0" destOrd="0" presId="urn:microsoft.com/office/officeart/2005/8/layout/vList5"/>
    <dgm:cxn modelId="{E280655B-35E0-794A-83D9-271670CC799F}" type="presParOf" srcId="{8F2B6617-A591-274D-A44C-DA551942DED1}" destId="{0A1C6173-3AB8-4945-9FF4-0FAB5FCACC5A}" srcOrd="1" destOrd="0" presId="urn:microsoft.com/office/officeart/2005/8/layout/vList5"/>
    <dgm:cxn modelId="{9DD50FF3-CA97-2442-B5C1-48A09AD24157}" type="presParOf" srcId="{055870E1-B382-C342-BD22-BAB4B526308F}" destId="{D0CB305D-018E-2648-BD6D-8482C14288AA}" srcOrd="3" destOrd="0" presId="urn:microsoft.com/office/officeart/2005/8/layout/vList5"/>
    <dgm:cxn modelId="{FA9729C4-BB25-6548-AA61-422862EA465A}" type="presParOf" srcId="{055870E1-B382-C342-BD22-BAB4B526308F}" destId="{030B5455-19AD-084C-98F2-750A41971277}" srcOrd="4" destOrd="0" presId="urn:microsoft.com/office/officeart/2005/8/layout/vList5"/>
    <dgm:cxn modelId="{759AF488-1F8A-7C4B-B3AA-F539C5F6B565}" type="presParOf" srcId="{030B5455-19AD-084C-98F2-750A41971277}" destId="{C3937401-DA0A-274C-B044-431528E86CFC}" srcOrd="0" destOrd="0" presId="urn:microsoft.com/office/officeart/2005/8/layout/vList5"/>
    <dgm:cxn modelId="{81919489-CB8E-9142-A8C1-1C16E0181EC8}" type="presParOf" srcId="{030B5455-19AD-084C-98F2-750A41971277}" destId="{98A08F53-B971-6D4B-B7CE-2B6B8D38DE7A}" srcOrd="1" destOrd="0" presId="urn:microsoft.com/office/officeart/2005/8/layout/vList5"/>
    <dgm:cxn modelId="{B2D5791F-FAD4-EE40-9194-9A875734B33E}" type="presParOf" srcId="{055870E1-B382-C342-BD22-BAB4B526308F}" destId="{F119B66C-986D-4242-BB6B-68BF4EF2513C}" srcOrd="5" destOrd="0" presId="urn:microsoft.com/office/officeart/2005/8/layout/vList5"/>
    <dgm:cxn modelId="{DB2770E8-FC2A-3E4A-BC79-5552CA88961E}" type="presParOf" srcId="{055870E1-B382-C342-BD22-BAB4B526308F}" destId="{3115550A-C43B-7D41-96BB-21E198784793}" srcOrd="6" destOrd="0" presId="urn:microsoft.com/office/officeart/2005/8/layout/vList5"/>
    <dgm:cxn modelId="{333A2C8E-54EC-CD4E-A78D-CC2E4F781062}" type="presParOf" srcId="{3115550A-C43B-7D41-96BB-21E198784793}" destId="{BBDE3AD1-E789-434F-91A1-276B236FFF08}" srcOrd="0" destOrd="0" presId="urn:microsoft.com/office/officeart/2005/8/layout/vList5"/>
    <dgm:cxn modelId="{8EED5A4B-792D-7D43-8ED3-2B6103A8EC31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‘Bob the Wizard’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B2E7029D-8267-E144-866B-32C9CB24A740}" type="presOf" srcId="{6687A4EC-EE59-804D-AA77-C65C8E1D1E1F}" destId="{98A08F53-B971-6D4B-B7CE-2B6B8D38DE7A}" srcOrd="0" destOrd="0" presId="urn:microsoft.com/office/officeart/2005/8/layout/vList5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296C3711-A0E2-2949-993B-5E3463B06096}" type="presOf" srcId="{42A981DD-8C56-FC43-BDF8-1206121CF123}" destId="{0A1C6173-3AB8-4945-9FF4-0FAB5FCACC5A}" srcOrd="0" destOrd="0" presId="urn:microsoft.com/office/officeart/2005/8/layout/vList5"/>
    <dgm:cxn modelId="{6973F80C-5A73-2A48-B098-B6B92C279109}" type="presOf" srcId="{2E6B7BFC-576C-7A4D-8EDC-E30F9B297456}" destId="{BBDE3AD1-E789-434F-91A1-276B236FFF08}" srcOrd="0" destOrd="0" presId="urn:microsoft.com/office/officeart/2005/8/layout/vList5"/>
    <dgm:cxn modelId="{5F8B4044-E089-3046-BF9F-CFF9E7F52D8D}" type="presOf" srcId="{917FAA6C-FB7F-CD4E-8B3B-528D541FB76D}" destId="{055870E1-B382-C342-BD22-BAB4B526308F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F1C809B6-AD22-494D-BCB2-9751F371966A}" type="presOf" srcId="{5C55AC14-5308-CC42-B6C7-4485CE465B1F}" destId="{C3937401-DA0A-274C-B044-431528E86CFC}" srcOrd="0" destOrd="0" presId="urn:microsoft.com/office/officeart/2005/8/layout/vList5"/>
    <dgm:cxn modelId="{995DB2BD-D85F-8247-85A6-26797AC8CA8B}" type="presOf" srcId="{30D62108-3C9B-7F44-BFCB-6A9EB0550C20}" destId="{A9E063B5-9CF1-B24D-B80C-9AA1BA51DA63}" srcOrd="0" destOrd="0" presId="urn:microsoft.com/office/officeart/2005/8/layout/vList5"/>
    <dgm:cxn modelId="{C876808F-241C-944F-BD27-9D01788896EE}" type="presOf" srcId="{C0B4B9E6-7DC6-8C4D-9B83-64FEE4E5E086}" destId="{706349CC-5365-044C-A075-4DC4805D4A91}" srcOrd="0" destOrd="0" presId="urn:microsoft.com/office/officeart/2005/8/layout/vList5"/>
    <dgm:cxn modelId="{DE149E6C-0980-674C-B5DF-A03B99D7DDC2}" type="presOf" srcId="{8D4C50DD-E27F-9048-B527-D9906B8D684D}" destId="{C4DF34EE-48B5-444F-AC1B-FBFC4BE86E28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E4382EC8-5FDE-A842-B73E-91AEBEEF9226}" type="presOf" srcId="{B88F3211-D76D-A240-BA21-8D39BD752A35}" destId="{0B58FB7B-3245-2A48-A8A4-50B8958792CD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92C3B8E7-0D8D-A541-B8EF-CCB947BF0DC9}" type="presParOf" srcId="{055870E1-B382-C342-BD22-BAB4B526308F}" destId="{F3095919-60B7-504F-AFB5-A0FDA150130B}" srcOrd="0" destOrd="0" presId="urn:microsoft.com/office/officeart/2005/8/layout/vList5"/>
    <dgm:cxn modelId="{29AD321B-A73D-D143-A0E6-CC1DCDFDD82D}" type="presParOf" srcId="{F3095919-60B7-504F-AFB5-A0FDA150130B}" destId="{A9E063B5-9CF1-B24D-B80C-9AA1BA51DA63}" srcOrd="0" destOrd="0" presId="urn:microsoft.com/office/officeart/2005/8/layout/vList5"/>
    <dgm:cxn modelId="{48F2E946-B9A9-8B49-8CCC-77397ECBF02A}" type="presParOf" srcId="{F3095919-60B7-504F-AFB5-A0FDA150130B}" destId="{706349CC-5365-044C-A075-4DC4805D4A91}" srcOrd="1" destOrd="0" presId="urn:microsoft.com/office/officeart/2005/8/layout/vList5"/>
    <dgm:cxn modelId="{6DE5BDED-169E-4945-898B-9FC8FA18EDF4}" type="presParOf" srcId="{055870E1-B382-C342-BD22-BAB4B526308F}" destId="{B9D222FE-1C7E-4640-BA1C-796CF9716337}" srcOrd="1" destOrd="0" presId="urn:microsoft.com/office/officeart/2005/8/layout/vList5"/>
    <dgm:cxn modelId="{51688C4B-4464-4645-8716-F1C66F3F9891}" type="presParOf" srcId="{055870E1-B382-C342-BD22-BAB4B526308F}" destId="{8F2B6617-A591-274D-A44C-DA551942DED1}" srcOrd="2" destOrd="0" presId="urn:microsoft.com/office/officeart/2005/8/layout/vList5"/>
    <dgm:cxn modelId="{1BFBC117-3554-4341-95FF-4E0621CAB9FA}" type="presParOf" srcId="{8F2B6617-A591-274D-A44C-DA551942DED1}" destId="{0B58FB7B-3245-2A48-A8A4-50B8958792CD}" srcOrd="0" destOrd="0" presId="urn:microsoft.com/office/officeart/2005/8/layout/vList5"/>
    <dgm:cxn modelId="{B9FC5FB1-B74E-944F-B937-0A420D70A4AD}" type="presParOf" srcId="{8F2B6617-A591-274D-A44C-DA551942DED1}" destId="{0A1C6173-3AB8-4945-9FF4-0FAB5FCACC5A}" srcOrd="1" destOrd="0" presId="urn:microsoft.com/office/officeart/2005/8/layout/vList5"/>
    <dgm:cxn modelId="{466B6BEE-CD2B-424B-82EC-61D3F37E9067}" type="presParOf" srcId="{055870E1-B382-C342-BD22-BAB4B526308F}" destId="{D0CB305D-018E-2648-BD6D-8482C14288AA}" srcOrd="3" destOrd="0" presId="urn:microsoft.com/office/officeart/2005/8/layout/vList5"/>
    <dgm:cxn modelId="{31F5E4C3-FB3D-ED41-9D6A-AD5F95666820}" type="presParOf" srcId="{055870E1-B382-C342-BD22-BAB4B526308F}" destId="{030B5455-19AD-084C-98F2-750A41971277}" srcOrd="4" destOrd="0" presId="urn:microsoft.com/office/officeart/2005/8/layout/vList5"/>
    <dgm:cxn modelId="{DAD842F7-131D-BA41-81D5-1A55B7020192}" type="presParOf" srcId="{030B5455-19AD-084C-98F2-750A41971277}" destId="{C3937401-DA0A-274C-B044-431528E86CFC}" srcOrd="0" destOrd="0" presId="urn:microsoft.com/office/officeart/2005/8/layout/vList5"/>
    <dgm:cxn modelId="{398AFBAB-9824-6348-B159-838B58A50676}" type="presParOf" srcId="{030B5455-19AD-084C-98F2-750A41971277}" destId="{98A08F53-B971-6D4B-B7CE-2B6B8D38DE7A}" srcOrd="1" destOrd="0" presId="urn:microsoft.com/office/officeart/2005/8/layout/vList5"/>
    <dgm:cxn modelId="{1959E43C-7800-7E4F-8EE1-5469F834024F}" type="presParOf" srcId="{055870E1-B382-C342-BD22-BAB4B526308F}" destId="{F119B66C-986D-4242-BB6B-68BF4EF2513C}" srcOrd="5" destOrd="0" presId="urn:microsoft.com/office/officeart/2005/8/layout/vList5"/>
    <dgm:cxn modelId="{9D12B829-803C-AB4D-AA83-06BC6EDC0B35}" type="presParOf" srcId="{055870E1-B382-C342-BD22-BAB4B526308F}" destId="{3115550A-C43B-7D41-96BB-21E198784793}" srcOrd="6" destOrd="0" presId="urn:microsoft.com/office/officeart/2005/8/layout/vList5"/>
    <dgm:cxn modelId="{F033E127-CB26-9E49-A23F-797C3B546FEB}" type="presParOf" srcId="{3115550A-C43B-7D41-96BB-21E198784793}" destId="{BBDE3AD1-E789-434F-91A1-276B236FFF08}" srcOrd="0" destOrd="0" presId="urn:microsoft.com/office/officeart/2005/8/layout/vList5"/>
    <dgm:cxn modelId="{F5D5DAD6-7D91-8D48-A0DF-68BE2626330A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‘Alice </a:t>
          </a:r>
          <a:r>
            <a:rPr lang="en-US" dirty="0" err="1" smtClean="0"/>
            <a:t>Spellster</a:t>
          </a:r>
          <a:r>
            <a:rPr lang="en-US" dirty="0" smtClean="0"/>
            <a:t>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3">
        <dgm:presLayoutVars>
          <dgm:bulletEnabled val="1"/>
        </dgm:presLayoutVars>
      </dgm:prSet>
      <dgm:spPr/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0F2FAFF3-7FBF-114E-9098-BF784523FD3E}" type="presOf" srcId="{30D62108-3C9B-7F44-BFCB-6A9EB0550C20}" destId="{A9E063B5-9CF1-B24D-B80C-9AA1BA51DA63}" srcOrd="0" destOrd="0" presId="urn:microsoft.com/office/officeart/2005/8/layout/vList5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AB5752AE-FF92-A646-965E-1551A07D993E}" type="presOf" srcId="{42A981DD-8C56-FC43-BDF8-1206121CF123}" destId="{0A1C6173-3AB8-4945-9FF4-0FAB5FCACC5A}" srcOrd="0" destOrd="0" presId="urn:microsoft.com/office/officeart/2005/8/layout/vList5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DF2A9AAE-CA98-5A42-AF0B-E01AE021EA9D}" type="presOf" srcId="{917FAA6C-FB7F-CD4E-8B3B-528D541FB76D}" destId="{055870E1-B382-C342-BD22-BAB4B526308F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497A031C-2089-7E41-A300-CC6C15CE6070}" type="presOf" srcId="{B88F3211-D76D-A240-BA21-8D39BD752A35}" destId="{0B58FB7B-3245-2A48-A8A4-50B8958792CD}" srcOrd="0" destOrd="0" presId="urn:microsoft.com/office/officeart/2005/8/layout/vList5"/>
    <dgm:cxn modelId="{E4072D67-68DF-6040-B9BE-BB626B28E884}" type="presOf" srcId="{6687A4EC-EE59-804D-AA77-C65C8E1D1E1F}" destId="{98A08F53-B971-6D4B-B7CE-2B6B8D38DE7A}" srcOrd="0" destOrd="0" presId="urn:microsoft.com/office/officeart/2005/8/layout/vList5"/>
    <dgm:cxn modelId="{316E69E3-9EA0-AC40-A8F9-8946F70BEBC6}" type="presOf" srcId="{5C55AC14-5308-CC42-B6C7-4485CE465B1F}" destId="{C3937401-DA0A-274C-B044-431528E86CFC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135CC9EE-36C7-8640-A980-1E8D4B95C55C}" type="presOf" srcId="{2E6B7BFC-576C-7A4D-8EDC-E30F9B297456}" destId="{BBDE3AD1-E789-434F-91A1-276B236FFF08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9CAAA089-28EF-3D41-8A0D-742F1CD13C42}" type="presOf" srcId="{C0B4B9E6-7DC6-8C4D-9B83-64FEE4E5E086}" destId="{706349CC-5365-044C-A075-4DC4805D4A91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26299424-5630-E74F-9CF6-25982E111113}" type="presParOf" srcId="{055870E1-B382-C342-BD22-BAB4B526308F}" destId="{F3095919-60B7-504F-AFB5-A0FDA150130B}" srcOrd="0" destOrd="0" presId="urn:microsoft.com/office/officeart/2005/8/layout/vList5"/>
    <dgm:cxn modelId="{14E8D205-FDFC-5847-BBD1-58179537DE5C}" type="presParOf" srcId="{F3095919-60B7-504F-AFB5-A0FDA150130B}" destId="{A9E063B5-9CF1-B24D-B80C-9AA1BA51DA63}" srcOrd="0" destOrd="0" presId="urn:microsoft.com/office/officeart/2005/8/layout/vList5"/>
    <dgm:cxn modelId="{E16607E9-5755-C346-887E-A4882ADAB22F}" type="presParOf" srcId="{F3095919-60B7-504F-AFB5-A0FDA150130B}" destId="{706349CC-5365-044C-A075-4DC4805D4A91}" srcOrd="1" destOrd="0" presId="urn:microsoft.com/office/officeart/2005/8/layout/vList5"/>
    <dgm:cxn modelId="{E9F6E45F-0046-A04A-B38F-C7B7F174859E}" type="presParOf" srcId="{055870E1-B382-C342-BD22-BAB4B526308F}" destId="{B9D222FE-1C7E-4640-BA1C-796CF9716337}" srcOrd="1" destOrd="0" presId="urn:microsoft.com/office/officeart/2005/8/layout/vList5"/>
    <dgm:cxn modelId="{8A2567EE-74C8-8448-A55E-1975C2566873}" type="presParOf" srcId="{055870E1-B382-C342-BD22-BAB4B526308F}" destId="{8F2B6617-A591-274D-A44C-DA551942DED1}" srcOrd="2" destOrd="0" presId="urn:microsoft.com/office/officeart/2005/8/layout/vList5"/>
    <dgm:cxn modelId="{55E81F2F-BFB6-5A4F-BF68-1C30D1C18718}" type="presParOf" srcId="{8F2B6617-A591-274D-A44C-DA551942DED1}" destId="{0B58FB7B-3245-2A48-A8A4-50B8958792CD}" srcOrd="0" destOrd="0" presId="urn:microsoft.com/office/officeart/2005/8/layout/vList5"/>
    <dgm:cxn modelId="{4E87E81A-4C80-2D4B-BBB7-F29585311E7D}" type="presParOf" srcId="{8F2B6617-A591-274D-A44C-DA551942DED1}" destId="{0A1C6173-3AB8-4945-9FF4-0FAB5FCACC5A}" srcOrd="1" destOrd="0" presId="urn:microsoft.com/office/officeart/2005/8/layout/vList5"/>
    <dgm:cxn modelId="{1B8E0D26-D74B-E94A-B4DA-BEE08707ABA6}" type="presParOf" srcId="{055870E1-B382-C342-BD22-BAB4B526308F}" destId="{D0CB305D-018E-2648-BD6D-8482C14288AA}" srcOrd="3" destOrd="0" presId="urn:microsoft.com/office/officeart/2005/8/layout/vList5"/>
    <dgm:cxn modelId="{F12FFE09-4A14-4845-B6F4-FBF84DD77A97}" type="presParOf" srcId="{055870E1-B382-C342-BD22-BAB4B526308F}" destId="{030B5455-19AD-084C-98F2-750A41971277}" srcOrd="4" destOrd="0" presId="urn:microsoft.com/office/officeart/2005/8/layout/vList5"/>
    <dgm:cxn modelId="{F0F90BC6-F256-2149-977F-5A3D73098AD7}" type="presParOf" srcId="{030B5455-19AD-084C-98F2-750A41971277}" destId="{C3937401-DA0A-274C-B044-431528E86CFC}" srcOrd="0" destOrd="0" presId="urn:microsoft.com/office/officeart/2005/8/layout/vList5"/>
    <dgm:cxn modelId="{ABAEAF06-ACD3-B24C-A629-4CE6F0CF8638}" type="presParOf" srcId="{030B5455-19AD-084C-98F2-750A41971277}" destId="{98A08F53-B971-6D4B-B7CE-2B6B8D38DE7A}" srcOrd="1" destOrd="0" presId="urn:microsoft.com/office/officeart/2005/8/layout/vList5"/>
    <dgm:cxn modelId="{8E622D84-DA23-F14A-9C05-AAECA9A47E6E}" type="presParOf" srcId="{055870E1-B382-C342-BD22-BAB4B526308F}" destId="{F119B66C-986D-4242-BB6B-68BF4EF2513C}" srcOrd="5" destOrd="0" presId="urn:microsoft.com/office/officeart/2005/8/layout/vList5"/>
    <dgm:cxn modelId="{628A6502-5766-604D-AC09-0363320CB0C5}" type="presParOf" srcId="{055870E1-B382-C342-BD22-BAB4B526308F}" destId="{3115550A-C43B-7D41-96BB-21E198784793}" srcOrd="6" destOrd="0" presId="urn:microsoft.com/office/officeart/2005/8/layout/vList5"/>
    <dgm:cxn modelId="{95B92070-B749-A945-A2D5-650D9F9D5CC9}" type="presParOf" srcId="{3115550A-C43B-7D41-96BB-21E198784793}" destId="{BBDE3AD1-E789-434F-91A1-276B236FFF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‘Bob the Wizard’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38265B5D-0222-EF48-9F20-A9EC8F9511C8}" type="presOf" srcId="{917FAA6C-FB7F-CD4E-8B3B-528D541FB76D}" destId="{055870E1-B382-C342-BD22-BAB4B526308F}" srcOrd="0" destOrd="0" presId="urn:microsoft.com/office/officeart/2005/8/layout/vList5"/>
    <dgm:cxn modelId="{7192BCCE-09ED-CA42-9A92-946A2F646EDE}" type="presOf" srcId="{5C55AC14-5308-CC42-B6C7-4485CE465B1F}" destId="{C3937401-DA0A-274C-B044-431528E86CFC}" srcOrd="0" destOrd="0" presId="urn:microsoft.com/office/officeart/2005/8/layout/vList5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D403C48A-8E7E-2243-96D5-15D48D7DF060}" type="presOf" srcId="{C0B4B9E6-7DC6-8C4D-9B83-64FEE4E5E086}" destId="{706349CC-5365-044C-A075-4DC4805D4A91}" srcOrd="0" destOrd="0" presId="urn:microsoft.com/office/officeart/2005/8/layout/vList5"/>
    <dgm:cxn modelId="{272D14E1-791A-044C-B9CA-6D85A2621788}" type="presOf" srcId="{42A981DD-8C56-FC43-BDF8-1206121CF123}" destId="{0A1C6173-3AB8-4945-9FF4-0FAB5FCACC5A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63053CD1-5547-C049-A5E3-5AEEDB00D1AA}" type="presOf" srcId="{2E6B7BFC-576C-7A4D-8EDC-E30F9B297456}" destId="{BBDE3AD1-E789-434F-91A1-276B236FFF08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A340BBDC-6F7B-9546-862E-DEEC25B929D5}" type="presOf" srcId="{30D62108-3C9B-7F44-BFCB-6A9EB0550C20}" destId="{A9E063B5-9CF1-B24D-B80C-9AA1BA51DA63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6479A606-ACED-9240-BFF8-7D9905CE3331}" type="presOf" srcId="{6687A4EC-EE59-804D-AA77-C65C8E1D1E1F}" destId="{98A08F53-B971-6D4B-B7CE-2B6B8D38DE7A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5DF77CA4-F7B8-4B4D-B323-27DF0C70E9C4}" type="presOf" srcId="{B88F3211-D76D-A240-BA21-8D39BD752A35}" destId="{0B58FB7B-3245-2A48-A8A4-50B8958792CD}" srcOrd="0" destOrd="0" presId="urn:microsoft.com/office/officeart/2005/8/layout/vList5"/>
    <dgm:cxn modelId="{13399864-81FC-D140-9BB5-BB54C8C53449}" type="presParOf" srcId="{055870E1-B382-C342-BD22-BAB4B526308F}" destId="{F3095919-60B7-504F-AFB5-A0FDA150130B}" srcOrd="0" destOrd="0" presId="urn:microsoft.com/office/officeart/2005/8/layout/vList5"/>
    <dgm:cxn modelId="{A9BBD75C-B5BA-4944-B2EF-20BB7B69AABA}" type="presParOf" srcId="{F3095919-60B7-504F-AFB5-A0FDA150130B}" destId="{A9E063B5-9CF1-B24D-B80C-9AA1BA51DA63}" srcOrd="0" destOrd="0" presId="urn:microsoft.com/office/officeart/2005/8/layout/vList5"/>
    <dgm:cxn modelId="{7CC0A3F8-08AA-0E41-A81E-382B7BD5B93C}" type="presParOf" srcId="{F3095919-60B7-504F-AFB5-A0FDA150130B}" destId="{706349CC-5365-044C-A075-4DC4805D4A91}" srcOrd="1" destOrd="0" presId="urn:microsoft.com/office/officeart/2005/8/layout/vList5"/>
    <dgm:cxn modelId="{7E23B167-16D6-5446-B08A-BC1049B420A7}" type="presParOf" srcId="{055870E1-B382-C342-BD22-BAB4B526308F}" destId="{B9D222FE-1C7E-4640-BA1C-796CF9716337}" srcOrd="1" destOrd="0" presId="urn:microsoft.com/office/officeart/2005/8/layout/vList5"/>
    <dgm:cxn modelId="{89DB2B08-1913-0945-9E46-C421F706F59B}" type="presParOf" srcId="{055870E1-B382-C342-BD22-BAB4B526308F}" destId="{8F2B6617-A591-274D-A44C-DA551942DED1}" srcOrd="2" destOrd="0" presId="urn:microsoft.com/office/officeart/2005/8/layout/vList5"/>
    <dgm:cxn modelId="{C362CDF8-5BBB-414B-844D-C0FC981E708A}" type="presParOf" srcId="{8F2B6617-A591-274D-A44C-DA551942DED1}" destId="{0B58FB7B-3245-2A48-A8A4-50B8958792CD}" srcOrd="0" destOrd="0" presId="urn:microsoft.com/office/officeart/2005/8/layout/vList5"/>
    <dgm:cxn modelId="{5D64A494-2AA0-574F-9C5F-A5AAB8A09915}" type="presParOf" srcId="{8F2B6617-A591-274D-A44C-DA551942DED1}" destId="{0A1C6173-3AB8-4945-9FF4-0FAB5FCACC5A}" srcOrd="1" destOrd="0" presId="urn:microsoft.com/office/officeart/2005/8/layout/vList5"/>
    <dgm:cxn modelId="{D2033CAC-2045-CB41-B088-8AFF45C0B888}" type="presParOf" srcId="{055870E1-B382-C342-BD22-BAB4B526308F}" destId="{D0CB305D-018E-2648-BD6D-8482C14288AA}" srcOrd="3" destOrd="0" presId="urn:microsoft.com/office/officeart/2005/8/layout/vList5"/>
    <dgm:cxn modelId="{118DDE21-2D60-0349-ACCE-F88F75DD4D40}" type="presParOf" srcId="{055870E1-B382-C342-BD22-BAB4B526308F}" destId="{030B5455-19AD-084C-98F2-750A41971277}" srcOrd="4" destOrd="0" presId="urn:microsoft.com/office/officeart/2005/8/layout/vList5"/>
    <dgm:cxn modelId="{8C8106B2-9AD5-8F47-A837-40B4DA09BA1D}" type="presParOf" srcId="{030B5455-19AD-084C-98F2-750A41971277}" destId="{C3937401-DA0A-274C-B044-431528E86CFC}" srcOrd="0" destOrd="0" presId="urn:microsoft.com/office/officeart/2005/8/layout/vList5"/>
    <dgm:cxn modelId="{DBA8C315-D9CE-A447-A420-DFD6B6087A5D}" type="presParOf" srcId="{030B5455-19AD-084C-98F2-750A41971277}" destId="{98A08F53-B971-6D4B-B7CE-2B6B8D38DE7A}" srcOrd="1" destOrd="0" presId="urn:microsoft.com/office/officeart/2005/8/layout/vList5"/>
    <dgm:cxn modelId="{9E8C7FEF-DEA5-2242-8635-804BBFBB2F29}" type="presParOf" srcId="{055870E1-B382-C342-BD22-BAB4B526308F}" destId="{F119B66C-986D-4242-BB6B-68BF4EF2513C}" srcOrd="5" destOrd="0" presId="urn:microsoft.com/office/officeart/2005/8/layout/vList5"/>
    <dgm:cxn modelId="{FEC89446-162C-1E4D-ACCB-E74BF82CF983}" type="presParOf" srcId="{055870E1-B382-C342-BD22-BAB4B526308F}" destId="{3115550A-C43B-7D41-96BB-21E198784793}" srcOrd="6" destOrd="0" presId="urn:microsoft.com/office/officeart/2005/8/layout/vList5"/>
    <dgm:cxn modelId="{C0D9D24E-A764-B848-B157-5EDD20CA6899}" type="presParOf" srcId="{3115550A-C43B-7D41-96BB-21E198784793}" destId="{BBDE3AD1-E789-434F-91A1-276B236FFF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‘Alice </a:t>
          </a:r>
          <a:r>
            <a:rPr lang="en-US" dirty="0" err="1" smtClean="0"/>
            <a:t>Spellster</a:t>
          </a:r>
          <a:r>
            <a:rPr lang="en-US" dirty="0" smtClean="0"/>
            <a:t>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3BE81A51-5B70-E64E-9233-54FC079BB117}" type="presOf" srcId="{8D4C50DD-E27F-9048-B527-D9906B8D684D}" destId="{C4DF34EE-48B5-444F-AC1B-FBFC4BE86E28}" srcOrd="0" destOrd="0" presId="urn:microsoft.com/office/officeart/2005/8/layout/vList5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2B666BBC-B5F3-1340-A7A3-6B855F3A4CE5}" type="presOf" srcId="{C0B4B9E6-7DC6-8C4D-9B83-64FEE4E5E086}" destId="{706349CC-5365-044C-A075-4DC4805D4A91}" srcOrd="0" destOrd="0" presId="urn:microsoft.com/office/officeart/2005/8/layout/vList5"/>
    <dgm:cxn modelId="{F0A1C710-415C-AA4F-A567-90E9FFFD4D8E}" type="presOf" srcId="{917FAA6C-FB7F-CD4E-8B3B-528D541FB76D}" destId="{055870E1-B382-C342-BD22-BAB4B526308F}" srcOrd="0" destOrd="0" presId="urn:microsoft.com/office/officeart/2005/8/layout/vList5"/>
    <dgm:cxn modelId="{9611BCB6-B389-204E-8F50-155503378B18}" type="presOf" srcId="{B88F3211-D76D-A240-BA21-8D39BD752A35}" destId="{0B58FB7B-3245-2A48-A8A4-50B8958792CD}" srcOrd="0" destOrd="0" presId="urn:microsoft.com/office/officeart/2005/8/layout/vList5"/>
    <dgm:cxn modelId="{0FA64787-67B6-6848-BB7B-B8CAD1C210CF}" type="presOf" srcId="{42A981DD-8C56-FC43-BDF8-1206121CF123}" destId="{0A1C6173-3AB8-4945-9FF4-0FAB5FCACC5A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4B2DD7F3-128E-1E44-BD1B-6A97B315DD68}" type="presOf" srcId="{6687A4EC-EE59-804D-AA77-C65C8E1D1E1F}" destId="{98A08F53-B971-6D4B-B7CE-2B6B8D38DE7A}" srcOrd="0" destOrd="0" presId="urn:microsoft.com/office/officeart/2005/8/layout/vList5"/>
    <dgm:cxn modelId="{2549CA45-51D9-C046-A308-66D64474B772}" type="presOf" srcId="{5C55AC14-5308-CC42-B6C7-4485CE465B1F}" destId="{C3937401-DA0A-274C-B044-431528E86CFC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B52D0535-1FBB-2D4A-BB17-BEAC0DDF2009}" type="presOf" srcId="{2E6B7BFC-576C-7A4D-8EDC-E30F9B297456}" destId="{BBDE3AD1-E789-434F-91A1-276B236FFF08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FAF637F3-0D34-4C49-A936-430664B600A8}" type="presOf" srcId="{30D62108-3C9B-7F44-BFCB-6A9EB0550C20}" destId="{A9E063B5-9CF1-B24D-B80C-9AA1BA51DA63}" srcOrd="0" destOrd="0" presId="urn:microsoft.com/office/officeart/2005/8/layout/vList5"/>
    <dgm:cxn modelId="{FEB01FEF-F134-8544-83E7-02D91B8AB27C}" type="presParOf" srcId="{055870E1-B382-C342-BD22-BAB4B526308F}" destId="{F3095919-60B7-504F-AFB5-A0FDA150130B}" srcOrd="0" destOrd="0" presId="urn:microsoft.com/office/officeart/2005/8/layout/vList5"/>
    <dgm:cxn modelId="{D418EA92-AC17-EF4C-BD26-A07CC898D142}" type="presParOf" srcId="{F3095919-60B7-504F-AFB5-A0FDA150130B}" destId="{A9E063B5-9CF1-B24D-B80C-9AA1BA51DA63}" srcOrd="0" destOrd="0" presId="urn:microsoft.com/office/officeart/2005/8/layout/vList5"/>
    <dgm:cxn modelId="{53617B09-42E2-114A-9A6C-C937B9B661AE}" type="presParOf" srcId="{F3095919-60B7-504F-AFB5-A0FDA150130B}" destId="{706349CC-5365-044C-A075-4DC4805D4A91}" srcOrd="1" destOrd="0" presId="urn:microsoft.com/office/officeart/2005/8/layout/vList5"/>
    <dgm:cxn modelId="{F2629D59-327F-1541-861D-1F8A3A5227BE}" type="presParOf" srcId="{055870E1-B382-C342-BD22-BAB4B526308F}" destId="{B9D222FE-1C7E-4640-BA1C-796CF9716337}" srcOrd="1" destOrd="0" presId="urn:microsoft.com/office/officeart/2005/8/layout/vList5"/>
    <dgm:cxn modelId="{8BE6D15F-3D66-FF41-B873-EAFEE63FAD86}" type="presParOf" srcId="{055870E1-B382-C342-BD22-BAB4B526308F}" destId="{8F2B6617-A591-274D-A44C-DA551942DED1}" srcOrd="2" destOrd="0" presId="urn:microsoft.com/office/officeart/2005/8/layout/vList5"/>
    <dgm:cxn modelId="{5EFC884B-EAB1-1B43-A991-FE0A5BF9DD2F}" type="presParOf" srcId="{8F2B6617-A591-274D-A44C-DA551942DED1}" destId="{0B58FB7B-3245-2A48-A8A4-50B8958792CD}" srcOrd="0" destOrd="0" presId="urn:microsoft.com/office/officeart/2005/8/layout/vList5"/>
    <dgm:cxn modelId="{274054EA-A781-DD41-A66B-7635D65F099D}" type="presParOf" srcId="{8F2B6617-A591-274D-A44C-DA551942DED1}" destId="{0A1C6173-3AB8-4945-9FF4-0FAB5FCACC5A}" srcOrd="1" destOrd="0" presId="urn:microsoft.com/office/officeart/2005/8/layout/vList5"/>
    <dgm:cxn modelId="{A77D857C-52E2-6747-AD1E-7E554CCF25E4}" type="presParOf" srcId="{055870E1-B382-C342-BD22-BAB4B526308F}" destId="{D0CB305D-018E-2648-BD6D-8482C14288AA}" srcOrd="3" destOrd="0" presId="urn:microsoft.com/office/officeart/2005/8/layout/vList5"/>
    <dgm:cxn modelId="{422717F4-2FAB-9440-80C1-C09E42942A3B}" type="presParOf" srcId="{055870E1-B382-C342-BD22-BAB4B526308F}" destId="{030B5455-19AD-084C-98F2-750A41971277}" srcOrd="4" destOrd="0" presId="urn:microsoft.com/office/officeart/2005/8/layout/vList5"/>
    <dgm:cxn modelId="{B9314170-222B-E446-9F7E-3970A19CE461}" type="presParOf" srcId="{030B5455-19AD-084C-98F2-750A41971277}" destId="{C3937401-DA0A-274C-B044-431528E86CFC}" srcOrd="0" destOrd="0" presId="urn:microsoft.com/office/officeart/2005/8/layout/vList5"/>
    <dgm:cxn modelId="{E536DB13-03E1-C348-A4FC-4F8A87AA5331}" type="presParOf" srcId="{030B5455-19AD-084C-98F2-750A41971277}" destId="{98A08F53-B971-6D4B-B7CE-2B6B8D38DE7A}" srcOrd="1" destOrd="0" presId="urn:microsoft.com/office/officeart/2005/8/layout/vList5"/>
    <dgm:cxn modelId="{629C7896-2E70-B04E-9361-8899F8865C80}" type="presParOf" srcId="{055870E1-B382-C342-BD22-BAB4B526308F}" destId="{F119B66C-986D-4242-BB6B-68BF4EF2513C}" srcOrd="5" destOrd="0" presId="urn:microsoft.com/office/officeart/2005/8/layout/vList5"/>
    <dgm:cxn modelId="{0EE330B5-73CB-E64B-AFB6-93E39BE8FB35}" type="presParOf" srcId="{055870E1-B382-C342-BD22-BAB4B526308F}" destId="{3115550A-C43B-7D41-96BB-21E198784793}" srcOrd="6" destOrd="0" presId="urn:microsoft.com/office/officeart/2005/8/layout/vList5"/>
    <dgm:cxn modelId="{65D201F1-0C9B-3340-918C-A454EE6D8A0D}" type="presParOf" srcId="{3115550A-C43B-7D41-96BB-21E198784793}" destId="{BBDE3AD1-E789-434F-91A1-276B236FFF08}" srcOrd="0" destOrd="0" presId="urn:microsoft.com/office/officeart/2005/8/layout/vList5"/>
    <dgm:cxn modelId="{98C1C38E-1CDC-CE45-8AE8-14BF2113F64C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‘Bob the Wizard’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5A19F27A-5D20-A24C-BC6C-CF2018A5A2F9}" type="presOf" srcId="{917FAA6C-FB7F-CD4E-8B3B-528D541FB76D}" destId="{055870E1-B382-C342-BD22-BAB4B526308F}" srcOrd="0" destOrd="0" presId="urn:microsoft.com/office/officeart/2005/8/layout/vList5"/>
    <dgm:cxn modelId="{A20C519E-A4D9-8541-A5F5-E157F355172D}" type="presOf" srcId="{30D62108-3C9B-7F44-BFCB-6A9EB0550C20}" destId="{A9E063B5-9CF1-B24D-B80C-9AA1BA51DA63}" srcOrd="0" destOrd="0" presId="urn:microsoft.com/office/officeart/2005/8/layout/vList5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7E6857B0-F96D-D84C-A25F-734486E743E4}" type="presOf" srcId="{8D4C50DD-E27F-9048-B527-D9906B8D684D}" destId="{C4DF34EE-48B5-444F-AC1B-FBFC4BE86E28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C1118E7E-28D3-5143-9758-A96F43129A87}" type="presOf" srcId="{6687A4EC-EE59-804D-AA77-C65C8E1D1E1F}" destId="{98A08F53-B971-6D4B-B7CE-2B6B8D38DE7A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6F4F56C0-B757-9B4B-8FA0-370974EAB646}" type="presOf" srcId="{42A981DD-8C56-FC43-BDF8-1206121CF123}" destId="{0A1C6173-3AB8-4945-9FF4-0FAB5FCACC5A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ABDCF9EA-193E-8546-8A05-46909570CAE1}" type="presOf" srcId="{C0B4B9E6-7DC6-8C4D-9B83-64FEE4E5E086}" destId="{706349CC-5365-044C-A075-4DC4805D4A91}" srcOrd="0" destOrd="0" presId="urn:microsoft.com/office/officeart/2005/8/layout/vList5"/>
    <dgm:cxn modelId="{D8A0BF6D-C0C0-D942-9E39-A0A4681BDA4A}" type="presOf" srcId="{B88F3211-D76D-A240-BA21-8D39BD752A35}" destId="{0B58FB7B-3245-2A48-A8A4-50B8958792CD}" srcOrd="0" destOrd="0" presId="urn:microsoft.com/office/officeart/2005/8/layout/vList5"/>
    <dgm:cxn modelId="{DEA4D62A-0E8B-C94E-9BE4-2F11B8626097}" type="presOf" srcId="{5C55AC14-5308-CC42-B6C7-4485CE465B1F}" destId="{C3937401-DA0A-274C-B044-431528E86CFC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38BA06CB-03CE-2545-A6B3-77C07762B73D}" type="presOf" srcId="{2E6B7BFC-576C-7A4D-8EDC-E30F9B297456}" destId="{BBDE3AD1-E789-434F-91A1-276B236FFF08}" srcOrd="0" destOrd="0" presId="urn:microsoft.com/office/officeart/2005/8/layout/vList5"/>
    <dgm:cxn modelId="{87B07A82-14FE-404D-913B-3AFD69480D22}" type="presParOf" srcId="{055870E1-B382-C342-BD22-BAB4B526308F}" destId="{F3095919-60B7-504F-AFB5-A0FDA150130B}" srcOrd="0" destOrd="0" presId="urn:microsoft.com/office/officeart/2005/8/layout/vList5"/>
    <dgm:cxn modelId="{DB5E3252-9448-324E-B855-09229C52D8A7}" type="presParOf" srcId="{F3095919-60B7-504F-AFB5-A0FDA150130B}" destId="{A9E063B5-9CF1-B24D-B80C-9AA1BA51DA63}" srcOrd="0" destOrd="0" presId="urn:microsoft.com/office/officeart/2005/8/layout/vList5"/>
    <dgm:cxn modelId="{66A4AA57-AC44-6A4B-B883-B88E7FEFBEC8}" type="presParOf" srcId="{F3095919-60B7-504F-AFB5-A0FDA150130B}" destId="{706349CC-5365-044C-A075-4DC4805D4A91}" srcOrd="1" destOrd="0" presId="urn:microsoft.com/office/officeart/2005/8/layout/vList5"/>
    <dgm:cxn modelId="{6703E243-BA20-2C42-8DC1-AFA73923FBD0}" type="presParOf" srcId="{055870E1-B382-C342-BD22-BAB4B526308F}" destId="{B9D222FE-1C7E-4640-BA1C-796CF9716337}" srcOrd="1" destOrd="0" presId="urn:microsoft.com/office/officeart/2005/8/layout/vList5"/>
    <dgm:cxn modelId="{15F97C79-AE65-7A4B-B032-06ABBE289C42}" type="presParOf" srcId="{055870E1-B382-C342-BD22-BAB4B526308F}" destId="{8F2B6617-A591-274D-A44C-DA551942DED1}" srcOrd="2" destOrd="0" presId="urn:microsoft.com/office/officeart/2005/8/layout/vList5"/>
    <dgm:cxn modelId="{3EA86401-79FC-8B4C-B91F-895359EFE103}" type="presParOf" srcId="{8F2B6617-A591-274D-A44C-DA551942DED1}" destId="{0B58FB7B-3245-2A48-A8A4-50B8958792CD}" srcOrd="0" destOrd="0" presId="urn:microsoft.com/office/officeart/2005/8/layout/vList5"/>
    <dgm:cxn modelId="{FD3D3F88-B4EA-9A4C-8613-751DBAB8AEEB}" type="presParOf" srcId="{8F2B6617-A591-274D-A44C-DA551942DED1}" destId="{0A1C6173-3AB8-4945-9FF4-0FAB5FCACC5A}" srcOrd="1" destOrd="0" presId="urn:microsoft.com/office/officeart/2005/8/layout/vList5"/>
    <dgm:cxn modelId="{7783B270-B95B-AA48-AA8D-37560D828ED1}" type="presParOf" srcId="{055870E1-B382-C342-BD22-BAB4B526308F}" destId="{D0CB305D-018E-2648-BD6D-8482C14288AA}" srcOrd="3" destOrd="0" presId="urn:microsoft.com/office/officeart/2005/8/layout/vList5"/>
    <dgm:cxn modelId="{0D31A52A-B0E5-DD4D-BFC5-AC8A8C05EE26}" type="presParOf" srcId="{055870E1-B382-C342-BD22-BAB4B526308F}" destId="{030B5455-19AD-084C-98F2-750A41971277}" srcOrd="4" destOrd="0" presId="urn:microsoft.com/office/officeart/2005/8/layout/vList5"/>
    <dgm:cxn modelId="{2F0C5BC7-9FE0-1748-9570-34B408007324}" type="presParOf" srcId="{030B5455-19AD-084C-98F2-750A41971277}" destId="{C3937401-DA0A-274C-B044-431528E86CFC}" srcOrd="0" destOrd="0" presId="urn:microsoft.com/office/officeart/2005/8/layout/vList5"/>
    <dgm:cxn modelId="{D91C79E8-FE92-B442-9849-418845BB9362}" type="presParOf" srcId="{030B5455-19AD-084C-98F2-750A41971277}" destId="{98A08F53-B971-6D4B-B7CE-2B6B8D38DE7A}" srcOrd="1" destOrd="0" presId="urn:microsoft.com/office/officeart/2005/8/layout/vList5"/>
    <dgm:cxn modelId="{AF858969-5E3F-E645-965C-8A8961557144}" type="presParOf" srcId="{055870E1-B382-C342-BD22-BAB4B526308F}" destId="{F119B66C-986D-4242-BB6B-68BF4EF2513C}" srcOrd="5" destOrd="0" presId="urn:microsoft.com/office/officeart/2005/8/layout/vList5"/>
    <dgm:cxn modelId="{F5998AB2-BC28-E549-B07B-368E09497703}" type="presParOf" srcId="{055870E1-B382-C342-BD22-BAB4B526308F}" destId="{3115550A-C43B-7D41-96BB-21E198784793}" srcOrd="6" destOrd="0" presId="urn:microsoft.com/office/officeart/2005/8/layout/vList5"/>
    <dgm:cxn modelId="{18CDE088-53F4-7048-8D8B-B8906204A116}" type="presParOf" srcId="{3115550A-C43B-7D41-96BB-21E198784793}" destId="{BBDE3AD1-E789-434F-91A1-276B236FFF08}" srcOrd="0" destOrd="0" presId="urn:microsoft.com/office/officeart/2005/8/layout/vList5"/>
    <dgm:cxn modelId="{BC9F8AD4-E71E-694E-97CE-AFBD1C364F12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‘Alice </a:t>
          </a:r>
          <a:r>
            <a:rPr lang="en-US" dirty="0" err="1" smtClean="0"/>
            <a:t>Spellster</a:t>
          </a:r>
          <a:r>
            <a:rPr lang="en-US" dirty="0" smtClean="0"/>
            <a:t>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B634628A-E01D-7246-9B9A-F171FAAD9986}" type="presOf" srcId="{30D62108-3C9B-7F44-BFCB-6A9EB0550C20}" destId="{A9E063B5-9CF1-B24D-B80C-9AA1BA51DA63}" srcOrd="0" destOrd="0" presId="urn:microsoft.com/office/officeart/2005/8/layout/vList5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52CBB458-46FA-1541-8842-384E0D18C325}" type="presOf" srcId="{C0B4B9E6-7DC6-8C4D-9B83-64FEE4E5E086}" destId="{706349CC-5365-044C-A075-4DC4805D4A91}" srcOrd="0" destOrd="0" presId="urn:microsoft.com/office/officeart/2005/8/layout/vList5"/>
    <dgm:cxn modelId="{79177938-908D-AE4C-B482-EA7D83AD69CC}" type="presOf" srcId="{42A981DD-8C56-FC43-BDF8-1206121CF123}" destId="{0A1C6173-3AB8-4945-9FF4-0FAB5FCACC5A}" srcOrd="0" destOrd="0" presId="urn:microsoft.com/office/officeart/2005/8/layout/vList5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90231D42-AA9D-954A-BAC1-6B43866FC36D}" type="presOf" srcId="{5C55AC14-5308-CC42-B6C7-4485CE465B1F}" destId="{C3937401-DA0A-274C-B044-431528E86CFC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5A39EE08-F571-1D43-B5BF-C0F7502280C4}" type="presOf" srcId="{8D4C50DD-E27F-9048-B527-D9906B8D684D}" destId="{C4DF34EE-48B5-444F-AC1B-FBFC4BE86E28}" srcOrd="0" destOrd="0" presId="urn:microsoft.com/office/officeart/2005/8/layout/vList5"/>
    <dgm:cxn modelId="{91F34AFC-6EBD-6D41-873F-B2F893B53AB9}" type="presOf" srcId="{2E6B7BFC-576C-7A4D-8EDC-E30F9B297456}" destId="{BBDE3AD1-E789-434F-91A1-276B236FFF08}" srcOrd="0" destOrd="0" presId="urn:microsoft.com/office/officeart/2005/8/layout/vList5"/>
    <dgm:cxn modelId="{7AB028A1-23B4-1C44-815C-42BB40C48482}" type="presOf" srcId="{6687A4EC-EE59-804D-AA77-C65C8E1D1E1F}" destId="{98A08F53-B971-6D4B-B7CE-2B6B8D38DE7A}" srcOrd="0" destOrd="0" presId="urn:microsoft.com/office/officeart/2005/8/layout/vList5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2E2357D2-07D1-7944-85F6-F3E889652FCE}" type="presOf" srcId="{917FAA6C-FB7F-CD4E-8B3B-528D541FB76D}" destId="{055870E1-B382-C342-BD22-BAB4B526308F}" srcOrd="0" destOrd="0" presId="urn:microsoft.com/office/officeart/2005/8/layout/vList5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4330CBAE-FD38-7A42-AA23-147EFCC1FA0D}" type="presOf" srcId="{B88F3211-D76D-A240-BA21-8D39BD752A35}" destId="{0B58FB7B-3245-2A48-A8A4-50B8958792CD}" srcOrd="0" destOrd="0" presId="urn:microsoft.com/office/officeart/2005/8/layout/vList5"/>
    <dgm:cxn modelId="{71DDB73D-A2AE-3A49-9C9D-06B31CF27886}" type="presParOf" srcId="{055870E1-B382-C342-BD22-BAB4B526308F}" destId="{F3095919-60B7-504F-AFB5-A0FDA150130B}" srcOrd="0" destOrd="0" presId="urn:microsoft.com/office/officeart/2005/8/layout/vList5"/>
    <dgm:cxn modelId="{68F86014-7222-A447-87A5-72797D89BE52}" type="presParOf" srcId="{F3095919-60B7-504F-AFB5-A0FDA150130B}" destId="{A9E063B5-9CF1-B24D-B80C-9AA1BA51DA63}" srcOrd="0" destOrd="0" presId="urn:microsoft.com/office/officeart/2005/8/layout/vList5"/>
    <dgm:cxn modelId="{E829EE4C-04B8-CA46-A775-D5257313D916}" type="presParOf" srcId="{F3095919-60B7-504F-AFB5-A0FDA150130B}" destId="{706349CC-5365-044C-A075-4DC4805D4A91}" srcOrd="1" destOrd="0" presId="urn:microsoft.com/office/officeart/2005/8/layout/vList5"/>
    <dgm:cxn modelId="{4073C0B1-F0A1-FD44-9DB8-6535D0CD2472}" type="presParOf" srcId="{055870E1-B382-C342-BD22-BAB4B526308F}" destId="{B9D222FE-1C7E-4640-BA1C-796CF9716337}" srcOrd="1" destOrd="0" presId="urn:microsoft.com/office/officeart/2005/8/layout/vList5"/>
    <dgm:cxn modelId="{75F3D546-E396-F246-80E0-DBDC92ED4826}" type="presParOf" srcId="{055870E1-B382-C342-BD22-BAB4B526308F}" destId="{8F2B6617-A591-274D-A44C-DA551942DED1}" srcOrd="2" destOrd="0" presId="urn:microsoft.com/office/officeart/2005/8/layout/vList5"/>
    <dgm:cxn modelId="{E5DBC782-E3D4-6F49-A606-1D079D9E6DCA}" type="presParOf" srcId="{8F2B6617-A591-274D-A44C-DA551942DED1}" destId="{0B58FB7B-3245-2A48-A8A4-50B8958792CD}" srcOrd="0" destOrd="0" presId="urn:microsoft.com/office/officeart/2005/8/layout/vList5"/>
    <dgm:cxn modelId="{44049551-7576-5B40-8450-6BB93438C3AA}" type="presParOf" srcId="{8F2B6617-A591-274D-A44C-DA551942DED1}" destId="{0A1C6173-3AB8-4945-9FF4-0FAB5FCACC5A}" srcOrd="1" destOrd="0" presId="urn:microsoft.com/office/officeart/2005/8/layout/vList5"/>
    <dgm:cxn modelId="{4761E501-F069-B042-B0DC-F32A27C5BFA3}" type="presParOf" srcId="{055870E1-B382-C342-BD22-BAB4B526308F}" destId="{D0CB305D-018E-2648-BD6D-8482C14288AA}" srcOrd="3" destOrd="0" presId="urn:microsoft.com/office/officeart/2005/8/layout/vList5"/>
    <dgm:cxn modelId="{E91259DF-7FC9-7145-BEA0-E175F7C48ABA}" type="presParOf" srcId="{055870E1-B382-C342-BD22-BAB4B526308F}" destId="{030B5455-19AD-084C-98F2-750A41971277}" srcOrd="4" destOrd="0" presId="urn:microsoft.com/office/officeart/2005/8/layout/vList5"/>
    <dgm:cxn modelId="{7B9222F7-6792-0F44-90D7-85BFF1737163}" type="presParOf" srcId="{030B5455-19AD-084C-98F2-750A41971277}" destId="{C3937401-DA0A-274C-B044-431528E86CFC}" srcOrd="0" destOrd="0" presId="urn:microsoft.com/office/officeart/2005/8/layout/vList5"/>
    <dgm:cxn modelId="{D0C78B05-31F3-414A-A06D-4B2D8175DA39}" type="presParOf" srcId="{030B5455-19AD-084C-98F2-750A41971277}" destId="{98A08F53-B971-6D4B-B7CE-2B6B8D38DE7A}" srcOrd="1" destOrd="0" presId="urn:microsoft.com/office/officeart/2005/8/layout/vList5"/>
    <dgm:cxn modelId="{0F9F7673-7FA9-8F41-8A4E-D7A47296BDF1}" type="presParOf" srcId="{055870E1-B382-C342-BD22-BAB4B526308F}" destId="{F119B66C-986D-4242-BB6B-68BF4EF2513C}" srcOrd="5" destOrd="0" presId="urn:microsoft.com/office/officeart/2005/8/layout/vList5"/>
    <dgm:cxn modelId="{EB84572E-28D7-4942-A3C3-2900A9643832}" type="presParOf" srcId="{055870E1-B382-C342-BD22-BAB4B526308F}" destId="{3115550A-C43B-7D41-96BB-21E198784793}" srcOrd="6" destOrd="0" presId="urn:microsoft.com/office/officeart/2005/8/layout/vList5"/>
    <dgm:cxn modelId="{A2E10CDF-8D6D-D343-8C58-AD9D24881E9E}" type="presParOf" srcId="{3115550A-C43B-7D41-96BB-21E198784793}" destId="{BBDE3AD1-E789-434F-91A1-276B236FFF08}" srcOrd="0" destOrd="0" presId="urn:microsoft.com/office/officeart/2005/8/layout/vList5"/>
    <dgm:cxn modelId="{2B635852-0221-0940-9EE9-61F5A7EEFF00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7FAA6C-FB7F-CD4E-8B3B-528D541FB76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62108-3C9B-7F44-BFCB-6A9EB0550C20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898001DA-37F2-E540-8ECB-13A53641B16A}" type="parTrans" cxnId="{6B7AB750-CB2B-1A4D-BB2F-45558DC92284}">
      <dgm:prSet/>
      <dgm:spPr/>
      <dgm:t>
        <a:bodyPr/>
        <a:lstStyle/>
        <a:p>
          <a:endParaRPr lang="en-US"/>
        </a:p>
      </dgm:t>
    </dgm:pt>
    <dgm:pt modelId="{FC7A5907-A93C-3A42-9F11-A8D9A82EAE8E}" type="sibTrans" cxnId="{6B7AB750-CB2B-1A4D-BB2F-45558DC92284}">
      <dgm:prSet/>
      <dgm:spPr/>
      <dgm:t>
        <a:bodyPr/>
        <a:lstStyle/>
        <a:p>
          <a:endParaRPr lang="en-US"/>
        </a:p>
      </dgm:t>
    </dgm:pt>
    <dgm:pt modelId="{C0B4B9E6-7DC6-8C4D-9B83-64FEE4E5E086}">
      <dgm:prSet phldrT="[Text]"/>
      <dgm:spPr/>
      <dgm:t>
        <a:bodyPr/>
        <a:lstStyle/>
        <a:p>
          <a:r>
            <a:rPr lang="en-US" dirty="0" smtClean="0"/>
            <a:t>‘Bob the Wizard’</a:t>
          </a:r>
          <a:endParaRPr lang="en-US" dirty="0"/>
        </a:p>
      </dgm:t>
    </dgm:pt>
    <dgm:pt modelId="{3EF10C20-925D-FD4C-9C40-5E82BCB6BAF7}" type="parTrans" cxnId="{FC3D6475-E5FC-D247-9AE1-3E2AA3934CD7}">
      <dgm:prSet/>
      <dgm:spPr/>
      <dgm:t>
        <a:bodyPr/>
        <a:lstStyle/>
        <a:p>
          <a:endParaRPr lang="en-US"/>
        </a:p>
      </dgm:t>
    </dgm:pt>
    <dgm:pt modelId="{1385CE7F-F1FD-AD44-AEBB-A72747E5769B}" type="sibTrans" cxnId="{FC3D6475-E5FC-D247-9AE1-3E2AA3934CD7}">
      <dgm:prSet/>
      <dgm:spPr/>
      <dgm:t>
        <a:bodyPr/>
        <a:lstStyle/>
        <a:p>
          <a:endParaRPr lang="en-US"/>
        </a:p>
      </dgm:t>
    </dgm:pt>
    <dgm:pt modelId="{B88F3211-D76D-A240-BA21-8D39BD752A35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DD0BAE66-2AF5-C348-94AF-24536AAD90BD}" type="parTrans" cxnId="{88343BF0-A052-4147-9CA6-90015D01288C}">
      <dgm:prSet/>
      <dgm:spPr/>
      <dgm:t>
        <a:bodyPr/>
        <a:lstStyle/>
        <a:p>
          <a:endParaRPr lang="en-US"/>
        </a:p>
      </dgm:t>
    </dgm:pt>
    <dgm:pt modelId="{3D61F077-3876-0448-BA7D-DD922AE69EBA}" type="sibTrans" cxnId="{88343BF0-A052-4147-9CA6-90015D01288C}">
      <dgm:prSet/>
      <dgm:spPr/>
      <dgm:t>
        <a:bodyPr/>
        <a:lstStyle/>
        <a:p>
          <a:endParaRPr lang="en-US"/>
        </a:p>
      </dgm:t>
    </dgm:pt>
    <dgm:pt modelId="{42A981DD-8C56-FC43-BDF8-1206121CF12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07E079E-D107-A747-84E6-352852236C55}" type="parTrans" cxnId="{286D45B1-39A7-FA4C-8E8A-70CC6686E596}">
      <dgm:prSet/>
      <dgm:spPr/>
      <dgm:t>
        <a:bodyPr/>
        <a:lstStyle/>
        <a:p>
          <a:endParaRPr lang="en-US"/>
        </a:p>
      </dgm:t>
    </dgm:pt>
    <dgm:pt modelId="{791C61E4-8C8C-0D46-A3A5-3F99D231D268}" type="sibTrans" cxnId="{286D45B1-39A7-FA4C-8E8A-70CC6686E596}">
      <dgm:prSet/>
      <dgm:spPr/>
      <dgm:t>
        <a:bodyPr/>
        <a:lstStyle/>
        <a:p>
          <a:endParaRPr lang="en-US"/>
        </a:p>
      </dgm:t>
    </dgm:pt>
    <dgm:pt modelId="{2E6B7BFC-576C-7A4D-8EDC-E30F9B297456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D84E9EA7-D75F-3944-B3ED-919748085FA3}" type="parTrans" cxnId="{7CDE746B-B3A1-CF40-955F-9B5CFA585792}">
      <dgm:prSet/>
      <dgm:spPr/>
      <dgm:t>
        <a:bodyPr/>
        <a:lstStyle/>
        <a:p>
          <a:endParaRPr lang="en-US"/>
        </a:p>
      </dgm:t>
    </dgm:pt>
    <dgm:pt modelId="{82C94891-B589-AA47-BB2A-EB85CEBF0A6C}" type="sibTrans" cxnId="{7CDE746B-B3A1-CF40-955F-9B5CFA585792}">
      <dgm:prSet/>
      <dgm:spPr/>
      <dgm:t>
        <a:bodyPr/>
        <a:lstStyle/>
        <a:p>
          <a:endParaRPr lang="en-US"/>
        </a:p>
      </dgm:t>
    </dgm:pt>
    <dgm:pt modelId="{8D4C50DD-E27F-9048-B527-D9906B8D684D}">
      <dgm:prSet phldrT="[Text]"/>
      <dgm:spPr/>
      <dgm:t>
        <a:bodyPr/>
        <a:lstStyle/>
        <a:p>
          <a:r>
            <a:rPr lang="en-US" dirty="0" smtClean="0"/>
            <a:t>function() {};</a:t>
          </a:r>
          <a:endParaRPr lang="en-US" dirty="0"/>
        </a:p>
      </dgm:t>
    </dgm:pt>
    <dgm:pt modelId="{10EEC98A-E082-D049-B479-EF977F80914E}" type="parTrans" cxnId="{15CDD533-F20F-9647-BC6F-ABCE6D80D934}">
      <dgm:prSet/>
      <dgm:spPr/>
      <dgm:t>
        <a:bodyPr/>
        <a:lstStyle/>
        <a:p>
          <a:endParaRPr lang="en-US"/>
        </a:p>
      </dgm:t>
    </dgm:pt>
    <dgm:pt modelId="{F5F13588-76AC-1546-A5CA-7AA7BA4EF192}" type="sibTrans" cxnId="{15CDD533-F20F-9647-BC6F-ABCE6D80D934}">
      <dgm:prSet/>
      <dgm:spPr/>
      <dgm:t>
        <a:bodyPr/>
        <a:lstStyle/>
        <a:p>
          <a:endParaRPr lang="en-US"/>
        </a:p>
      </dgm:t>
    </dgm:pt>
    <dgm:pt modelId="{5C55AC14-5308-CC42-B6C7-4485CE465B1F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perLevel</a:t>
          </a:r>
          <a:r>
            <a:rPr lang="en-US" dirty="0" smtClean="0"/>
            <a:t>’</a:t>
          </a:r>
          <a:endParaRPr lang="en-US" dirty="0"/>
        </a:p>
      </dgm:t>
    </dgm:pt>
    <dgm:pt modelId="{1CF79874-6AC8-5F43-BD7A-E3B725E1C961}" type="parTrans" cxnId="{8B490046-4B55-DE45-B360-2699BE94C397}">
      <dgm:prSet/>
      <dgm:spPr/>
      <dgm:t>
        <a:bodyPr/>
        <a:lstStyle/>
        <a:p>
          <a:endParaRPr lang="en-US"/>
        </a:p>
      </dgm:t>
    </dgm:pt>
    <dgm:pt modelId="{7BB2074E-A589-814A-9EF3-588DEC00E698}" type="sibTrans" cxnId="{8B490046-4B55-DE45-B360-2699BE94C397}">
      <dgm:prSet/>
      <dgm:spPr/>
      <dgm:t>
        <a:bodyPr/>
        <a:lstStyle/>
        <a:p>
          <a:endParaRPr lang="en-US"/>
        </a:p>
      </dgm:t>
    </dgm:pt>
    <dgm:pt modelId="{6687A4EC-EE59-804D-AA77-C65C8E1D1E1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0C4D095-49A9-8A4D-93E7-A9C613D69AA1}" type="parTrans" cxnId="{49C89422-3F0C-F04B-9A52-A50AF1C98E19}">
      <dgm:prSet/>
      <dgm:spPr/>
      <dgm:t>
        <a:bodyPr/>
        <a:lstStyle/>
        <a:p>
          <a:endParaRPr lang="en-US"/>
        </a:p>
      </dgm:t>
    </dgm:pt>
    <dgm:pt modelId="{DF5EF007-AD7D-C94B-AA01-FE238E43E4C4}" type="sibTrans" cxnId="{49C89422-3F0C-F04B-9A52-A50AF1C98E19}">
      <dgm:prSet/>
      <dgm:spPr/>
      <dgm:t>
        <a:bodyPr/>
        <a:lstStyle/>
        <a:p>
          <a:endParaRPr lang="en-US"/>
        </a:p>
      </dgm:t>
    </dgm:pt>
    <dgm:pt modelId="{055870E1-B382-C342-BD22-BAB4B526308F}" type="pres">
      <dgm:prSet presAssocID="{917FAA6C-FB7F-CD4E-8B3B-528D541FB76D}" presName="Name0" presStyleCnt="0">
        <dgm:presLayoutVars>
          <dgm:dir/>
          <dgm:animLvl val="lvl"/>
          <dgm:resizeHandles val="exact"/>
        </dgm:presLayoutVars>
      </dgm:prSet>
      <dgm:spPr/>
    </dgm:pt>
    <dgm:pt modelId="{F3095919-60B7-504F-AFB5-A0FDA150130B}" type="pres">
      <dgm:prSet presAssocID="{30D62108-3C9B-7F44-BFCB-6A9EB0550C20}" presName="linNode" presStyleCnt="0"/>
      <dgm:spPr/>
    </dgm:pt>
    <dgm:pt modelId="{A9E063B5-9CF1-B24D-B80C-9AA1BA51DA63}" type="pres">
      <dgm:prSet presAssocID="{30D62108-3C9B-7F44-BFCB-6A9EB0550C2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49CC-5365-044C-A075-4DC4805D4A91}" type="pres">
      <dgm:prSet presAssocID="{30D62108-3C9B-7F44-BFCB-6A9EB0550C2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22FE-1C7E-4640-BA1C-796CF9716337}" type="pres">
      <dgm:prSet presAssocID="{FC7A5907-A93C-3A42-9F11-A8D9A82EAE8E}" presName="sp" presStyleCnt="0"/>
      <dgm:spPr/>
    </dgm:pt>
    <dgm:pt modelId="{8F2B6617-A591-274D-A44C-DA551942DED1}" type="pres">
      <dgm:prSet presAssocID="{B88F3211-D76D-A240-BA21-8D39BD752A35}" presName="linNode" presStyleCnt="0"/>
      <dgm:spPr/>
    </dgm:pt>
    <dgm:pt modelId="{0B58FB7B-3245-2A48-A8A4-50B8958792CD}" type="pres">
      <dgm:prSet presAssocID="{B88F3211-D76D-A240-BA21-8D39BD752A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C6173-3AB8-4945-9FF4-0FAB5FCACC5A}" type="pres">
      <dgm:prSet presAssocID="{B88F3211-D76D-A240-BA21-8D39BD752A3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305D-018E-2648-BD6D-8482C14288AA}" type="pres">
      <dgm:prSet presAssocID="{3D61F077-3876-0448-BA7D-DD922AE69EBA}" presName="sp" presStyleCnt="0"/>
      <dgm:spPr/>
    </dgm:pt>
    <dgm:pt modelId="{030B5455-19AD-084C-98F2-750A41971277}" type="pres">
      <dgm:prSet presAssocID="{5C55AC14-5308-CC42-B6C7-4485CE465B1F}" presName="linNode" presStyleCnt="0"/>
      <dgm:spPr/>
    </dgm:pt>
    <dgm:pt modelId="{C3937401-DA0A-274C-B044-431528E86CFC}" type="pres">
      <dgm:prSet presAssocID="{5C55AC14-5308-CC42-B6C7-4485CE465B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08F53-B971-6D4B-B7CE-2B6B8D38DE7A}" type="pres">
      <dgm:prSet presAssocID="{5C55AC14-5308-CC42-B6C7-4485CE465B1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9B66C-986D-4242-BB6B-68BF4EF2513C}" type="pres">
      <dgm:prSet presAssocID="{7BB2074E-A589-814A-9EF3-588DEC00E698}" presName="sp" presStyleCnt="0"/>
      <dgm:spPr/>
    </dgm:pt>
    <dgm:pt modelId="{3115550A-C43B-7D41-96BB-21E198784793}" type="pres">
      <dgm:prSet presAssocID="{2E6B7BFC-576C-7A4D-8EDC-E30F9B297456}" presName="linNode" presStyleCnt="0"/>
      <dgm:spPr/>
    </dgm:pt>
    <dgm:pt modelId="{BBDE3AD1-E789-434F-91A1-276B236FFF08}" type="pres">
      <dgm:prSet presAssocID="{2E6B7BFC-576C-7A4D-8EDC-E30F9B29745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DF34EE-48B5-444F-AC1B-FBFC4BE86E28}" type="pres">
      <dgm:prSet presAssocID="{2E6B7BFC-576C-7A4D-8EDC-E30F9B297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08A86C-F582-B747-B6E9-B325C8B5E0A5}" type="presOf" srcId="{5C55AC14-5308-CC42-B6C7-4485CE465B1F}" destId="{C3937401-DA0A-274C-B044-431528E86CFC}" srcOrd="0" destOrd="0" presId="urn:microsoft.com/office/officeart/2005/8/layout/vList5"/>
    <dgm:cxn modelId="{8B490046-4B55-DE45-B360-2699BE94C397}" srcId="{917FAA6C-FB7F-CD4E-8B3B-528D541FB76D}" destId="{5C55AC14-5308-CC42-B6C7-4485CE465B1F}" srcOrd="2" destOrd="0" parTransId="{1CF79874-6AC8-5F43-BD7A-E3B725E1C961}" sibTransId="{7BB2074E-A589-814A-9EF3-588DEC00E698}"/>
    <dgm:cxn modelId="{64609BFA-6FCE-774C-A99D-145B137964D1}" type="presOf" srcId="{42A981DD-8C56-FC43-BDF8-1206121CF123}" destId="{0A1C6173-3AB8-4945-9FF4-0FAB5FCACC5A}" srcOrd="0" destOrd="0" presId="urn:microsoft.com/office/officeart/2005/8/layout/vList5"/>
    <dgm:cxn modelId="{89A836C3-86C2-6845-A11A-300755BF678F}" type="presOf" srcId="{30D62108-3C9B-7F44-BFCB-6A9EB0550C20}" destId="{A9E063B5-9CF1-B24D-B80C-9AA1BA51DA63}" srcOrd="0" destOrd="0" presId="urn:microsoft.com/office/officeart/2005/8/layout/vList5"/>
    <dgm:cxn modelId="{88343BF0-A052-4147-9CA6-90015D01288C}" srcId="{917FAA6C-FB7F-CD4E-8B3B-528D541FB76D}" destId="{B88F3211-D76D-A240-BA21-8D39BD752A35}" srcOrd="1" destOrd="0" parTransId="{DD0BAE66-2AF5-C348-94AF-24536AAD90BD}" sibTransId="{3D61F077-3876-0448-BA7D-DD922AE69EBA}"/>
    <dgm:cxn modelId="{49C89422-3F0C-F04B-9A52-A50AF1C98E19}" srcId="{5C55AC14-5308-CC42-B6C7-4485CE465B1F}" destId="{6687A4EC-EE59-804D-AA77-C65C8E1D1E1F}" srcOrd="0" destOrd="0" parTransId="{C0C4D095-49A9-8A4D-93E7-A9C613D69AA1}" sibTransId="{DF5EF007-AD7D-C94B-AA01-FE238E43E4C4}"/>
    <dgm:cxn modelId="{D925E5DF-AE58-864E-B7ED-AFC6C7EAD458}" type="presOf" srcId="{B88F3211-D76D-A240-BA21-8D39BD752A35}" destId="{0B58FB7B-3245-2A48-A8A4-50B8958792CD}" srcOrd="0" destOrd="0" presId="urn:microsoft.com/office/officeart/2005/8/layout/vList5"/>
    <dgm:cxn modelId="{F454F86F-689F-7343-94C7-A2612D3D234A}" type="presOf" srcId="{C0B4B9E6-7DC6-8C4D-9B83-64FEE4E5E086}" destId="{706349CC-5365-044C-A075-4DC4805D4A91}" srcOrd="0" destOrd="0" presId="urn:microsoft.com/office/officeart/2005/8/layout/vList5"/>
    <dgm:cxn modelId="{FC3D6475-E5FC-D247-9AE1-3E2AA3934CD7}" srcId="{30D62108-3C9B-7F44-BFCB-6A9EB0550C20}" destId="{C0B4B9E6-7DC6-8C4D-9B83-64FEE4E5E086}" srcOrd="0" destOrd="0" parTransId="{3EF10C20-925D-FD4C-9C40-5E82BCB6BAF7}" sibTransId="{1385CE7F-F1FD-AD44-AEBB-A72747E5769B}"/>
    <dgm:cxn modelId="{15CDD533-F20F-9647-BC6F-ABCE6D80D934}" srcId="{2E6B7BFC-576C-7A4D-8EDC-E30F9B297456}" destId="{8D4C50DD-E27F-9048-B527-D9906B8D684D}" srcOrd="0" destOrd="0" parTransId="{10EEC98A-E082-D049-B479-EF977F80914E}" sibTransId="{F5F13588-76AC-1546-A5CA-7AA7BA4EF192}"/>
    <dgm:cxn modelId="{286D45B1-39A7-FA4C-8E8A-70CC6686E596}" srcId="{B88F3211-D76D-A240-BA21-8D39BD752A35}" destId="{42A981DD-8C56-FC43-BDF8-1206121CF123}" srcOrd="0" destOrd="0" parTransId="{E07E079E-D107-A747-84E6-352852236C55}" sibTransId="{791C61E4-8C8C-0D46-A3A5-3F99D231D268}"/>
    <dgm:cxn modelId="{7CDE746B-B3A1-CF40-955F-9B5CFA585792}" srcId="{917FAA6C-FB7F-CD4E-8B3B-528D541FB76D}" destId="{2E6B7BFC-576C-7A4D-8EDC-E30F9B297456}" srcOrd="3" destOrd="0" parTransId="{D84E9EA7-D75F-3944-B3ED-919748085FA3}" sibTransId="{82C94891-B589-AA47-BB2A-EB85CEBF0A6C}"/>
    <dgm:cxn modelId="{57923293-F782-4342-ADE2-D1BA7E521511}" type="presOf" srcId="{6687A4EC-EE59-804D-AA77-C65C8E1D1E1F}" destId="{98A08F53-B971-6D4B-B7CE-2B6B8D38DE7A}" srcOrd="0" destOrd="0" presId="urn:microsoft.com/office/officeart/2005/8/layout/vList5"/>
    <dgm:cxn modelId="{2AEC4D2C-6B74-2949-B167-58E81596815D}" type="presOf" srcId="{917FAA6C-FB7F-CD4E-8B3B-528D541FB76D}" destId="{055870E1-B382-C342-BD22-BAB4B526308F}" srcOrd="0" destOrd="0" presId="urn:microsoft.com/office/officeart/2005/8/layout/vList5"/>
    <dgm:cxn modelId="{86B16ECF-45A4-1049-8670-84FB6C46EF6F}" type="presOf" srcId="{8D4C50DD-E27F-9048-B527-D9906B8D684D}" destId="{C4DF34EE-48B5-444F-AC1B-FBFC4BE86E28}" srcOrd="0" destOrd="0" presId="urn:microsoft.com/office/officeart/2005/8/layout/vList5"/>
    <dgm:cxn modelId="{6B7AB750-CB2B-1A4D-BB2F-45558DC92284}" srcId="{917FAA6C-FB7F-CD4E-8B3B-528D541FB76D}" destId="{30D62108-3C9B-7F44-BFCB-6A9EB0550C20}" srcOrd="0" destOrd="0" parTransId="{898001DA-37F2-E540-8ECB-13A53641B16A}" sibTransId="{FC7A5907-A93C-3A42-9F11-A8D9A82EAE8E}"/>
    <dgm:cxn modelId="{496B7F13-11FF-5543-BA67-65EFFC05041F}" type="presOf" srcId="{2E6B7BFC-576C-7A4D-8EDC-E30F9B297456}" destId="{BBDE3AD1-E789-434F-91A1-276B236FFF08}" srcOrd="0" destOrd="0" presId="urn:microsoft.com/office/officeart/2005/8/layout/vList5"/>
    <dgm:cxn modelId="{9A23E10B-428C-F74F-AEAE-EF891D5301A8}" type="presParOf" srcId="{055870E1-B382-C342-BD22-BAB4B526308F}" destId="{F3095919-60B7-504F-AFB5-A0FDA150130B}" srcOrd="0" destOrd="0" presId="urn:microsoft.com/office/officeart/2005/8/layout/vList5"/>
    <dgm:cxn modelId="{7D0DCC30-5919-524E-8EE1-0BD127F1E90A}" type="presParOf" srcId="{F3095919-60B7-504F-AFB5-A0FDA150130B}" destId="{A9E063B5-9CF1-B24D-B80C-9AA1BA51DA63}" srcOrd="0" destOrd="0" presId="urn:microsoft.com/office/officeart/2005/8/layout/vList5"/>
    <dgm:cxn modelId="{62EEB9D8-CFEF-B742-8283-863D223FAF91}" type="presParOf" srcId="{F3095919-60B7-504F-AFB5-A0FDA150130B}" destId="{706349CC-5365-044C-A075-4DC4805D4A91}" srcOrd="1" destOrd="0" presId="urn:microsoft.com/office/officeart/2005/8/layout/vList5"/>
    <dgm:cxn modelId="{3AB66A65-6B4B-D142-851E-0E4675CBBA97}" type="presParOf" srcId="{055870E1-B382-C342-BD22-BAB4B526308F}" destId="{B9D222FE-1C7E-4640-BA1C-796CF9716337}" srcOrd="1" destOrd="0" presId="urn:microsoft.com/office/officeart/2005/8/layout/vList5"/>
    <dgm:cxn modelId="{127DB069-8E78-2546-AC7F-C5658FE3A367}" type="presParOf" srcId="{055870E1-B382-C342-BD22-BAB4B526308F}" destId="{8F2B6617-A591-274D-A44C-DA551942DED1}" srcOrd="2" destOrd="0" presId="urn:microsoft.com/office/officeart/2005/8/layout/vList5"/>
    <dgm:cxn modelId="{3013FBAB-21C7-104B-AC51-54AAE77A34C0}" type="presParOf" srcId="{8F2B6617-A591-274D-A44C-DA551942DED1}" destId="{0B58FB7B-3245-2A48-A8A4-50B8958792CD}" srcOrd="0" destOrd="0" presId="urn:microsoft.com/office/officeart/2005/8/layout/vList5"/>
    <dgm:cxn modelId="{27C8A444-BE6A-F349-B668-F1132969A90B}" type="presParOf" srcId="{8F2B6617-A591-274D-A44C-DA551942DED1}" destId="{0A1C6173-3AB8-4945-9FF4-0FAB5FCACC5A}" srcOrd="1" destOrd="0" presId="urn:microsoft.com/office/officeart/2005/8/layout/vList5"/>
    <dgm:cxn modelId="{B54B24AF-EDC7-5E4A-9ADD-1C808435CB99}" type="presParOf" srcId="{055870E1-B382-C342-BD22-BAB4B526308F}" destId="{D0CB305D-018E-2648-BD6D-8482C14288AA}" srcOrd="3" destOrd="0" presId="urn:microsoft.com/office/officeart/2005/8/layout/vList5"/>
    <dgm:cxn modelId="{14C31073-F4CD-1F4C-9407-5DEC10A7DC12}" type="presParOf" srcId="{055870E1-B382-C342-BD22-BAB4B526308F}" destId="{030B5455-19AD-084C-98F2-750A41971277}" srcOrd="4" destOrd="0" presId="urn:microsoft.com/office/officeart/2005/8/layout/vList5"/>
    <dgm:cxn modelId="{5A303DAD-4BCB-114D-9CED-F96942C36210}" type="presParOf" srcId="{030B5455-19AD-084C-98F2-750A41971277}" destId="{C3937401-DA0A-274C-B044-431528E86CFC}" srcOrd="0" destOrd="0" presId="urn:microsoft.com/office/officeart/2005/8/layout/vList5"/>
    <dgm:cxn modelId="{14732717-B2AD-6649-B1C8-C01D018E49CC}" type="presParOf" srcId="{030B5455-19AD-084C-98F2-750A41971277}" destId="{98A08F53-B971-6D4B-B7CE-2B6B8D38DE7A}" srcOrd="1" destOrd="0" presId="urn:microsoft.com/office/officeart/2005/8/layout/vList5"/>
    <dgm:cxn modelId="{8082587A-1A70-2E4D-B9F5-0402E56CDA85}" type="presParOf" srcId="{055870E1-B382-C342-BD22-BAB4B526308F}" destId="{F119B66C-986D-4242-BB6B-68BF4EF2513C}" srcOrd="5" destOrd="0" presId="urn:microsoft.com/office/officeart/2005/8/layout/vList5"/>
    <dgm:cxn modelId="{5032BE35-9110-7C40-BAF2-123028EFB6FB}" type="presParOf" srcId="{055870E1-B382-C342-BD22-BAB4B526308F}" destId="{3115550A-C43B-7D41-96BB-21E198784793}" srcOrd="6" destOrd="0" presId="urn:microsoft.com/office/officeart/2005/8/layout/vList5"/>
    <dgm:cxn modelId="{2256987C-95F0-7444-951A-C0FD94985201}" type="presParOf" srcId="{3115550A-C43B-7D41-96BB-21E198784793}" destId="{BBDE3AD1-E789-434F-91A1-276B236FFF08}" srcOrd="0" destOrd="0" presId="urn:microsoft.com/office/officeart/2005/8/layout/vList5"/>
    <dgm:cxn modelId="{BD4D5FB8-97DD-CD45-8ED6-128593AFC231}" type="presParOf" srcId="{3115550A-C43B-7D41-96BB-21E198784793}" destId="{C4DF34EE-48B5-444F-AC1B-FBFC4BE86E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‘Alice </a:t>
          </a:r>
          <a:r>
            <a:rPr lang="en-US" sz="1900" kern="1200" dirty="0" err="1" smtClean="0"/>
            <a:t>Spellster</a:t>
          </a:r>
          <a:r>
            <a:rPr lang="en-US" sz="1900" kern="1200" dirty="0" smtClean="0"/>
            <a:t>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0635" y="-924766"/>
          <a:ext cx="39306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function(x</a:t>
          </a:r>
          <a:r>
            <a:rPr lang="en-US" sz="1900" kern="1200" dirty="0" smtClean="0"/>
            <a:t>) {}</a:t>
          </a:r>
          <a:endParaRPr lang="en-US" sz="1900" kern="1200" dirty="0"/>
        </a:p>
      </dsp:txBody>
      <dsp:txXfrm rot="5400000">
        <a:off x="2290635" y="-924766"/>
        <a:ext cx="393064" cy="2340864"/>
      </dsp:txXfrm>
    </dsp:sp>
    <dsp:sp modelId="{A9E063B5-9CF1-B24D-B80C-9AA1BA51DA63}">
      <dsp:nvSpPr>
        <dsp:cNvPr id="0" name=""/>
        <dsp:cNvSpPr/>
      </dsp:nvSpPr>
      <dsp:spPr>
        <a:xfrm>
          <a:off x="0" y="0"/>
          <a:ext cx="1316736" cy="4913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maxPoints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0"/>
        <a:ext cx="1316736" cy="49133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73344" y="-902342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function(x</a:t>
          </a:r>
          <a:r>
            <a:rPr lang="en-US" sz="2100" kern="1200" dirty="0" smtClean="0"/>
            <a:t>) {}</a:t>
          </a:r>
          <a:endParaRPr lang="en-US" sz="2100" kern="1200" dirty="0"/>
        </a:p>
      </dsp:txBody>
      <dsp:txXfrm rot="5400000">
        <a:off x="2273344" y="-902342"/>
        <a:ext cx="427646" cy="2340864"/>
      </dsp:txXfrm>
    </dsp:sp>
    <dsp:sp modelId="{A9E063B5-9CF1-B24D-B80C-9AA1BA51DA63}">
      <dsp:nvSpPr>
        <dsp:cNvPr id="0" name=""/>
        <dsp:cNvSpPr/>
      </dsp:nvSpPr>
      <dsp:spPr>
        <a:xfrm>
          <a:off x="0" y="809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maxPoints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809"/>
        <a:ext cx="1316736" cy="534558"/>
      </dsp:txXfrm>
    </dsp:sp>
    <dsp:sp modelId="{DE4FDB73-558A-6140-8DAD-0FB60D31BE6B}">
      <dsp:nvSpPr>
        <dsp:cNvPr id="0" name=""/>
        <dsp:cNvSpPr/>
      </dsp:nvSpPr>
      <dsp:spPr>
        <a:xfrm rot="5400000">
          <a:off x="2273344" y="-341056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5</a:t>
          </a:r>
          <a:endParaRPr lang="en-US" sz="2100" kern="1200" dirty="0"/>
        </a:p>
      </dsp:txBody>
      <dsp:txXfrm rot="5400000">
        <a:off x="2273344" y="-341056"/>
        <a:ext cx="427646" cy="2340864"/>
      </dsp:txXfrm>
    </dsp:sp>
    <dsp:sp modelId="{793D0D94-E528-1A4D-A18B-ABBD63E39316}">
      <dsp:nvSpPr>
        <dsp:cNvPr id="0" name=""/>
        <dsp:cNvSpPr/>
      </dsp:nvSpPr>
      <dsp:spPr>
        <a:xfrm>
          <a:off x="0" y="562096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562096"/>
        <a:ext cx="1316736" cy="534558"/>
      </dsp:txXfrm>
    </dsp:sp>
    <dsp:sp modelId="{CC21D1C1-6DBA-F746-A933-D998EFB449A7}">
      <dsp:nvSpPr>
        <dsp:cNvPr id="0" name=""/>
        <dsp:cNvSpPr/>
      </dsp:nvSpPr>
      <dsp:spPr>
        <a:xfrm rot="5400000">
          <a:off x="2273344" y="220229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5400000">
        <a:off x="2273344" y="220229"/>
        <a:ext cx="427646" cy="2340864"/>
      </dsp:txXfrm>
    </dsp:sp>
    <dsp:sp modelId="{0F10352B-560A-E946-8356-24AB934F974D}">
      <dsp:nvSpPr>
        <dsp:cNvPr id="0" name=""/>
        <dsp:cNvSpPr/>
      </dsp:nvSpPr>
      <dsp:spPr>
        <a:xfrm>
          <a:off x="0" y="1123382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123382"/>
        <a:ext cx="1316736" cy="53455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73344" y="-902342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function(x</a:t>
          </a:r>
          <a:r>
            <a:rPr lang="en-US" sz="2100" kern="1200" dirty="0" smtClean="0"/>
            <a:t>) {}</a:t>
          </a:r>
          <a:endParaRPr lang="en-US" sz="2100" kern="1200" dirty="0"/>
        </a:p>
      </dsp:txBody>
      <dsp:txXfrm rot="5400000">
        <a:off x="2273344" y="-902342"/>
        <a:ext cx="427646" cy="2340864"/>
      </dsp:txXfrm>
    </dsp:sp>
    <dsp:sp modelId="{A9E063B5-9CF1-B24D-B80C-9AA1BA51DA63}">
      <dsp:nvSpPr>
        <dsp:cNvPr id="0" name=""/>
        <dsp:cNvSpPr/>
      </dsp:nvSpPr>
      <dsp:spPr>
        <a:xfrm>
          <a:off x="0" y="809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maxPoints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809"/>
        <a:ext cx="1316736" cy="534558"/>
      </dsp:txXfrm>
    </dsp:sp>
    <dsp:sp modelId="{DE4FDB73-558A-6140-8DAD-0FB60D31BE6B}">
      <dsp:nvSpPr>
        <dsp:cNvPr id="0" name=""/>
        <dsp:cNvSpPr/>
      </dsp:nvSpPr>
      <dsp:spPr>
        <a:xfrm rot="5400000">
          <a:off x="2273344" y="-341056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5</a:t>
          </a:r>
          <a:endParaRPr lang="en-US" sz="2100" kern="1200" dirty="0"/>
        </a:p>
      </dsp:txBody>
      <dsp:txXfrm rot="5400000">
        <a:off x="2273344" y="-341056"/>
        <a:ext cx="427646" cy="2340864"/>
      </dsp:txXfrm>
    </dsp:sp>
    <dsp:sp modelId="{793D0D94-E528-1A4D-A18B-ABBD63E39316}">
      <dsp:nvSpPr>
        <dsp:cNvPr id="0" name=""/>
        <dsp:cNvSpPr/>
      </dsp:nvSpPr>
      <dsp:spPr>
        <a:xfrm>
          <a:off x="0" y="562096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562096"/>
        <a:ext cx="1316736" cy="534558"/>
      </dsp:txXfrm>
    </dsp:sp>
    <dsp:sp modelId="{CC21D1C1-6DBA-F746-A933-D998EFB449A7}">
      <dsp:nvSpPr>
        <dsp:cNvPr id="0" name=""/>
        <dsp:cNvSpPr/>
      </dsp:nvSpPr>
      <dsp:spPr>
        <a:xfrm rot="5400000">
          <a:off x="2273344" y="220229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5400000">
        <a:off x="2273344" y="220229"/>
        <a:ext cx="427646" cy="2340864"/>
      </dsp:txXfrm>
    </dsp:sp>
    <dsp:sp modelId="{0F10352B-560A-E946-8356-24AB934F974D}">
      <dsp:nvSpPr>
        <dsp:cNvPr id="0" name=""/>
        <dsp:cNvSpPr/>
      </dsp:nvSpPr>
      <dsp:spPr>
        <a:xfrm>
          <a:off x="0" y="1123382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perLevel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123382"/>
        <a:ext cx="1316736" cy="53455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73344" y="-902342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function(x</a:t>
          </a:r>
          <a:r>
            <a:rPr lang="en-US" sz="2100" kern="1200" dirty="0" smtClean="0"/>
            <a:t>) {}</a:t>
          </a:r>
          <a:endParaRPr lang="en-US" sz="2100" kern="1200" dirty="0"/>
        </a:p>
      </dsp:txBody>
      <dsp:txXfrm rot="5400000">
        <a:off x="2273344" y="-902342"/>
        <a:ext cx="427646" cy="2340864"/>
      </dsp:txXfrm>
    </dsp:sp>
    <dsp:sp modelId="{A9E063B5-9CF1-B24D-B80C-9AA1BA51DA63}">
      <dsp:nvSpPr>
        <dsp:cNvPr id="0" name=""/>
        <dsp:cNvSpPr/>
      </dsp:nvSpPr>
      <dsp:spPr>
        <a:xfrm>
          <a:off x="0" y="809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maxPoints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809"/>
        <a:ext cx="1316736" cy="534558"/>
      </dsp:txXfrm>
    </dsp:sp>
    <dsp:sp modelId="{DE4FDB73-558A-6140-8DAD-0FB60D31BE6B}">
      <dsp:nvSpPr>
        <dsp:cNvPr id="0" name=""/>
        <dsp:cNvSpPr/>
      </dsp:nvSpPr>
      <dsp:spPr>
        <a:xfrm rot="5400000">
          <a:off x="2273344" y="-341056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5</a:t>
          </a:r>
          <a:endParaRPr lang="en-US" sz="2100" kern="1200" dirty="0"/>
        </a:p>
      </dsp:txBody>
      <dsp:txXfrm rot="5400000">
        <a:off x="2273344" y="-341056"/>
        <a:ext cx="427646" cy="2340864"/>
      </dsp:txXfrm>
    </dsp:sp>
    <dsp:sp modelId="{793D0D94-E528-1A4D-A18B-ABBD63E39316}">
      <dsp:nvSpPr>
        <dsp:cNvPr id="0" name=""/>
        <dsp:cNvSpPr/>
      </dsp:nvSpPr>
      <dsp:spPr>
        <a:xfrm>
          <a:off x="0" y="562096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562096"/>
        <a:ext cx="1316736" cy="534558"/>
      </dsp:txXfrm>
    </dsp:sp>
    <dsp:sp modelId="{CC21D1C1-6DBA-F746-A933-D998EFB449A7}">
      <dsp:nvSpPr>
        <dsp:cNvPr id="0" name=""/>
        <dsp:cNvSpPr/>
      </dsp:nvSpPr>
      <dsp:spPr>
        <a:xfrm rot="5400000">
          <a:off x="2273344" y="220229"/>
          <a:ext cx="42764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5400000">
        <a:off x="2273344" y="220229"/>
        <a:ext cx="427646" cy="2340864"/>
      </dsp:txXfrm>
    </dsp:sp>
    <dsp:sp modelId="{0F10352B-560A-E946-8356-24AB934F974D}">
      <dsp:nvSpPr>
        <dsp:cNvPr id="0" name=""/>
        <dsp:cNvSpPr/>
      </dsp:nvSpPr>
      <dsp:spPr>
        <a:xfrm>
          <a:off x="0" y="1123382"/>
          <a:ext cx="1316736" cy="534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perLevel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123382"/>
        <a:ext cx="1316736" cy="53455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63639" y="-889860"/>
          <a:ext cx="44705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function(x</a:t>
          </a:r>
          <a:r>
            <a:rPr lang="en-US" sz="2200" kern="1200" dirty="0" smtClean="0"/>
            <a:t>) {}</a:t>
          </a:r>
          <a:endParaRPr lang="en-US" sz="2200" kern="1200" dirty="0"/>
        </a:p>
      </dsp:txBody>
      <dsp:txXfrm rot="5400000">
        <a:off x="2263639" y="-889860"/>
        <a:ext cx="447056" cy="2340864"/>
      </dsp:txXfrm>
    </dsp:sp>
    <dsp:sp modelId="{A9E063B5-9CF1-B24D-B80C-9AA1BA51DA63}">
      <dsp:nvSpPr>
        <dsp:cNvPr id="0" name=""/>
        <dsp:cNvSpPr/>
      </dsp:nvSpPr>
      <dsp:spPr>
        <a:xfrm>
          <a:off x="0" y="1161"/>
          <a:ext cx="1316736" cy="558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maxPoints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161"/>
        <a:ext cx="1316736" cy="558820"/>
      </dsp:txXfrm>
    </dsp:sp>
    <dsp:sp modelId="{DE4FDB73-558A-6140-8DAD-0FB60D31BE6B}">
      <dsp:nvSpPr>
        <dsp:cNvPr id="0" name=""/>
        <dsp:cNvSpPr/>
      </dsp:nvSpPr>
      <dsp:spPr>
        <a:xfrm rot="5400000">
          <a:off x="2263639" y="-303099"/>
          <a:ext cx="44705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5</a:t>
          </a:r>
          <a:endParaRPr lang="en-US" sz="2200" kern="1200" dirty="0"/>
        </a:p>
      </dsp:txBody>
      <dsp:txXfrm rot="5400000">
        <a:off x="2263639" y="-303099"/>
        <a:ext cx="447056" cy="2340864"/>
      </dsp:txXfrm>
    </dsp:sp>
    <dsp:sp modelId="{793D0D94-E528-1A4D-A18B-ABBD63E39316}">
      <dsp:nvSpPr>
        <dsp:cNvPr id="0" name=""/>
        <dsp:cNvSpPr/>
      </dsp:nvSpPr>
      <dsp:spPr>
        <a:xfrm>
          <a:off x="0" y="587922"/>
          <a:ext cx="1316736" cy="558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587922"/>
        <a:ext cx="1316736" cy="558820"/>
      </dsp:txXfrm>
    </dsp:sp>
    <dsp:sp modelId="{CC21D1C1-6DBA-F746-A933-D998EFB449A7}">
      <dsp:nvSpPr>
        <dsp:cNvPr id="0" name=""/>
        <dsp:cNvSpPr/>
      </dsp:nvSpPr>
      <dsp:spPr>
        <a:xfrm rot="5400000">
          <a:off x="2263639" y="283662"/>
          <a:ext cx="44705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</a:t>
          </a:r>
          <a:endParaRPr lang="en-US" sz="2200" kern="1200" dirty="0"/>
        </a:p>
      </dsp:txBody>
      <dsp:txXfrm rot="5400000">
        <a:off x="2263639" y="283662"/>
        <a:ext cx="447056" cy="2340864"/>
      </dsp:txXfrm>
    </dsp:sp>
    <dsp:sp modelId="{0F10352B-560A-E946-8356-24AB934F974D}">
      <dsp:nvSpPr>
        <dsp:cNvPr id="0" name=""/>
        <dsp:cNvSpPr/>
      </dsp:nvSpPr>
      <dsp:spPr>
        <a:xfrm>
          <a:off x="0" y="1174684"/>
          <a:ext cx="1316736" cy="558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perLevel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174684"/>
        <a:ext cx="1316736" cy="558820"/>
      </dsp:txXfrm>
    </dsp:sp>
    <dsp:sp modelId="{962530E8-8B59-F84D-B0D7-09A7C0AFD160}">
      <dsp:nvSpPr>
        <dsp:cNvPr id="0" name=""/>
        <dsp:cNvSpPr/>
      </dsp:nvSpPr>
      <dsp:spPr>
        <a:xfrm rot="5400000">
          <a:off x="2263639" y="870423"/>
          <a:ext cx="447056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FF0000"/>
              </a:solidFill>
            </a:rPr>
            <a:t>75</a:t>
          </a:r>
          <a:endParaRPr lang="en-US" sz="2200" kern="1200" dirty="0">
            <a:solidFill>
              <a:srgbClr val="FF0000"/>
            </a:solidFill>
          </a:endParaRPr>
        </a:p>
      </dsp:txBody>
      <dsp:txXfrm rot="5400000">
        <a:off x="2263639" y="870423"/>
        <a:ext cx="447056" cy="2340864"/>
      </dsp:txXfrm>
    </dsp:sp>
    <dsp:sp modelId="{185E2CE6-FF9C-FB48-B672-3232B91B3B86}">
      <dsp:nvSpPr>
        <dsp:cNvPr id="0" name=""/>
        <dsp:cNvSpPr/>
      </dsp:nvSpPr>
      <dsp:spPr>
        <a:xfrm>
          <a:off x="0" y="1761445"/>
          <a:ext cx="1316736" cy="558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‘</a:t>
          </a:r>
          <a:r>
            <a:rPr lang="en-US" sz="1600" kern="1200" dirty="0" err="1" smtClean="0">
              <a:solidFill>
                <a:srgbClr val="FF0000"/>
              </a:solidFill>
            </a:rPr>
            <a:t>htiPoints</a:t>
          </a:r>
          <a:r>
            <a:rPr lang="en-US" sz="1600" kern="1200" dirty="0" smtClean="0">
              <a:solidFill>
                <a:srgbClr val="FF0000"/>
              </a:solidFill>
            </a:rPr>
            <a:t>’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0" y="1761445"/>
        <a:ext cx="1316736" cy="5588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‘Alice </a:t>
          </a:r>
          <a:r>
            <a:rPr lang="en-US" sz="1900" kern="1200" dirty="0" err="1" smtClean="0"/>
            <a:t>Spellster</a:t>
          </a:r>
          <a:r>
            <a:rPr lang="en-US" sz="1900" kern="1200" dirty="0" smtClean="0"/>
            <a:t>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‘Bob the Wizard’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‘Alice </a:t>
          </a:r>
          <a:r>
            <a:rPr lang="en-US" sz="1900" kern="1200" dirty="0" err="1" smtClean="0"/>
            <a:t>Spellster</a:t>
          </a:r>
          <a:r>
            <a:rPr lang="en-US" sz="1900" kern="1200" dirty="0" smtClean="0"/>
            <a:t>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‘Bob the Wizard’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‘Alice </a:t>
          </a:r>
          <a:r>
            <a:rPr lang="en-US" sz="1900" kern="1200" dirty="0" err="1" smtClean="0"/>
            <a:t>Spellster</a:t>
          </a:r>
          <a:r>
            <a:rPr lang="en-US" sz="1900" kern="1200" dirty="0" smtClean="0"/>
            <a:t>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‘Bob the Wizard’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‘Alice </a:t>
          </a:r>
          <a:r>
            <a:rPr lang="en-US" sz="1900" kern="1200" dirty="0" err="1" smtClean="0"/>
            <a:t>Spellster</a:t>
          </a:r>
          <a:r>
            <a:rPr lang="en-US" sz="1900" kern="1200" dirty="0" smtClean="0"/>
            <a:t>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349CC-5365-044C-A075-4DC4805D4A91}">
      <dsp:nvSpPr>
        <dsp:cNvPr id="0" name=""/>
        <dsp:cNvSpPr/>
      </dsp:nvSpPr>
      <dsp:spPr>
        <a:xfrm rot="5400000">
          <a:off x="2297928" y="-932899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‘Bob the Wizard’</a:t>
          </a:r>
          <a:endParaRPr lang="en-US" sz="1900" kern="1200" dirty="0"/>
        </a:p>
      </dsp:txBody>
      <dsp:txXfrm rot="5400000">
        <a:off x="2297928" y="-932899"/>
        <a:ext cx="378478" cy="2340864"/>
      </dsp:txXfrm>
    </dsp:sp>
    <dsp:sp modelId="{A9E063B5-9CF1-B24D-B80C-9AA1BA51DA63}">
      <dsp:nvSpPr>
        <dsp:cNvPr id="0" name=""/>
        <dsp:cNvSpPr/>
      </dsp:nvSpPr>
      <dsp:spPr>
        <a:xfrm>
          <a:off x="0" y="98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983"/>
        <a:ext cx="1316736" cy="473098"/>
      </dsp:txXfrm>
    </dsp:sp>
    <dsp:sp modelId="{0A1C6173-3AB8-4945-9FF4-0FAB5FCACC5A}">
      <dsp:nvSpPr>
        <dsp:cNvPr id="0" name=""/>
        <dsp:cNvSpPr/>
      </dsp:nvSpPr>
      <dsp:spPr>
        <a:xfrm rot="5400000">
          <a:off x="2297928" y="-436146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 rot="5400000">
        <a:off x="2297928" y="-436146"/>
        <a:ext cx="378478" cy="2340864"/>
      </dsp:txXfrm>
    </dsp:sp>
    <dsp:sp modelId="{0B58FB7B-3245-2A48-A8A4-50B8958792CD}">
      <dsp:nvSpPr>
        <dsp:cNvPr id="0" name=""/>
        <dsp:cNvSpPr/>
      </dsp:nvSpPr>
      <dsp:spPr>
        <a:xfrm>
          <a:off x="0" y="497736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497736"/>
        <a:ext cx="1316736" cy="473098"/>
      </dsp:txXfrm>
    </dsp:sp>
    <dsp:sp modelId="{98A08F53-B971-6D4B-B7CE-2B6B8D38DE7A}">
      <dsp:nvSpPr>
        <dsp:cNvPr id="0" name=""/>
        <dsp:cNvSpPr/>
      </dsp:nvSpPr>
      <dsp:spPr>
        <a:xfrm rot="5400000">
          <a:off x="2297928" y="60607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2297928" y="60607"/>
        <a:ext cx="378478" cy="2340864"/>
      </dsp:txXfrm>
    </dsp:sp>
    <dsp:sp modelId="{C3937401-DA0A-274C-B044-431528E86CFC}">
      <dsp:nvSpPr>
        <dsp:cNvPr id="0" name=""/>
        <dsp:cNvSpPr/>
      </dsp:nvSpPr>
      <dsp:spPr>
        <a:xfrm>
          <a:off x="0" y="994489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perLevel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994489"/>
        <a:ext cx="1316736" cy="473098"/>
      </dsp:txXfrm>
    </dsp:sp>
    <dsp:sp modelId="{C4DF34EE-48B5-444F-AC1B-FBFC4BE86E28}">
      <dsp:nvSpPr>
        <dsp:cNvPr id="0" name=""/>
        <dsp:cNvSpPr/>
      </dsp:nvSpPr>
      <dsp:spPr>
        <a:xfrm rot="5400000">
          <a:off x="2297928" y="557360"/>
          <a:ext cx="378478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function() {};</a:t>
          </a:r>
          <a:endParaRPr lang="en-US" sz="1900" kern="1200" dirty="0"/>
        </a:p>
      </dsp:txBody>
      <dsp:txXfrm rot="5400000">
        <a:off x="2297928" y="557360"/>
        <a:ext cx="378478" cy="2340864"/>
      </dsp:txXfrm>
    </dsp:sp>
    <dsp:sp modelId="{BBDE3AD1-E789-434F-91A1-276B236FFF08}">
      <dsp:nvSpPr>
        <dsp:cNvPr id="0" name=""/>
        <dsp:cNvSpPr/>
      </dsp:nvSpPr>
      <dsp:spPr>
        <a:xfrm>
          <a:off x="0" y="1491243"/>
          <a:ext cx="1316736" cy="473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491243"/>
        <a:ext cx="1316736" cy="473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Need this Either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65875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level = 5;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perLevel</a:t>
            </a:r>
            <a:r>
              <a:rPr lang="en-US" dirty="0" smtClean="0"/>
              <a:t> = 3;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maxPoints</a:t>
            </a:r>
            <a:r>
              <a:rPr lang="en-US" dirty="0" smtClean="0"/>
              <a:t> = </a:t>
            </a:r>
            <a:r>
              <a:rPr lang="en-US" dirty="0" err="1" smtClean="0"/>
              <a:t>function(x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this.perLevel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maxPoints(5);	// 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This Can Be Bad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232142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level = 5;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perLevel</a:t>
            </a:r>
            <a:r>
              <a:rPr lang="en-US" dirty="0" smtClean="0"/>
              <a:t> = 3;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maxPoints</a:t>
            </a:r>
            <a:r>
              <a:rPr lang="en-US" dirty="0" smtClean="0"/>
              <a:t> = </a:t>
            </a:r>
            <a:r>
              <a:rPr lang="en-US" dirty="0" err="1" smtClean="0"/>
              <a:t>function(x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hitPoints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en-US" u="sng" dirty="0" err="1" smtClean="0">
                <a:solidFill>
                  <a:srgbClr val="FF0000"/>
                </a:solidFill>
              </a:rPr>
              <a:t>htiPoints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this.perLevel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hitPoints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maxPoints(5);	//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It Clean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height = 12;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width = 10;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area = </a:t>
            </a:r>
            <a:r>
              <a:rPr lang="en-US" dirty="0" err="1" smtClean="0"/>
              <a:t>function(h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h</a:t>
            </a:r>
            <a:r>
              <a:rPr lang="en-US" dirty="0" smtClean="0"/>
              <a:t> *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height =</a:t>
            </a:r>
            <a:r>
              <a:rPr lang="en-US" dirty="0" smtClean="0"/>
              <a:t> 8;</a:t>
            </a:r>
            <a:endParaRPr lang="en-US" dirty="0" smtClean="0"/>
          </a:p>
          <a:p>
            <a:pPr lvl="0">
              <a:spcBef>
                <a:spcPts val="0"/>
              </a:spcBef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width =</a:t>
            </a:r>
            <a:r>
              <a:rPr lang="en-US" dirty="0" smtClean="0"/>
              <a:t> 8;</a:t>
            </a:r>
            <a:endParaRPr lang="en-US" dirty="0" smtClean="0"/>
          </a:p>
          <a:p>
            <a:pPr lvl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lvl="0">
              <a:spcBef>
                <a:spcPts val="0"/>
              </a:spcBef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area = </a:t>
            </a:r>
            <a:r>
              <a:rPr lang="en-US" dirty="0" err="1" smtClean="0"/>
              <a:t>function(h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dirty="0" smtClean="0"/>
              <a:t>) {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dirty="0" smtClean="0"/>
              <a:t>	return </a:t>
            </a:r>
            <a:r>
              <a:rPr lang="en-US" dirty="0" err="1" smtClean="0"/>
              <a:t>h</a:t>
            </a:r>
            <a:r>
              <a:rPr lang="en-US" dirty="0" smtClean="0"/>
              <a:t> * </a:t>
            </a:r>
            <a:r>
              <a:rPr lang="en-US" dirty="0" err="1" smtClean="0"/>
              <a:t>w</a:t>
            </a:r>
            <a:r>
              <a:rPr lang="en-US" dirty="0" smtClean="0"/>
              <a:t>  / 2;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square.js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triangle.js</a:t>
            </a:r>
            <a:endParaRPr lang="en-US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498518" y="1129553"/>
            <a:ext cx="7558960" cy="774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Staying Out of the Global Namespace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Square = {};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Square.height</a:t>
            </a:r>
            <a:r>
              <a:rPr lang="en-US" dirty="0" smtClean="0"/>
              <a:t> = 12;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Square.width</a:t>
            </a:r>
            <a:r>
              <a:rPr lang="en-US" dirty="0" smtClean="0"/>
              <a:t> = 10;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Square.area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function(h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h</a:t>
            </a:r>
            <a:r>
              <a:rPr lang="en-US" dirty="0" smtClean="0"/>
              <a:t> *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Triangle = {};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Triangle.height</a:t>
            </a:r>
            <a:r>
              <a:rPr lang="en-US" dirty="0" smtClean="0"/>
              <a:t> </a:t>
            </a:r>
            <a:r>
              <a:rPr lang="en-US" dirty="0" smtClean="0"/>
              <a:t>= 12;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Triangle.width</a:t>
            </a:r>
            <a:r>
              <a:rPr lang="en-US" dirty="0" smtClean="0"/>
              <a:t> </a:t>
            </a:r>
            <a:r>
              <a:rPr lang="en-US" dirty="0" smtClean="0"/>
              <a:t>= 10;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Triangle.area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function(h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h</a:t>
            </a:r>
            <a:r>
              <a:rPr lang="en-US" dirty="0" smtClean="0"/>
              <a:t> *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square.js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triangle.js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areas = [];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heights = [1, 2, 3, 4, 5];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widths = [1, 2, 3, 4, 5];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height = </a:t>
            </a:r>
            <a:r>
              <a:rPr lang="en-US" dirty="0" err="1" smtClean="0"/>
              <a:t>heights[i</a:t>
            </a:r>
            <a:r>
              <a:rPr lang="en-US" dirty="0" smtClean="0"/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width = </a:t>
            </a:r>
            <a:r>
              <a:rPr lang="en-US" dirty="0" err="1" smtClean="0"/>
              <a:t>widths[i</a:t>
            </a:r>
            <a:r>
              <a:rPr lang="en-US" dirty="0" smtClean="0"/>
              <a:t>];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area = </a:t>
            </a:r>
            <a:r>
              <a:rPr lang="en-US" dirty="0" err="1" smtClean="0"/>
              <a:t>Square.area(height</a:t>
            </a:r>
            <a:r>
              <a:rPr lang="en-US" dirty="0" smtClean="0"/>
              <a:t>, width);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areas[i</a:t>
            </a:r>
            <a:r>
              <a:rPr lang="en-US" dirty="0" smtClean="0"/>
              <a:t>] = area;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areas = [];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heights = [1, 2, 3, 4, 5];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widths = [1, 2, 3, 4, 5];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(function()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var</a:t>
            </a:r>
            <a:r>
              <a:rPr lang="en-US" dirty="0" smtClean="0"/>
              <a:t> height = </a:t>
            </a:r>
            <a:r>
              <a:rPr lang="en-US" dirty="0" err="1" smtClean="0"/>
              <a:t>heights[i</a:t>
            </a:r>
            <a:r>
              <a:rPr lang="en-US" dirty="0" smtClean="0"/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var</a:t>
            </a:r>
            <a:r>
              <a:rPr lang="en-US" dirty="0" smtClean="0"/>
              <a:t> width = </a:t>
            </a:r>
            <a:r>
              <a:rPr lang="en-US" dirty="0" err="1" smtClean="0"/>
              <a:t>widths[i</a:t>
            </a:r>
            <a:r>
              <a:rPr lang="en-US" dirty="0" smtClean="0"/>
              <a:t>];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var</a:t>
            </a:r>
            <a:r>
              <a:rPr lang="en-US" dirty="0" smtClean="0"/>
              <a:t> area = </a:t>
            </a:r>
            <a:r>
              <a:rPr lang="en-US" dirty="0" err="1" smtClean="0"/>
              <a:t>Square.area(height</a:t>
            </a:r>
            <a:r>
              <a:rPr lang="en-US" dirty="0" smtClean="0"/>
              <a:t>, width);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areas[i</a:t>
            </a:r>
            <a:r>
              <a:rPr lang="en-US" dirty="0" smtClean="0"/>
              <a:t>] = area;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})();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in a Function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name : ‘Alice </a:t>
            </a:r>
            <a:r>
              <a:rPr lang="en-US" dirty="0" err="1" smtClean="0"/>
              <a:t>Spellster</a:t>
            </a:r>
            <a:r>
              <a:rPr lang="en-US" dirty="0" smtClean="0"/>
              <a:t>’,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level : 5,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perLevel</a:t>
            </a:r>
            <a:r>
              <a:rPr lang="en-US" dirty="0" smtClean="0"/>
              <a:t> : 6,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function()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return </a:t>
            </a:r>
            <a:r>
              <a:rPr lang="en-US" dirty="0" err="1" smtClean="0"/>
              <a:t>this.level</a:t>
            </a:r>
            <a:r>
              <a:rPr lang="en-US" dirty="0" smtClean="0"/>
              <a:t> *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this.perLevel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alice.hitPoints</a:t>
            </a:r>
            <a:r>
              <a:rPr lang="en-US" dirty="0" smtClean="0"/>
              <a:t>();	// 30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this Moves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{…}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bob =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name : ‘Bob the Wizard’,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level : 2,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perLevel</a:t>
            </a:r>
            <a:r>
              <a:rPr lang="en-US" dirty="0" smtClean="0"/>
              <a:t> : 5,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</a:t>
            </a:r>
            <a:r>
              <a:rPr lang="en-US" dirty="0" err="1" smtClean="0"/>
              <a:t>alice.hitPoints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bob.hitPoints</a:t>
            </a:r>
            <a:r>
              <a:rPr lang="en-US" dirty="0" smtClean="0"/>
              <a:t>();	// </a:t>
            </a:r>
            <a:r>
              <a:rPr lang="en-US" dirty="0" smtClean="0"/>
              <a:t>10</a:t>
            </a: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sz="half" idx="16"/>
          </p:nvPr>
        </p:nvGraphicFramePr>
        <p:xfrm>
          <a:off x="4410075" y="41703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Function is Really Defined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sz="half" idx="17"/>
          </p:nvPr>
        </p:nvGraphicFramePr>
        <p:xfrm>
          <a:off x="503238" y="19859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ph sz="half" idx="18"/>
          </p:nvPr>
        </p:nvGraphicFramePr>
        <p:xfrm>
          <a:off x="503238" y="4165600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4873119" y="2968625"/>
            <a:ext cx="3181668" cy="2179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	function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    return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this.perLevel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</p:txBody>
      </p:sp>
      <p:sp>
        <p:nvSpPr>
          <p:cNvPr id="15" name="Bent-Up Arrow 14"/>
          <p:cNvSpPr/>
          <p:nvPr/>
        </p:nvSpPr>
        <p:spPr>
          <a:xfrm>
            <a:off x="1877462" y="5189680"/>
            <a:ext cx="4817899" cy="80201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877462" y="3506656"/>
            <a:ext cx="2954242" cy="40321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&amp; Apply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{…}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bob = {…};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maxPoints</a:t>
            </a:r>
            <a:r>
              <a:rPr lang="en-US" dirty="0" smtClean="0"/>
              <a:t> = </a:t>
            </a:r>
            <a:r>
              <a:rPr lang="en-US" dirty="0" err="1" smtClean="0"/>
              <a:t>function(x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this.perLevel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maxPoints.call(alice</a:t>
            </a:r>
            <a:r>
              <a:rPr lang="en-US" dirty="0" smtClean="0"/>
              <a:t>, 5);	// 300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maxPoints</a:t>
            </a:r>
            <a:r>
              <a:rPr lang="en-US" dirty="0" err="1" smtClean="0"/>
              <a:t>.apply(bob</a:t>
            </a:r>
            <a:r>
              <a:rPr lang="en-US" dirty="0" smtClean="0"/>
              <a:t>, [5]);  /</a:t>
            </a:r>
            <a:r>
              <a:rPr lang="en-US" dirty="0" smtClean="0"/>
              <a:t>/</a:t>
            </a:r>
            <a:r>
              <a:rPr lang="en-US" dirty="0" smtClean="0"/>
              <a:t> 50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sz="half" idx="16"/>
          </p:nvPr>
        </p:nvGraphicFramePr>
        <p:xfrm>
          <a:off x="4410075" y="41703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 on Any Function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function()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return </a:t>
            </a:r>
            <a:r>
              <a:rPr lang="en-US" dirty="0" err="1" smtClean="0"/>
              <a:t>this.level</a:t>
            </a:r>
            <a:r>
              <a:rPr lang="en-US" dirty="0" smtClean="0"/>
              <a:t> *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this.perLevel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bob = {…};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alice.hitPoints.apply(bob);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// returns Bob’s hit points of 10</a:t>
            </a: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sz="half" idx="16"/>
          </p:nvPr>
        </p:nvGraphicFramePr>
        <p:xfrm>
          <a:off x="4410075" y="4170363"/>
          <a:ext cx="36576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Call It Directly?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49133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maxPoints</a:t>
            </a:r>
            <a:r>
              <a:rPr lang="en-US" dirty="0" smtClean="0"/>
              <a:t> = </a:t>
            </a:r>
            <a:r>
              <a:rPr lang="en-US" dirty="0" err="1" smtClean="0"/>
              <a:t>function(x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this.perLevel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maxPoints(5);	// </a:t>
            </a:r>
            <a:r>
              <a:rPr lang="en-US" dirty="0" err="1" smtClean="0"/>
              <a:t>NaN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Global Namespace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65875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level = 5;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perLevel</a:t>
            </a:r>
            <a:r>
              <a:rPr lang="en-US" dirty="0" smtClean="0"/>
              <a:t> = 3;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maxPoints</a:t>
            </a:r>
            <a:r>
              <a:rPr lang="en-US" dirty="0" smtClean="0"/>
              <a:t> = </a:t>
            </a:r>
            <a:r>
              <a:rPr lang="en-US" dirty="0" err="1" smtClean="0"/>
              <a:t>function(x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this.perLevel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maxPoints(5);	// 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Need </a:t>
            </a:r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to Do It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410075" y="1985963"/>
          <a:ext cx="3657600" cy="165875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this.level</a:t>
            </a:r>
            <a:r>
              <a:rPr lang="en-US" dirty="0" smtClean="0"/>
              <a:t> = 5;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this.perLevel</a:t>
            </a:r>
            <a:r>
              <a:rPr lang="en-US" dirty="0" smtClean="0"/>
              <a:t> = 3;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maxPoints</a:t>
            </a:r>
            <a:r>
              <a:rPr lang="en-US" dirty="0" smtClean="0"/>
              <a:t> = </a:t>
            </a:r>
            <a:r>
              <a:rPr lang="en-US" dirty="0" err="1" smtClean="0"/>
              <a:t>function(x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this.level</a:t>
            </a:r>
            <a:r>
              <a:rPr lang="en-US" dirty="0" smtClean="0"/>
              <a:t> 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this.perLevel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maxPoints(5);	// 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1159</TotalTime>
  <Words>1079</Words>
  <Application>Microsoft Macintosh PowerPoint</Application>
  <PresentationFormat>On-screen Show (4:3)</PresentationFormat>
  <Paragraphs>270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Understanding JavaScript</vt:lpstr>
      <vt:lpstr>Using this in a Function</vt:lpstr>
      <vt:lpstr>The Value of this Moves</vt:lpstr>
      <vt:lpstr>How the Function is Really Defined</vt:lpstr>
      <vt:lpstr>Call &amp; Apply</vt:lpstr>
      <vt:lpstr>This Works on Any Function</vt:lpstr>
      <vt:lpstr>But What If I Call It Directly?</vt:lpstr>
      <vt:lpstr>Adding to the Global Namespace</vt:lpstr>
      <vt:lpstr>Don’t Need var to Do It</vt:lpstr>
      <vt:lpstr>Don’t Need this Either</vt:lpstr>
      <vt:lpstr>But This Can Be Bad</vt:lpstr>
      <vt:lpstr>Keeping It Clean</vt:lpstr>
      <vt:lpstr>The Module Pattern</vt:lpstr>
      <vt:lpstr>Startup Scripts</vt:lpstr>
      <vt:lpstr>Immediate Functions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80</cp:revision>
  <dcterms:created xsi:type="dcterms:W3CDTF">2012-09-14T14:20:12Z</dcterms:created>
  <dcterms:modified xsi:type="dcterms:W3CDTF">2012-09-15T01:43:54Z</dcterms:modified>
</cp:coreProperties>
</file>