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98119" y="-1210468"/>
            <a:ext cx="4195763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7526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666999"/>
            <a:ext cx="5157787" cy="352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7526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666999"/>
            <a:ext cx="5183188" cy="352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3244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jp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838200" y="744909"/>
            <a:ext cx="4785546" cy="315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s-CL">
                <a:solidFill>
                  <a:schemeClr val="dk2"/>
                </a:solidFill>
              </a:rPr>
              <a:t>Framework Electron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838200" y="4074784"/>
            <a:ext cx="4785545" cy="205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CL" sz="2200">
                <a:solidFill>
                  <a:schemeClr val="dk2"/>
                </a:solidFill>
              </a:rPr>
              <a:t>Una herramienta de desarrollo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102615" y="0"/>
            <a:ext cx="6089385" cy="6858000"/>
          </a:xfrm>
          <a:prstGeom prst="rect">
            <a:avLst/>
          </a:prstGeom>
          <a:solidFill>
            <a:srgbClr val="3244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3"/>
          <p:cNvSpPr/>
          <p:nvPr/>
        </p:nvSpPr>
        <p:spPr>
          <a:xfrm rot="10800000">
            <a:off x="6099048" y="-1"/>
            <a:ext cx="6060354" cy="6857999"/>
          </a:xfrm>
          <a:prstGeom prst="rect">
            <a:avLst/>
          </a:prstGeom>
          <a:blipFill rotWithShape="1">
            <a:blip r:embed="rId3">
              <a:alphaModFix amt="35000"/>
            </a:blip>
            <a:tile algn="t" flip="xy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-1" l="0" r="-1" t="24997"/>
          <a:stretch/>
        </p:blipFill>
        <p:spPr>
          <a:xfrm>
            <a:off x="6732218" y="605401"/>
            <a:ext cx="4817466" cy="2709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 con confianza media"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0236" y="3524515"/>
            <a:ext cx="4641430" cy="278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rgbClr val="3244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4"/>
          <p:cNvSpPr/>
          <p:nvPr/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838200" y="381000"/>
            <a:ext cx="10003218" cy="160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s-CL"/>
              <a:t>Que es electrón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38200" y="2514600"/>
            <a:ext cx="4876800" cy="3783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>
                <a:solidFill>
                  <a:schemeClr val="dk2"/>
                </a:solidFill>
              </a:rPr>
              <a:t>Electrón es un framework de desarrollo, el cual utiliza chromium para poder ser utilizado en base a html, css y js, herramienta creada por gitHub.</a:t>
            </a:r>
            <a:endParaRPr/>
          </a:p>
        </p:txBody>
      </p:sp>
      <p:pic>
        <p:nvPicPr>
          <p:cNvPr descr="Casa en frente de un edificio&#10;&#10;Descripción generada automáticamente con confianza media"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10884" r="0" t="0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3244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15"/>
          <p:cNvSpPr/>
          <p:nvPr/>
        </p:nvSpPr>
        <p:spPr>
          <a:xfrm rot="10800000">
            <a:off x="-1" y="0"/>
            <a:ext cx="12188951" cy="6858000"/>
          </a:xfrm>
          <a:prstGeom prst="rect">
            <a:avLst/>
          </a:prstGeom>
          <a:blipFill rotWithShape="1">
            <a:blip r:embed="rId4">
              <a:alphaModFix amt="30000"/>
            </a:blip>
            <a:tile algn="t" flip="xy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Un perro sentado en el pasto&#10;&#10;Descripción generada automáticamente" id="114" name="Google Shape;114;p15"/>
          <p:cNvPicPr preferRelativeResize="0"/>
          <p:nvPr/>
        </p:nvPicPr>
        <p:blipFill rotWithShape="1">
          <a:blip r:embed="rId5">
            <a:alphaModFix amt="70000"/>
          </a:blip>
          <a:srcRect b="1" l="0" r="8450" t="0"/>
          <a:stretch/>
        </p:blipFill>
        <p:spPr>
          <a:xfrm>
            <a:off x="20" y="10"/>
            <a:ext cx="12188932" cy="68566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>
            <p:ph type="title"/>
          </p:nvPr>
        </p:nvSpPr>
        <p:spPr>
          <a:xfrm>
            <a:off x="838200" y="740211"/>
            <a:ext cx="7530685" cy="3163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venir"/>
              <a:buNone/>
            </a:pPr>
            <a:r>
              <a:rPr lang="es-CL" sz="5200">
                <a:solidFill>
                  <a:srgbClr val="FFFFFF"/>
                </a:solidFill>
              </a:rPr>
              <a:t>Por que electron?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38200" y="4074515"/>
            <a:ext cx="7583133" cy="12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CL" sz="2200">
                <a:solidFill>
                  <a:srgbClr val="FFFFFF"/>
                </a:solidFill>
              </a:rPr>
              <a:t>Electron es el regalon de Microsoft, con el, podrás generar programas robustos y escalables.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rgbClr val="3244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16"/>
          <p:cNvSpPr/>
          <p:nvPr/>
        </p:nvSpPr>
        <p:spPr>
          <a:xfrm rot="10800000">
            <a:off x="0" y="-1"/>
            <a:ext cx="12191999" cy="2224386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838200" y="381000"/>
            <a:ext cx="10003218" cy="160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s-CL"/>
              <a:t>Muchas gracias!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38200" y="2745362"/>
            <a:ext cx="4800600" cy="3552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Gracias por su atención.</a:t>
            </a:r>
            <a:endParaRPr/>
          </a:p>
        </p:txBody>
      </p:sp>
      <p:pic>
        <p:nvPicPr>
          <p:cNvPr descr="Un dibujo de un animal&#10;&#10;Descripción generada automáticamente con confianza baja" id="127" name="Google Shape;1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6628" y="3125331"/>
            <a:ext cx="5585772" cy="279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ckprin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