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3a9115d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3a9115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3a9115d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3a9115d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3a9115d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3a9115d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Informe de ucrania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Informe de guerra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informe corresponde a la guerra de ucrania y sus efectos en este mismo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sugerencias de ucrania para su defensa son las siguientes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Gracias por su tiempo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