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F63D09-3BEB-2503-E346-229CC877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4785546" cy="3155419"/>
          </a:xfrm>
        </p:spPr>
        <p:txBody>
          <a:bodyPr anchor="b">
            <a:normAutofit/>
          </a:bodyPr>
          <a:lstStyle/>
          <a:p>
            <a:pPr algn="l"/>
            <a:r>
              <a:rPr lang="es-CL">
                <a:solidFill>
                  <a:schemeClr val="tx2"/>
                </a:solidFill>
              </a:rPr>
              <a:t>Electron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6AF83-73D5-38F7-2F39-89B51D45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4785545" cy="2054306"/>
          </a:xfrm>
        </p:spPr>
        <p:txBody>
          <a:bodyPr anchor="t">
            <a:normAutofit/>
          </a:bodyPr>
          <a:lstStyle/>
          <a:p>
            <a:pPr algn="l"/>
            <a:r>
              <a:rPr lang="es-CL" sz="2200">
                <a:solidFill>
                  <a:schemeClr val="tx2"/>
                </a:solidFill>
              </a:rPr>
              <a:t>Capston ABC-132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5" y="0"/>
            <a:ext cx="608938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9048" y="-1"/>
            <a:ext cx="6060354" cy="6857999"/>
          </a:xfrm>
          <a:prstGeom prst="rect">
            <a:avLst/>
          </a:prstGeom>
          <a:blipFill dpi="0" rotWithShape="1">
            <a:blip r:embed="rId2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DEC04-B9FC-EC58-3C96-9F4431255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97" r="-1" b="-1"/>
          <a:stretch/>
        </p:blipFill>
        <p:spPr>
          <a:xfrm>
            <a:off x="6732218" y="605401"/>
            <a:ext cx="4817466" cy="2709941"/>
          </a:xfrm>
          <a:prstGeom prst="rect">
            <a:avLst/>
          </a:prstGeom>
        </p:spPr>
      </p:pic>
      <p:pic>
        <p:nvPicPr>
          <p:cNvPr id="6" name="Imagen 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BA7514A-E0AE-277E-ED4D-FA5CFF613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36" y="3524515"/>
            <a:ext cx="4641430" cy="27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0C7EC9-F94B-0320-A664-D744DF9C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CL" dirty="0"/>
              <a:t>Que es electrón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43F22-6090-0D34-F96F-55C93B4C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s-CL" sz="1800">
                <a:solidFill>
                  <a:schemeClr val="tx2"/>
                </a:solidFill>
              </a:rPr>
              <a:t>Electrón es un framework de desarrollo, el cual utiliza chromium para poder ser utilizado en base a html, css y js.</a:t>
            </a:r>
          </a:p>
        </p:txBody>
      </p:sp>
      <p:pic>
        <p:nvPicPr>
          <p:cNvPr id="5" name="Imagen 4" descr="Casa en frente de un edificio&#10;&#10;Descripción generada automáticamente con confianza media">
            <a:extLst>
              <a:ext uri="{FF2B5EF4-FFF2-40B4-BE49-F238E27FC236}">
                <a16:creationId xmlns:a16="http://schemas.microsoft.com/office/drawing/2014/main" id="{D7D3F616-672F-8F2E-BA44-1065BBE0E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4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44047E6D-F2E8-F455-BBBE-878BC5D3DE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0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864584-AB79-D90A-DB72-206ACF43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Por que electron?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21BE5-CD9D-AC22-97AF-3714E337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Electron es el regalon de Microsoft, con el, podrás generar programas robustos y escalables.</a:t>
            </a:r>
          </a:p>
        </p:txBody>
      </p:sp>
    </p:spTree>
    <p:extLst>
      <p:ext uri="{BB962C8B-B14F-4D97-AF65-F5344CB8AC3E}">
        <p14:creationId xmlns:p14="http://schemas.microsoft.com/office/powerpoint/2010/main" val="25688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9DA0E-A298-5AB1-3FA2-E3FAEEC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CL" dirty="0"/>
              <a:t>Muchas gracias!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DF01A-1110-4AC1-5229-2465D44A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s-CL" sz="1800">
                <a:solidFill>
                  <a:schemeClr val="tx1"/>
                </a:solidFill>
              </a:rPr>
              <a:t>Gracias por su atención.</a:t>
            </a:r>
          </a:p>
        </p:txBody>
      </p:sp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DB7A0F54-92FA-73B5-06A0-E17E8A2F8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28" y="3125331"/>
            <a:ext cx="5585772" cy="27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064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Electron</vt:lpstr>
      <vt:lpstr>Que es electrón</vt:lpstr>
      <vt:lpstr>Por que electron?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</dc:title>
  <dc:creator>Claudio Carreño Rosales</dc:creator>
  <cp:lastModifiedBy>Claudio Carreño Rosales</cp:lastModifiedBy>
  <cp:revision>1</cp:revision>
  <dcterms:created xsi:type="dcterms:W3CDTF">2024-06-01T03:41:16Z</dcterms:created>
  <dcterms:modified xsi:type="dcterms:W3CDTF">2024-06-01T03:45:34Z</dcterms:modified>
</cp:coreProperties>
</file>