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55d0b17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55d0b1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675" y="5407549"/>
            <a:ext cx="5245791" cy="1078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Agrario"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5365" y="5495511"/>
            <a:ext cx="4847245" cy="75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293" y="-36298"/>
            <a:ext cx="3655705" cy="7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2">
  <p:cSld name="OBJECT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2192005" cy="675615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10000" y="2789763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293" y="-36298"/>
            <a:ext cx="3655706" cy="7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2 1">
  <p:cSld name="OBJECT_2_1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2192005" cy="675615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10000" y="2789763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293" y="-36298"/>
            <a:ext cx="3655706" cy="7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bg>
      <p:bgPr>
        <a:solidFill>
          <a:srgbClr val="F3F3F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6pPr>
            <a:lvl7pPr indent="-342900" lvl="6" marL="3200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7pPr>
            <a:lvl8pPr indent="-342900" lvl="7" marL="3657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8pPr>
            <a:lvl9pPr indent="-3429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293" y="-36298"/>
            <a:ext cx="3655706" cy="7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855633" y="2260738"/>
            <a:ext cx="6252633" cy="36003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6191" y="0"/>
            <a:ext cx="3364819" cy="691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 1">
  <p:cSld name="OBJECT_WITH_CAPTION_TEXT_1">
    <p:bg>
      <p:bgPr>
        <a:solidFill>
          <a:srgbClr val="F3F3F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1073151" y="446087"/>
            <a:ext cx="3547532" cy="1814653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855633" y="2260738"/>
            <a:ext cx="6252600" cy="36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6pPr>
            <a:lvl7pPr indent="-342900" lvl="6" marL="3200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7pPr>
            <a:lvl8pPr indent="-342900" lvl="7" marL="3657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8pPr>
            <a:lvl9pPr indent="-3429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 1 1">
  <p:cSld name="OBJECT_WITH_CAPTION_TEXT_1_1">
    <p:bg>
      <p:bgPr>
        <a:solidFill>
          <a:srgbClr val="F3F3F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7200" y="5737625"/>
            <a:ext cx="9777600" cy="89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4A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ctrTitle"/>
          </p:nvPr>
        </p:nvSpPr>
        <p:spPr>
          <a:xfrm>
            <a:off x="810000" y="308775"/>
            <a:ext cx="10572000" cy="2649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Aplicación de algoritmos para  el análisis de coberturas mediante el Open Data Cube</a:t>
            </a:r>
            <a:endParaRPr/>
          </a:p>
        </p:txBody>
      </p:sp>
      <p:sp>
        <p:nvSpPr>
          <p:cNvPr id="49" name="Google Shape;49;p10"/>
          <p:cNvSpPr txBox="1"/>
          <p:nvPr>
            <p:ph idx="4294967295" type="subTitle"/>
          </p:nvPr>
        </p:nvSpPr>
        <p:spPr>
          <a:xfrm>
            <a:off x="810001" y="3281947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GRUPO COMIT - Diciembre 2020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Resumen sesiones anteriores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Cálculo de índices vegetación (NDVI, EVI)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Generación de un compuesto temporal de medianas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Despliegue de un modelo de inteligencia artificial en imágenes Sentinel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ble">
  <a:themeElements>
    <a:clrScheme name="Personalizado 3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759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