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3" r:id="rId11"/>
    <p:sldId id="269" r:id="rId12"/>
    <p:sldId id="270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46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57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35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28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8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7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5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2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8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1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21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42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33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02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51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0E52-0D25-4E4F-83CF-2907FAB66A12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635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775506"/>
            <a:ext cx="8791575" cy="23876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расписания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5202238"/>
            <a:ext cx="8791575" cy="1655762"/>
          </a:xfrm>
        </p:spPr>
        <p:txBody>
          <a:bodyPr/>
          <a:lstStyle/>
          <a:p>
            <a:r>
              <a:rPr lang="ru-RU" dirty="0" smtClean="0"/>
              <a:t>Бутов Станислав</a:t>
            </a:r>
          </a:p>
          <a:p>
            <a:r>
              <a:rPr lang="ru-RU" dirty="0" smtClean="0"/>
              <a:t>11 группа</a:t>
            </a:r>
          </a:p>
        </p:txBody>
      </p:sp>
    </p:spTree>
    <p:extLst>
      <p:ext uri="{BB962C8B-B14F-4D97-AF65-F5344CB8AC3E}">
        <p14:creationId xmlns:p14="http://schemas.microsoft.com/office/powerpoint/2010/main" val="388546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59" y="1659935"/>
            <a:ext cx="8124825" cy="460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00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72" y="1705200"/>
            <a:ext cx="9144000" cy="180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59" y="3799113"/>
            <a:ext cx="1002982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97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72" y="1821315"/>
            <a:ext cx="7924800" cy="347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28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20" y="1168834"/>
            <a:ext cx="7872504" cy="5436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4" y="1179910"/>
            <a:ext cx="5826803" cy="5451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163" y="1179910"/>
            <a:ext cx="6011500" cy="1883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593" y="3295601"/>
            <a:ext cx="3928042" cy="2016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0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2689715"/>
            <a:ext cx="9905998" cy="1478570"/>
          </a:xfrm>
        </p:spPr>
        <p:txBody>
          <a:bodyPr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Перейдем  к демонстрации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6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148255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77735" y="2562993"/>
            <a:ext cx="7436531" cy="2514102"/>
          </a:xfrm>
        </p:spPr>
        <p:txBody>
          <a:bodyPr/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загрузки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расписания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расписания на сервер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расписания для выбранного преподавателя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сформированного расписания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</a:t>
            </a:r>
          </a:p>
        </p:txBody>
      </p:sp>
    </p:spTree>
    <p:extLst>
      <p:ext uri="{BB962C8B-B14F-4D97-AF65-F5344CB8AC3E}">
        <p14:creationId xmlns:p14="http://schemas.microsoft.com/office/powerpoint/2010/main" val="411543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 набором необходимых функций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73" y="1700847"/>
            <a:ext cx="1924004" cy="4957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48" y="1700847"/>
            <a:ext cx="2033723" cy="1008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48" y="2793249"/>
            <a:ext cx="6905897" cy="3884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6" b="90476"/>
          <a:stretch/>
        </p:blipFill>
        <p:spPr>
          <a:xfrm>
            <a:off x="5934605" y="1700847"/>
            <a:ext cx="4598140" cy="828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97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86874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расписания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48" y="1335390"/>
            <a:ext cx="2196363" cy="108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7" b="90476"/>
          <a:stretch/>
        </p:blipFill>
        <p:spPr>
          <a:xfrm>
            <a:off x="1269648" y="2988878"/>
            <a:ext cx="2196363" cy="828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45" y="1335390"/>
            <a:ext cx="7005084" cy="4581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882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преподавателя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отображения его расписания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6" y="1335390"/>
            <a:ext cx="1924005" cy="4957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79" y="1335390"/>
            <a:ext cx="8813629" cy="4957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270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 расписания для выбранного преподавателя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02" y="1480456"/>
            <a:ext cx="7507414" cy="4860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73" y="3990771"/>
            <a:ext cx="2009775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12" y="2159667"/>
            <a:ext cx="2196363" cy="108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79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upload.wikimedia.org/wikipedia/commons/thumb/a/ae/Antu_ms-excel.svg/1200px-Antu_ms-exce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15" y="2717075"/>
            <a:ext cx="1933301" cy="1933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oracle-patches.com/images/2019/07/12/JSON_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46" y="2766029"/>
            <a:ext cx="2753087" cy="18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itextpdf.com/sites/default/files/2018-10/iText%207%20jump%20star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4" b="15192"/>
          <a:stretch/>
        </p:blipFill>
        <p:spPr bwMode="auto">
          <a:xfrm>
            <a:off x="7766863" y="2629988"/>
            <a:ext cx="3163596" cy="2107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74073" y="5046033"/>
            <a:ext cx="3524797" cy="4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Microsoft.office.interop.excel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705990" y="5046033"/>
            <a:ext cx="3524797" cy="4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Newtonsoft.json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7583574" y="5046033"/>
            <a:ext cx="3524797" cy="4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iText7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72" y="1417818"/>
            <a:ext cx="8077200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64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84" y="1988684"/>
            <a:ext cx="62769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5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650</TotalTime>
  <Words>69</Words>
  <Application>Microsoft Office PowerPoint</Application>
  <PresentationFormat>Широкоэкранный</PresentationFormat>
  <Paragraphs>24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Tw Cen MT</vt:lpstr>
      <vt:lpstr>Контур</vt:lpstr>
      <vt:lpstr>Разработка приложения  Парсер расписания</vt:lpstr>
      <vt:lpstr>Постановка задачи</vt:lpstr>
      <vt:lpstr>Desktop приложение с набором необходимых функций</vt:lpstr>
      <vt:lpstr>Загрузка расписания</vt:lpstr>
      <vt:lpstr>Выбор преподавателя для отображения его расписания</vt:lpstr>
      <vt:lpstr>Экспорт расписания для выбранного преподавателя</vt:lpstr>
      <vt:lpstr>Архитектура приложения</vt:lpstr>
      <vt:lpstr>Архитектура приложения</vt:lpstr>
      <vt:lpstr>Архитектура приложения</vt:lpstr>
      <vt:lpstr>Архитектура приложения</vt:lpstr>
      <vt:lpstr>Архитектура приложения</vt:lpstr>
      <vt:lpstr>Архитектура приложения</vt:lpstr>
      <vt:lpstr>Архитектура приложения</vt:lpstr>
      <vt:lpstr>Архитектура приложения</vt:lpstr>
      <vt:lpstr>Перейдем  к демонстрации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Бутов Станислав Юрьевич</cp:lastModifiedBy>
  <cp:revision>20</cp:revision>
  <dcterms:created xsi:type="dcterms:W3CDTF">2022-05-22T20:38:48Z</dcterms:created>
  <dcterms:modified xsi:type="dcterms:W3CDTF">2022-06-07T06:21:22Z</dcterms:modified>
</cp:coreProperties>
</file>