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9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5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0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5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0E52-0D25-4E4F-83CF-2907FAB66A12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8378-F8F7-428D-AF5D-8B5B12742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775506"/>
            <a:ext cx="8791575" cy="23876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5202238"/>
            <a:ext cx="8791575" cy="1655762"/>
          </a:xfrm>
        </p:spPr>
        <p:txBody>
          <a:bodyPr/>
          <a:lstStyle/>
          <a:p>
            <a:r>
              <a:rPr lang="ru-RU" dirty="0" smtClean="0"/>
              <a:t>Бутов Станислав</a:t>
            </a:r>
          </a:p>
          <a:p>
            <a:r>
              <a:rPr lang="ru-RU" dirty="0" smtClean="0"/>
              <a:t>11 группа</a:t>
            </a:r>
          </a:p>
        </p:txBody>
      </p:sp>
    </p:spTree>
    <p:extLst>
      <p:ext uri="{BB962C8B-B14F-4D97-AF65-F5344CB8AC3E}">
        <p14:creationId xmlns:p14="http://schemas.microsoft.com/office/powerpoint/2010/main" val="38854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9" y="1659935"/>
            <a:ext cx="8124825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72" y="1705200"/>
            <a:ext cx="914400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59" y="3799113"/>
            <a:ext cx="100298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9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72" y="1821315"/>
            <a:ext cx="792480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8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20" y="1168834"/>
            <a:ext cx="7872504" cy="543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" y="1179910"/>
            <a:ext cx="5826803" cy="545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63" y="1179910"/>
            <a:ext cx="6011500" cy="1883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593" y="3295601"/>
            <a:ext cx="3928042" cy="2016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0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2689715"/>
            <a:ext cx="9905998" cy="1478570"/>
          </a:xfrm>
        </p:spPr>
        <p:txBody>
          <a:bodyPr/>
          <a:lstStyle/>
          <a:p>
            <a:pPr algn="ctr"/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Перейдем  к демонстрации</a:t>
            </a:r>
            <a:endParaRPr lang="ru-RU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148255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7735" y="2562993"/>
            <a:ext cx="7436531" cy="2514102"/>
          </a:xfrm>
        </p:spPr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загрузки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расписания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расписания на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расписания для выбранного преподавателя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сформированного расписания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</a:t>
            </a:r>
          </a:p>
        </p:txBody>
      </p:sp>
    </p:spTree>
    <p:extLst>
      <p:ext uri="{BB962C8B-B14F-4D97-AF65-F5344CB8AC3E}">
        <p14:creationId xmlns:p14="http://schemas.microsoft.com/office/powerpoint/2010/main" val="41154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набором необходимых функций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3" y="1700847"/>
            <a:ext cx="1924004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48" y="1700847"/>
            <a:ext cx="2033723" cy="1008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48" y="2793249"/>
            <a:ext cx="6905897" cy="388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6" b="90476"/>
          <a:stretch/>
        </p:blipFill>
        <p:spPr>
          <a:xfrm>
            <a:off x="5934605" y="1700847"/>
            <a:ext cx="4598140" cy="82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9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86874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8" y="1335390"/>
            <a:ext cx="2196363" cy="108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7" b="90476"/>
          <a:stretch/>
        </p:blipFill>
        <p:spPr>
          <a:xfrm>
            <a:off x="1269648" y="2988878"/>
            <a:ext cx="2196363" cy="82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45" y="1335390"/>
            <a:ext cx="7005084" cy="458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8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преподавателя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его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6" y="1335390"/>
            <a:ext cx="1924005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9" y="1335390"/>
            <a:ext cx="8813629" cy="495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70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расписания для выбранного преподавателя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02" y="1480456"/>
            <a:ext cx="7507414" cy="486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3" y="3990771"/>
            <a:ext cx="200977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2" y="2159667"/>
            <a:ext cx="2196363" cy="108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7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upload.wikimedia.org/wikipedia/commons/thumb/a/ae/Antu_ms-excel.svg/1200px-Antu_ms-exce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5" y="2717075"/>
            <a:ext cx="1933301" cy="1933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oracle-patches.com/images/2019/07/12/JSON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6" y="2766029"/>
            <a:ext cx="2753087" cy="18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textpdf.com/sites/default/files/2018-10/iText%207%20jump%20star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4" b="15192"/>
          <a:stretch/>
        </p:blipFill>
        <p:spPr bwMode="auto">
          <a:xfrm>
            <a:off x="7766863" y="2629988"/>
            <a:ext cx="3163596" cy="2107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72" y="1417818"/>
            <a:ext cx="8077200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4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373" y="-60752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84" y="1988684"/>
            <a:ext cx="6276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642</TotalTime>
  <Words>66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Контур</vt:lpstr>
      <vt:lpstr>Разработка приложения  Парсер расписания</vt:lpstr>
      <vt:lpstr>Постановка задачи</vt:lpstr>
      <vt:lpstr>Desktop приложение с набором необходимых функций</vt:lpstr>
      <vt:lpstr>Загрузка расписания</vt:lpstr>
      <vt:lpstr>Выбор преподавателя для отображения его расписания</vt:lpstr>
      <vt:lpstr>Экспорт расписания для выбранного преподавателя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Архитектура приложения</vt:lpstr>
      <vt:lpstr>Перейдем 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Stas</cp:lastModifiedBy>
  <cp:revision>19</cp:revision>
  <dcterms:created xsi:type="dcterms:W3CDTF">2022-05-22T20:38:48Z</dcterms:created>
  <dcterms:modified xsi:type="dcterms:W3CDTF">2022-06-06T21:51:35Z</dcterms:modified>
</cp:coreProperties>
</file>