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59" r:id="rId5"/>
    <p:sldId id="260" r:id="rId6"/>
    <p:sldId id="265" r:id="rId7"/>
    <p:sldId id="263" r:id="rId8"/>
    <p:sldId id="264" r:id="rId9"/>
    <p:sldId id="266" r:id="rId10"/>
    <p:sldId id="27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0" autoAdjust="0"/>
    <p:restoredTop sz="94660"/>
  </p:normalViewPr>
  <p:slideViewPr>
    <p:cSldViewPr snapToGrid="0">
      <p:cViewPr varScale="1">
        <p:scale>
          <a:sx n="55" d="100"/>
          <a:sy n="55" d="100"/>
        </p:scale>
        <p:origin x="8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622AC8-0698-4405-BE7F-462341630420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9EEDFAC-2B0B-48B0-A9EE-67DE760FF9A5}">
      <dgm:prSet phldrT="[Testo]"/>
      <dgm:spPr/>
      <dgm:t>
        <a:bodyPr/>
        <a:lstStyle/>
        <a:p>
          <a:r>
            <a:rPr lang="it-IT" b="1" dirty="0" err="1"/>
            <a:t>Scenarios</a:t>
          </a:r>
          <a:endParaRPr lang="en-GB" b="1" dirty="0"/>
        </a:p>
      </dgm:t>
    </dgm:pt>
    <dgm:pt modelId="{C4A843A1-F21C-48DB-856A-A2F4855CA42E}" type="parTrans" cxnId="{5096A760-64B5-4313-9206-46715F3CDEAB}">
      <dgm:prSet/>
      <dgm:spPr/>
      <dgm:t>
        <a:bodyPr/>
        <a:lstStyle/>
        <a:p>
          <a:endParaRPr lang="en-GB"/>
        </a:p>
      </dgm:t>
    </dgm:pt>
    <dgm:pt modelId="{440A95C1-E32B-4CA3-B9A2-8A0DA8171583}" type="sibTrans" cxnId="{5096A760-64B5-4313-9206-46715F3CDEAB}">
      <dgm:prSet/>
      <dgm:spPr/>
      <dgm:t>
        <a:bodyPr/>
        <a:lstStyle/>
        <a:p>
          <a:endParaRPr lang="en-GB"/>
        </a:p>
      </dgm:t>
    </dgm:pt>
    <dgm:pt modelId="{FF804DAE-FBAE-49D0-B7E9-E5787601C0F3}">
      <dgm:prSet phldrT="[Testo]"/>
      <dgm:spPr/>
      <dgm:t>
        <a:bodyPr/>
        <a:lstStyle/>
        <a:p>
          <a:r>
            <a:rPr lang="it-IT" b="1" dirty="0"/>
            <a:t>No WiFi </a:t>
          </a:r>
          <a:r>
            <a:rPr lang="it-IT" b="1" dirty="0" err="1"/>
            <a:t>interference</a:t>
          </a:r>
          <a:endParaRPr lang="en-GB" b="1" dirty="0"/>
        </a:p>
      </dgm:t>
    </dgm:pt>
    <dgm:pt modelId="{2C5A768E-CF9F-4167-B980-0BC1E8AB6252}" type="parTrans" cxnId="{3EAA7C0E-6B39-4296-96DD-54694AB8FBE3}">
      <dgm:prSet/>
      <dgm:spPr/>
      <dgm:t>
        <a:bodyPr/>
        <a:lstStyle/>
        <a:p>
          <a:endParaRPr lang="en-GB"/>
        </a:p>
      </dgm:t>
    </dgm:pt>
    <dgm:pt modelId="{03E8BB89-5377-4247-AF5D-B7448955B1CC}" type="sibTrans" cxnId="{3EAA7C0E-6B39-4296-96DD-54694AB8FBE3}">
      <dgm:prSet/>
      <dgm:spPr/>
      <dgm:t>
        <a:bodyPr/>
        <a:lstStyle/>
        <a:p>
          <a:endParaRPr lang="en-GB"/>
        </a:p>
      </dgm:t>
    </dgm:pt>
    <dgm:pt modelId="{59C34143-EC6A-4A27-BAE1-38881376CB98}">
      <dgm:prSet phldrT="[Testo]"/>
      <dgm:spPr/>
      <dgm:t>
        <a:bodyPr/>
        <a:lstStyle/>
        <a:p>
          <a:r>
            <a:rPr lang="it-IT" b="1" dirty="0" err="1"/>
            <a:t>Repeater</a:t>
          </a:r>
          <a:r>
            <a:rPr lang="it-IT" b="1" dirty="0"/>
            <a:t> </a:t>
          </a:r>
          <a:r>
            <a:rPr lang="it-IT" b="1" dirty="0" err="1"/>
            <a:t>disabled</a:t>
          </a:r>
          <a:endParaRPr lang="en-GB" b="1" dirty="0"/>
        </a:p>
      </dgm:t>
    </dgm:pt>
    <dgm:pt modelId="{4961DEDA-8E15-4721-A9C8-099AA2206392}" type="parTrans" cxnId="{7A9A6C3D-9480-4D06-8882-7D4DEDEF332D}">
      <dgm:prSet/>
      <dgm:spPr/>
      <dgm:t>
        <a:bodyPr/>
        <a:lstStyle/>
        <a:p>
          <a:endParaRPr lang="en-GB"/>
        </a:p>
      </dgm:t>
    </dgm:pt>
    <dgm:pt modelId="{00A128CB-5B51-4A8C-8DE2-759346E5C5EC}" type="sibTrans" cxnId="{7A9A6C3D-9480-4D06-8882-7D4DEDEF332D}">
      <dgm:prSet/>
      <dgm:spPr/>
      <dgm:t>
        <a:bodyPr/>
        <a:lstStyle/>
        <a:p>
          <a:endParaRPr lang="en-GB"/>
        </a:p>
      </dgm:t>
    </dgm:pt>
    <dgm:pt modelId="{A0524E0B-02FF-44EA-A794-72CCF836EEE6}">
      <dgm:prSet phldrT="[Testo]"/>
      <dgm:spPr/>
      <dgm:t>
        <a:bodyPr/>
        <a:lstStyle/>
        <a:p>
          <a:r>
            <a:rPr lang="it-IT" b="1" dirty="0" err="1"/>
            <a:t>Repeater</a:t>
          </a:r>
          <a:r>
            <a:rPr lang="it-IT" b="1" dirty="0"/>
            <a:t> </a:t>
          </a:r>
          <a:r>
            <a:rPr lang="it-IT" b="1" dirty="0" err="1"/>
            <a:t>enabled</a:t>
          </a:r>
          <a:endParaRPr lang="en-GB" b="1" dirty="0"/>
        </a:p>
      </dgm:t>
    </dgm:pt>
    <dgm:pt modelId="{163136C6-C311-4707-B963-B383A0EED8E0}" type="parTrans" cxnId="{068AA366-0990-497B-9A58-B6ED0E96BC4E}">
      <dgm:prSet/>
      <dgm:spPr/>
      <dgm:t>
        <a:bodyPr/>
        <a:lstStyle/>
        <a:p>
          <a:endParaRPr lang="en-GB"/>
        </a:p>
      </dgm:t>
    </dgm:pt>
    <dgm:pt modelId="{53031443-ACD5-4AB1-ABEB-736C4029066D}" type="sibTrans" cxnId="{068AA366-0990-497B-9A58-B6ED0E96BC4E}">
      <dgm:prSet/>
      <dgm:spPr/>
      <dgm:t>
        <a:bodyPr/>
        <a:lstStyle/>
        <a:p>
          <a:endParaRPr lang="en-GB"/>
        </a:p>
      </dgm:t>
    </dgm:pt>
    <dgm:pt modelId="{8D715D49-3E9F-4EFB-97A3-DFF6F067F18D}">
      <dgm:prSet phldrT="[Testo]"/>
      <dgm:spPr/>
      <dgm:t>
        <a:bodyPr/>
        <a:lstStyle/>
        <a:p>
          <a:r>
            <a:rPr lang="it-IT" b="1" dirty="0"/>
            <a:t>WiFi </a:t>
          </a:r>
          <a:r>
            <a:rPr lang="it-IT" b="1" dirty="0" err="1"/>
            <a:t>interference</a:t>
          </a:r>
          <a:endParaRPr lang="en-GB" b="1" dirty="0"/>
        </a:p>
      </dgm:t>
    </dgm:pt>
    <dgm:pt modelId="{D2C6017D-E8AA-410F-9F56-85335FED34CF}" type="parTrans" cxnId="{199E4431-0FB1-4E77-AE2D-1BAA1EB72103}">
      <dgm:prSet/>
      <dgm:spPr/>
      <dgm:t>
        <a:bodyPr/>
        <a:lstStyle/>
        <a:p>
          <a:endParaRPr lang="en-GB"/>
        </a:p>
      </dgm:t>
    </dgm:pt>
    <dgm:pt modelId="{BF3192DB-43AB-489F-ACEE-3B245FA50C09}" type="sibTrans" cxnId="{199E4431-0FB1-4E77-AE2D-1BAA1EB72103}">
      <dgm:prSet/>
      <dgm:spPr/>
      <dgm:t>
        <a:bodyPr/>
        <a:lstStyle/>
        <a:p>
          <a:endParaRPr lang="en-GB"/>
        </a:p>
      </dgm:t>
    </dgm:pt>
    <dgm:pt modelId="{C72A9200-DB41-42B7-B5B1-0948472C02BA}">
      <dgm:prSet phldrT="[Testo]"/>
      <dgm:spPr/>
      <dgm:t>
        <a:bodyPr/>
        <a:lstStyle/>
        <a:p>
          <a:r>
            <a:rPr lang="it-IT" b="1" dirty="0" err="1"/>
            <a:t>Repeater</a:t>
          </a:r>
          <a:r>
            <a:rPr lang="it-IT" b="1" dirty="0"/>
            <a:t> </a:t>
          </a:r>
          <a:r>
            <a:rPr lang="it-IT" b="1" dirty="0" err="1"/>
            <a:t>disabled</a:t>
          </a:r>
          <a:endParaRPr lang="en-GB" b="1" dirty="0"/>
        </a:p>
      </dgm:t>
    </dgm:pt>
    <dgm:pt modelId="{20009F6B-2306-4904-9A4A-86E5AD4C7B99}" type="parTrans" cxnId="{447765AB-0686-4A6B-B3B9-936FD3EC61BF}">
      <dgm:prSet/>
      <dgm:spPr/>
      <dgm:t>
        <a:bodyPr/>
        <a:lstStyle/>
        <a:p>
          <a:endParaRPr lang="en-GB"/>
        </a:p>
      </dgm:t>
    </dgm:pt>
    <dgm:pt modelId="{71B7C42B-BA32-43D7-A5DC-69B28CA26973}" type="sibTrans" cxnId="{447765AB-0686-4A6B-B3B9-936FD3EC61BF}">
      <dgm:prSet/>
      <dgm:spPr/>
      <dgm:t>
        <a:bodyPr/>
        <a:lstStyle/>
        <a:p>
          <a:endParaRPr lang="en-GB"/>
        </a:p>
      </dgm:t>
    </dgm:pt>
    <dgm:pt modelId="{57EC5DB0-9B80-4CF5-B6A3-8229AA73337B}">
      <dgm:prSet phldrT="[Testo]"/>
      <dgm:spPr/>
      <dgm:t>
        <a:bodyPr/>
        <a:lstStyle/>
        <a:p>
          <a:r>
            <a:rPr lang="it-IT" b="1" dirty="0" err="1"/>
            <a:t>Repeater</a:t>
          </a:r>
          <a:r>
            <a:rPr lang="it-IT" b="1" dirty="0"/>
            <a:t> </a:t>
          </a:r>
          <a:r>
            <a:rPr lang="it-IT" b="1" dirty="0" err="1"/>
            <a:t>enabled</a:t>
          </a:r>
          <a:endParaRPr lang="en-GB" b="1" dirty="0"/>
        </a:p>
      </dgm:t>
    </dgm:pt>
    <dgm:pt modelId="{25252E2E-AC04-4F34-A412-902E8936083B}" type="parTrans" cxnId="{30220235-53D4-4836-8333-2627774E64E5}">
      <dgm:prSet/>
      <dgm:spPr/>
      <dgm:t>
        <a:bodyPr/>
        <a:lstStyle/>
        <a:p>
          <a:endParaRPr lang="en-GB"/>
        </a:p>
      </dgm:t>
    </dgm:pt>
    <dgm:pt modelId="{AAF93A87-785B-4835-B3E1-143134DB78F7}" type="sibTrans" cxnId="{30220235-53D4-4836-8333-2627774E64E5}">
      <dgm:prSet/>
      <dgm:spPr/>
      <dgm:t>
        <a:bodyPr/>
        <a:lstStyle/>
        <a:p>
          <a:endParaRPr lang="en-GB"/>
        </a:p>
      </dgm:t>
    </dgm:pt>
    <dgm:pt modelId="{B9CAC15F-3F6D-4BE5-989D-7CAFCD05477C}" type="pres">
      <dgm:prSet presAssocID="{37622AC8-0698-4405-BE7F-4623416304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CA5BAB-2B10-4CBB-B7FB-63E2F754E74E}" type="pres">
      <dgm:prSet presAssocID="{B9EEDFAC-2B0B-48B0-A9EE-67DE760FF9A5}" presName="hierRoot1" presStyleCnt="0"/>
      <dgm:spPr/>
    </dgm:pt>
    <dgm:pt modelId="{64E14220-86B7-416A-B205-28A27E560F5B}" type="pres">
      <dgm:prSet presAssocID="{B9EEDFAC-2B0B-48B0-A9EE-67DE760FF9A5}" presName="composite" presStyleCnt="0"/>
      <dgm:spPr/>
    </dgm:pt>
    <dgm:pt modelId="{CD92AE11-7F6D-4879-A0EA-1FBB5B61416F}" type="pres">
      <dgm:prSet presAssocID="{B9EEDFAC-2B0B-48B0-A9EE-67DE760FF9A5}" presName="image" presStyleLbl="node0" presStyleIdx="0" presStyleCnt="1"/>
      <dgm:spPr>
        <a:solidFill>
          <a:schemeClr val="accent1">
            <a:hueOff val="0"/>
            <a:satOff val="0"/>
            <a:lumOff val="0"/>
          </a:schemeClr>
        </a:solidFill>
      </dgm:spPr>
    </dgm:pt>
    <dgm:pt modelId="{19B23F1D-3630-4282-A9C2-FD88CD1F74DA}" type="pres">
      <dgm:prSet presAssocID="{B9EEDFAC-2B0B-48B0-A9EE-67DE760FF9A5}" presName="text" presStyleLbl="revTx" presStyleIdx="0" presStyleCnt="7">
        <dgm:presLayoutVars>
          <dgm:chPref val="3"/>
        </dgm:presLayoutVars>
      </dgm:prSet>
      <dgm:spPr/>
    </dgm:pt>
    <dgm:pt modelId="{91F75EAF-AF2A-42A5-BE88-B2ABDECA098D}" type="pres">
      <dgm:prSet presAssocID="{B9EEDFAC-2B0B-48B0-A9EE-67DE760FF9A5}" presName="hierChild2" presStyleCnt="0"/>
      <dgm:spPr/>
    </dgm:pt>
    <dgm:pt modelId="{A6BB29DD-B5B5-401A-94F2-CB51EC7DCE7C}" type="pres">
      <dgm:prSet presAssocID="{2C5A768E-CF9F-4167-B980-0BC1E8AB6252}" presName="Name10" presStyleLbl="parChTrans1D2" presStyleIdx="0" presStyleCnt="2"/>
      <dgm:spPr/>
    </dgm:pt>
    <dgm:pt modelId="{F4D652A0-009A-4DF3-BD37-A3D8E610E0EF}" type="pres">
      <dgm:prSet presAssocID="{FF804DAE-FBAE-49D0-B7E9-E5787601C0F3}" presName="hierRoot2" presStyleCnt="0"/>
      <dgm:spPr/>
    </dgm:pt>
    <dgm:pt modelId="{88907AAD-E3F0-42D2-8424-C38761E05CD7}" type="pres">
      <dgm:prSet presAssocID="{FF804DAE-FBAE-49D0-B7E9-E5787601C0F3}" presName="composite2" presStyleCnt="0"/>
      <dgm:spPr/>
    </dgm:pt>
    <dgm:pt modelId="{3F990161-6EAC-41CA-ADBF-9DE2BE246FEF}" type="pres">
      <dgm:prSet presAssocID="{FF804DAE-FBAE-49D0-B7E9-E5787601C0F3}" presName="image2" presStyleLbl="node2" presStyleIdx="0" presStyleCnt="2"/>
      <dgm:spPr>
        <a:solidFill>
          <a:schemeClr val="accent1">
            <a:hueOff val="0"/>
            <a:satOff val="0"/>
            <a:lumOff val="0"/>
          </a:schemeClr>
        </a:solidFill>
      </dgm:spPr>
    </dgm:pt>
    <dgm:pt modelId="{5381501E-F917-4BF6-A3FD-F7499035334D}" type="pres">
      <dgm:prSet presAssocID="{FF804DAE-FBAE-49D0-B7E9-E5787601C0F3}" presName="text2" presStyleLbl="revTx" presStyleIdx="1" presStyleCnt="7">
        <dgm:presLayoutVars>
          <dgm:chPref val="3"/>
        </dgm:presLayoutVars>
      </dgm:prSet>
      <dgm:spPr/>
    </dgm:pt>
    <dgm:pt modelId="{F113FA77-4002-4A10-989C-B59BD015960E}" type="pres">
      <dgm:prSet presAssocID="{FF804DAE-FBAE-49D0-B7E9-E5787601C0F3}" presName="hierChild3" presStyleCnt="0"/>
      <dgm:spPr/>
    </dgm:pt>
    <dgm:pt modelId="{9BA12E79-579F-4325-80BC-0DD8C5BC7599}" type="pres">
      <dgm:prSet presAssocID="{4961DEDA-8E15-4721-A9C8-099AA2206392}" presName="Name17" presStyleLbl="parChTrans1D3" presStyleIdx="0" presStyleCnt="4"/>
      <dgm:spPr/>
    </dgm:pt>
    <dgm:pt modelId="{8D432717-C1FC-41BE-8018-AF305B0CEF9B}" type="pres">
      <dgm:prSet presAssocID="{59C34143-EC6A-4A27-BAE1-38881376CB98}" presName="hierRoot3" presStyleCnt="0"/>
      <dgm:spPr/>
    </dgm:pt>
    <dgm:pt modelId="{C70CC061-6763-4215-8EC2-850AF05D0CFF}" type="pres">
      <dgm:prSet presAssocID="{59C34143-EC6A-4A27-BAE1-38881376CB98}" presName="composite3" presStyleCnt="0"/>
      <dgm:spPr/>
    </dgm:pt>
    <dgm:pt modelId="{4B0401E6-DCF6-4F39-B2C5-B00CF59BB43E}" type="pres">
      <dgm:prSet presAssocID="{59C34143-EC6A-4A27-BAE1-38881376CB98}" presName="image3" presStyleLbl="node3" presStyleIdx="0" presStyleCnt="4"/>
      <dgm:spPr>
        <a:solidFill>
          <a:schemeClr val="accent1">
            <a:hueOff val="0"/>
            <a:satOff val="0"/>
            <a:lumOff val="0"/>
          </a:schemeClr>
        </a:solidFill>
      </dgm:spPr>
    </dgm:pt>
    <dgm:pt modelId="{53E61A01-5402-4D06-AABF-08741EB533B2}" type="pres">
      <dgm:prSet presAssocID="{59C34143-EC6A-4A27-BAE1-38881376CB98}" presName="text3" presStyleLbl="revTx" presStyleIdx="2" presStyleCnt="7">
        <dgm:presLayoutVars>
          <dgm:chPref val="3"/>
        </dgm:presLayoutVars>
      </dgm:prSet>
      <dgm:spPr/>
    </dgm:pt>
    <dgm:pt modelId="{C80D00A7-FA63-439B-94DB-7C4BC74E3771}" type="pres">
      <dgm:prSet presAssocID="{59C34143-EC6A-4A27-BAE1-38881376CB98}" presName="hierChild4" presStyleCnt="0"/>
      <dgm:spPr/>
    </dgm:pt>
    <dgm:pt modelId="{2F00C8F9-65BF-419E-9038-823242F4EC96}" type="pres">
      <dgm:prSet presAssocID="{163136C6-C311-4707-B963-B383A0EED8E0}" presName="Name17" presStyleLbl="parChTrans1D3" presStyleIdx="1" presStyleCnt="4"/>
      <dgm:spPr/>
    </dgm:pt>
    <dgm:pt modelId="{1C03593B-4C1F-4208-82E8-6E29127764A0}" type="pres">
      <dgm:prSet presAssocID="{A0524E0B-02FF-44EA-A794-72CCF836EEE6}" presName="hierRoot3" presStyleCnt="0"/>
      <dgm:spPr/>
    </dgm:pt>
    <dgm:pt modelId="{3EFEE7A1-B6C5-46E6-9637-02F2F17269D9}" type="pres">
      <dgm:prSet presAssocID="{A0524E0B-02FF-44EA-A794-72CCF836EEE6}" presName="composite3" presStyleCnt="0"/>
      <dgm:spPr/>
    </dgm:pt>
    <dgm:pt modelId="{E9545823-A3CC-4843-AADF-3763AB45C3A4}" type="pres">
      <dgm:prSet presAssocID="{A0524E0B-02FF-44EA-A794-72CCF836EEE6}" presName="image3" presStyleLbl="node3" presStyleIdx="1" presStyleCnt="4"/>
      <dgm:spPr>
        <a:solidFill>
          <a:schemeClr val="accent1">
            <a:hueOff val="0"/>
            <a:satOff val="0"/>
            <a:lumOff val="0"/>
          </a:schemeClr>
        </a:solidFill>
      </dgm:spPr>
    </dgm:pt>
    <dgm:pt modelId="{4BBA51C3-CFC7-4CEA-8AE0-DC9250E8D88F}" type="pres">
      <dgm:prSet presAssocID="{A0524E0B-02FF-44EA-A794-72CCF836EEE6}" presName="text3" presStyleLbl="revTx" presStyleIdx="3" presStyleCnt="7">
        <dgm:presLayoutVars>
          <dgm:chPref val="3"/>
        </dgm:presLayoutVars>
      </dgm:prSet>
      <dgm:spPr/>
    </dgm:pt>
    <dgm:pt modelId="{5DE66FD6-FB1D-46CD-AB7F-82EDB9FE6C16}" type="pres">
      <dgm:prSet presAssocID="{A0524E0B-02FF-44EA-A794-72CCF836EEE6}" presName="hierChild4" presStyleCnt="0"/>
      <dgm:spPr/>
    </dgm:pt>
    <dgm:pt modelId="{DDBDA2E0-9D80-4526-B688-E5079F0BFDCD}" type="pres">
      <dgm:prSet presAssocID="{D2C6017D-E8AA-410F-9F56-85335FED34CF}" presName="Name10" presStyleLbl="parChTrans1D2" presStyleIdx="1" presStyleCnt="2"/>
      <dgm:spPr/>
    </dgm:pt>
    <dgm:pt modelId="{B151BEEB-DF9D-433F-A589-B96B81F5A261}" type="pres">
      <dgm:prSet presAssocID="{8D715D49-3E9F-4EFB-97A3-DFF6F067F18D}" presName="hierRoot2" presStyleCnt="0"/>
      <dgm:spPr/>
    </dgm:pt>
    <dgm:pt modelId="{53A9FDE3-E1BC-4F1E-A2C7-27D8E48CF5A0}" type="pres">
      <dgm:prSet presAssocID="{8D715D49-3E9F-4EFB-97A3-DFF6F067F18D}" presName="composite2" presStyleCnt="0"/>
      <dgm:spPr/>
    </dgm:pt>
    <dgm:pt modelId="{C88860D4-3D3C-455C-969F-E2D6040354A4}" type="pres">
      <dgm:prSet presAssocID="{8D715D49-3E9F-4EFB-97A3-DFF6F067F18D}" presName="image2" presStyleLbl="node2" presStyleIdx="1" presStyleCnt="2"/>
      <dgm:spPr>
        <a:solidFill>
          <a:schemeClr val="accent1">
            <a:hueOff val="0"/>
            <a:satOff val="0"/>
            <a:lumOff val="0"/>
          </a:schemeClr>
        </a:solidFill>
      </dgm:spPr>
    </dgm:pt>
    <dgm:pt modelId="{833F2191-0484-4AE0-AC33-1D5A894EFA42}" type="pres">
      <dgm:prSet presAssocID="{8D715D49-3E9F-4EFB-97A3-DFF6F067F18D}" presName="text2" presStyleLbl="revTx" presStyleIdx="4" presStyleCnt="7">
        <dgm:presLayoutVars>
          <dgm:chPref val="3"/>
        </dgm:presLayoutVars>
      </dgm:prSet>
      <dgm:spPr/>
    </dgm:pt>
    <dgm:pt modelId="{5E1177F2-BE53-4917-8511-777BB54ADAFB}" type="pres">
      <dgm:prSet presAssocID="{8D715D49-3E9F-4EFB-97A3-DFF6F067F18D}" presName="hierChild3" presStyleCnt="0"/>
      <dgm:spPr/>
    </dgm:pt>
    <dgm:pt modelId="{83566A69-8903-408A-9843-921441ADA2E3}" type="pres">
      <dgm:prSet presAssocID="{20009F6B-2306-4904-9A4A-86E5AD4C7B99}" presName="Name17" presStyleLbl="parChTrans1D3" presStyleIdx="2" presStyleCnt="4"/>
      <dgm:spPr/>
    </dgm:pt>
    <dgm:pt modelId="{FCE4934F-3C12-4F4E-AE03-471201881B96}" type="pres">
      <dgm:prSet presAssocID="{C72A9200-DB41-42B7-B5B1-0948472C02BA}" presName="hierRoot3" presStyleCnt="0"/>
      <dgm:spPr/>
    </dgm:pt>
    <dgm:pt modelId="{BFA4165D-7D6D-48EE-AA98-EB94617DE151}" type="pres">
      <dgm:prSet presAssocID="{C72A9200-DB41-42B7-B5B1-0948472C02BA}" presName="composite3" presStyleCnt="0"/>
      <dgm:spPr/>
    </dgm:pt>
    <dgm:pt modelId="{9705A6F8-9175-4540-9CA7-DEF9284B528A}" type="pres">
      <dgm:prSet presAssocID="{C72A9200-DB41-42B7-B5B1-0948472C02BA}" presName="image3" presStyleLbl="node3" presStyleIdx="2" presStyleCnt="4"/>
      <dgm:spPr>
        <a:solidFill>
          <a:schemeClr val="accent1">
            <a:hueOff val="0"/>
            <a:satOff val="0"/>
            <a:lumOff val="0"/>
          </a:schemeClr>
        </a:solidFill>
      </dgm:spPr>
    </dgm:pt>
    <dgm:pt modelId="{A9F61DCB-637D-4387-9D09-B1C5F1BE6611}" type="pres">
      <dgm:prSet presAssocID="{C72A9200-DB41-42B7-B5B1-0948472C02BA}" presName="text3" presStyleLbl="revTx" presStyleIdx="5" presStyleCnt="7">
        <dgm:presLayoutVars>
          <dgm:chPref val="3"/>
        </dgm:presLayoutVars>
      </dgm:prSet>
      <dgm:spPr/>
    </dgm:pt>
    <dgm:pt modelId="{462A65DB-3A74-4697-AACE-BBEA8AB99B71}" type="pres">
      <dgm:prSet presAssocID="{C72A9200-DB41-42B7-B5B1-0948472C02BA}" presName="hierChild4" presStyleCnt="0"/>
      <dgm:spPr/>
    </dgm:pt>
    <dgm:pt modelId="{34EB5144-254A-4855-B004-F5160AD6B00B}" type="pres">
      <dgm:prSet presAssocID="{25252E2E-AC04-4F34-A412-902E8936083B}" presName="Name17" presStyleLbl="parChTrans1D3" presStyleIdx="3" presStyleCnt="4"/>
      <dgm:spPr/>
    </dgm:pt>
    <dgm:pt modelId="{80EC1928-CEC7-425C-B2A0-BD44BD00E770}" type="pres">
      <dgm:prSet presAssocID="{57EC5DB0-9B80-4CF5-B6A3-8229AA73337B}" presName="hierRoot3" presStyleCnt="0"/>
      <dgm:spPr/>
    </dgm:pt>
    <dgm:pt modelId="{A2F11C41-A3BD-409D-ADF8-9A0224EDAD4D}" type="pres">
      <dgm:prSet presAssocID="{57EC5DB0-9B80-4CF5-B6A3-8229AA73337B}" presName="composite3" presStyleCnt="0"/>
      <dgm:spPr/>
    </dgm:pt>
    <dgm:pt modelId="{A2458947-5AF3-451D-9DC8-67F1F31F5835}" type="pres">
      <dgm:prSet presAssocID="{57EC5DB0-9B80-4CF5-B6A3-8229AA73337B}" presName="image3" presStyleLbl="node3" presStyleIdx="3" presStyleCnt="4"/>
      <dgm:spPr>
        <a:solidFill>
          <a:schemeClr val="accent1">
            <a:hueOff val="0"/>
            <a:satOff val="0"/>
            <a:lumOff val="0"/>
          </a:schemeClr>
        </a:solidFill>
      </dgm:spPr>
    </dgm:pt>
    <dgm:pt modelId="{6A85E69B-BA6B-45D9-909F-153DA9E3AA1E}" type="pres">
      <dgm:prSet presAssocID="{57EC5DB0-9B80-4CF5-B6A3-8229AA73337B}" presName="text3" presStyleLbl="revTx" presStyleIdx="6" presStyleCnt="7">
        <dgm:presLayoutVars>
          <dgm:chPref val="3"/>
        </dgm:presLayoutVars>
      </dgm:prSet>
      <dgm:spPr/>
    </dgm:pt>
    <dgm:pt modelId="{C0E1C62B-F77E-4751-8F2A-FC2647B96D82}" type="pres">
      <dgm:prSet presAssocID="{57EC5DB0-9B80-4CF5-B6A3-8229AA73337B}" presName="hierChild4" presStyleCnt="0"/>
      <dgm:spPr/>
    </dgm:pt>
  </dgm:ptLst>
  <dgm:cxnLst>
    <dgm:cxn modelId="{22791406-1FBC-45CF-BC71-3BC53E34FEE3}" type="presOf" srcId="{B9EEDFAC-2B0B-48B0-A9EE-67DE760FF9A5}" destId="{19B23F1D-3630-4282-A9C2-FD88CD1F74DA}" srcOrd="0" destOrd="0" presId="urn:microsoft.com/office/officeart/2009/layout/CirclePictureHierarchy"/>
    <dgm:cxn modelId="{3EAA7C0E-6B39-4296-96DD-54694AB8FBE3}" srcId="{B9EEDFAC-2B0B-48B0-A9EE-67DE760FF9A5}" destId="{FF804DAE-FBAE-49D0-B7E9-E5787601C0F3}" srcOrd="0" destOrd="0" parTransId="{2C5A768E-CF9F-4167-B980-0BC1E8AB6252}" sibTransId="{03E8BB89-5377-4247-AF5D-B7448955B1CC}"/>
    <dgm:cxn modelId="{DA332413-0268-4380-8733-22C606B03895}" type="presOf" srcId="{20009F6B-2306-4904-9A4A-86E5AD4C7B99}" destId="{83566A69-8903-408A-9843-921441ADA2E3}" srcOrd="0" destOrd="0" presId="urn:microsoft.com/office/officeart/2009/layout/CirclePictureHierarchy"/>
    <dgm:cxn modelId="{199E4431-0FB1-4E77-AE2D-1BAA1EB72103}" srcId="{B9EEDFAC-2B0B-48B0-A9EE-67DE760FF9A5}" destId="{8D715D49-3E9F-4EFB-97A3-DFF6F067F18D}" srcOrd="1" destOrd="0" parTransId="{D2C6017D-E8AA-410F-9F56-85335FED34CF}" sibTransId="{BF3192DB-43AB-489F-ACEE-3B245FA50C09}"/>
    <dgm:cxn modelId="{30220235-53D4-4836-8333-2627774E64E5}" srcId="{8D715D49-3E9F-4EFB-97A3-DFF6F067F18D}" destId="{57EC5DB0-9B80-4CF5-B6A3-8229AA73337B}" srcOrd="1" destOrd="0" parTransId="{25252E2E-AC04-4F34-A412-902E8936083B}" sibTransId="{AAF93A87-785B-4835-B3E1-143134DB78F7}"/>
    <dgm:cxn modelId="{32E88B3A-A041-4048-9392-5C99A78BD9A2}" type="presOf" srcId="{C72A9200-DB41-42B7-B5B1-0948472C02BA}" destId="{A9F61DCB-637D-4387-9D09-B1C5F1BE6611}" srcOrd="0" destOrd="0" presId="urn:microsoft.com/office/officeart/2009/layout/CirclePictureHierarchy"/>
    <dgm:cxn modelId="{7A9A6C3D-9480-4D06-8882-7D4DEDEF332D}" srcId="{FF804DAE-FBAE-49D0-B7E9-E5787601C0F3}" destId="{59C34143-EC6A-4A27-BAE1-38881376CB98}" srcOrd="0" destOrd="0" parTransId="{4961DEDA-8E15-4721-A9C8-099AA2206392}" sibTransId="{00A128CB-5B51-4A8C-8DE2-759346E5C5EC}"/>
    <dgm:cxn modelId="{0237465E-3D6E-453F-8381-B1C853E4C46E}" type="presOf" srcId="{25252E2E-AC04-4F34-A412-902E8936083B}" destId="{34EB5144-254A-4855-B004-F5160AD6B00B}" srcOrd="0" destOrd="0" presId="urn:microsoft.com/office/officeart/2009/layout/CirclePictureHierarchy"/>
    <dgm:cxn modelId="{5096A760-64B5-4313-9206-46715F3CDEAB}" srcId="{37622AC8-0698-4405-BE7F-462341630420}" destId="{B9EEDFAC-2B0B-48B0-A9EE-67DE760FF9A5}" srcOrd="0" destOrd="0" parTransId="{C4A843A1-F21C-48DB-856A-A2F4855CA42E}" sibTransId="{440A95C1-E32B-4CA3-B9A2-8A0DA8171583}"/>
    <dgm:cxn modelId="{068AA366-0990-497B-9A58-B6ED0E96BC4E}" srcId="{FF804DAE-FBAE-49D0-B7E9-E5787601C0F3}" destId="{A0524E0B-02FF-44EA-A794-72CCF836EEE6}" srcOrd="1" destOrd="0" parTransId="{163136C6-C311-4707-B963-B383A0EED8E0}" sibTransId="{53031443-ACD5-4AB1-ABEB-736C4029066D}"/>
    <dgm:cxn modelId="{9D4CCD51-CA1F-46A0-B363-DAF6A69C34ED}" type="presOf" srcId="{D2C6017D-E8AA-410F-9F56-85335FED34CF}" destId="{DDBDA2E0-9D80-4526-B688-E5079F0BFDCD}" srcOrd="0" destOrd="0" presId="urn:microsoft.com/office/officeart/2009/layout/CirclePictureHierarchy"/>
    <dgm:cxn modelId="{C5A13194-702C-4876-B684-DC8DA4CCC308}" type="presOf" srcId="{4961DEDA-8E15-4721-A9C8-099AA2206392}" destId="{9BA12E79-579F-4325-80BC-0DD8C5BC7599}" srcOrd="0" destOrd="0" presId="urn:microsoft.com/office/officeart/2009/layout/CirclePictureHierarchy"/>
    <dgm:cxn modelId="{80E24F94-1121-4E48-9413-DA905BA9855A}" type="presOf" srcId="{8D715D49-3E9F-4EFB-97A3-DFF6F067F18D}" destId="{833F2191-0484-4AE0-AC33-1D5A894EFA42}" srcOrd="0" destOrd="0" presId="urn:microsoft.com/office/officeart/2009/layout/CirclePictureHierarchy"/>
    <dgm:cxn modelId="{65455B98-AC7A-4DCE-BF78-B94DFF98460E}" type="presOf" srcId="{FF804DAE-FBAE-49D0-B7E9-E5787601C0F3}" destId="{5381501E-F917-4BF6-A3FD-F7499035334D}" srcOrd="0" destOrd="0" presId="urn:microsoft.com/office/officeart/2009/layout/CirclePictureHierarchy"/>
    <dgm:cxn modelId="{447765AB-0686-4A6B-B3B9-936FD3EC61BF}" srcId="{8D715D49-3E9F-4EFB-97A3-DFF6F067F18D}" destId="{C72A9200-DB41-42B7-B5B1-0948472C02BA}" srcOrd="0" destOrd="0" parTransId="{20009F6B-2306-4904-9A4A-86E5AD4C7B99}" sibTransId="{71B7C42B-BA32-43D7-A5DC-69B28CA26973}"/>
    <dgm:cxn modelId="{41EF8AB3-A916-4249-800C-D6649F3BCE63}" type="presOf" srcId="{37622AC8-0698-4405-BE7F-462341630420}" destId="{B9CAC15F-3F6D-4BE5-989D-7CAFCD05477C}" srcOrd="0" destOrd="0" presId="urn:microsoft.com/office/officeart/2009/layout/CirclePictureHierarchy"/>
    <dgm:cxn modelId="{3BA290CA-A922-4C56-A718-20D54E40D266}" type="presOf" srcId="{57EC5DB0-9B80-4CF5-B6A3-8229AA73337B}" destId="{6A85E69B-BA6B-45D9-909F-153DA9E3AA1E}" srcOrd="0" destOrd="0" presId="urn:microsoft.com/office/officeart/2009/layout/CirclePictureHierarchy"/>
    <dgm:cxn modelId="{B684DDCC-D621-4A48-BE97-7ADF70983E73}" type="presOf" srcId="{59C34143-EC6A-4A27-BAE1-38881376CB98}" destId="{53E61A01-5402-4D06-AABF-08741EB533B2}" srcOrd="0" destOrd="0" presId="urn:microsoft.com/office/officeart/2009/layout/CirclePictureHierarchy"/>
    <dgm:cxn modelId="{AC6BB6D3-3774-43CF-A167-F2E1133592A7}" type="presOf" srcId="{163136C6-C311-4707-B963-B383A0EED8E0}" destId="{2F00C8F9-65BF-419E-9038-823242F4EC96}" srcOrd="0" destOrd="0" presId="urn:microsoft.com/office/officeart/2009/layout/CirclePictureHierarchy"/>
    <dgm:cxn modelId="{2805F8E6-1931-425D-815C-554B63A2A80F}" type="presOf" srcId="{2C5A768E-CF9F-4167-B980-0BC1E8AB6252}" destId="{A6BB29DD-B5B5-401A-94F2-CB51EC7DCE7C}" srcOrd="0" destOrd="0" presId="urn:microsoft.com/office/officeart/2009/layout/CirclePictureHierarchy"/>
    <dgm:cxn modelId="{19B810F2-0EA9-471C-A6C0-AA86FDB66494}" type="presOf" srcId="{A0524E0B-02FF-44EA-A794-72CCF836EEE6}" destId="{4BBA51C3-CFC7-4CEA-8AE0-DC9250E8D88F}" srcOrd="0" destOrd="0" presId="urn:microsoft.com/office/officeart/2009/layout/CirclePictureHierarchy"/>
    <dgm:cxn modelId="{048C5557-BB13-4DB2-A265-BF11595596AA}" type="presParOf" srcId="{B9CAC15F-3F6D-4BE5-989D-7CAFCD05477C}" destId="{47CA5BAB-2B10-4CBB-B7FB-63E2F754E74E}" srcOrd="0" destOrd="0" presId="urn:microsoft.com/office/officeart/2009/layout/CirclePictureHierarchy"/>
    <dgm:cxn modelId="{C5103145-4F27-487D-9F7D-2C17104ACD40}" type="presParOf" srcId="{47CA5BAB-2B10-4CBB-B7FB-63E2F754E74E}" destId="{64E14220-86B7-416A-B205-28A27E560F5B}" srcOrd="0" destOrd="0" presId="urn:microsoft.com/office/officeart/2009/layout/CirclePictureHierarchy"/>
    <dgm:cxn modelId="{563BED63-441B-4B33-8C1B-809DDA97BDA6}" type="presParOf" srcId="{64E14220-86B7-416A-B205-28A27E560F5B}" destId="{CD92AE11-7F6D-4879-A0EA-1FBB5B61416F}" srcOrd="0" destOrd="0" presId="urn:microsoft.com/office/officeart/2009/layout/CirclePictureHierarchy"/>
    <dgm:cxn modelId="{5988B10E-1E3A-4E3D-B16A-084F40030E91}" type="presParOf" srcId="{64E14220-86B7-416A-B205-28A27E560F5B}" destId="{19B23F1D-3630-4282-A9C2-FD88CD1F74DA}" srcOrd="1" destOrd="0" presId="urn:microsoft.com/office/officeart/2009/layout/CirclePictureHierarchy"/>
    <dgm:cxn modelId="{0FDF4A5D-5EF8-4F2B-817F-8391CFC55741}" type="presParOf" srcId="{47CA5BAB-2B10-4CBB-B7FB-63E2F754E74E}" destId="{91F75EAF-AF2A-42A5-BE88-B2ABDECA098D}" srcOrd="1" destOrd="0" presId="urn:microsoft.com/office/officeart/2009/layout/CirclePictureHierarchy"/>
    <dgm:cxn modelId="{B91F252D-ACAD-4669-BB40-E6E620CFF4C1}" type="presParOf" srcId="{91F75EAF-AF2A-42A5-BE88-B2ABDECA098D}" destId="{A6BB29DD-B5B5-401A-94F2-CB51EC7DCE7C}" srcOrd="0" destOrd="0" presId="urn:microsoft.com/office/officeart/2009/layout/CirclePictureHierarchy"/>
    <dgm:cxn modelId="{978F0FFB-0399-4009-88B6-E206C80A3EE0}" type="presParOf" srcId="{91F75EAF-AF2A-42A5-BE88-B2ABDECA098D}" destId="{F4D652A0-009A-4DF3-BD37-A3D8E610E0EF}" srcOrd="1" destOrd="0" presId="urn:microsoft.com/office/officeart/2009/layout/CirclePictureHierarchy"/>
    <dgm:cxn modelId="{A9AA9942-36A3-450B-AC34-10FC83EE9810}" type="presParOf" srcId="{F4D652A0-009A-4DF3-BD37-A3D8E610E0EF}" destId="{88907AAD-E3F0-42D2-8424-C38761E05CD7}" srcOrd="0" destOrd="0" presId="urn:microsoft.com/office/officeart/2009/layout/CirclePictureHierarchy"/>
    <dgm:cxn modelId="{864F763F-25CA-47B6-BD14-B785882525A4}" type="presParOf" srcId="{88907AAD-E3F0-42D2-8424-C38761E05CD7}" destId="{3F990161-6EAC-41CA-ADBF-9DE2BE246FEF}" srcOrd="0" destOrd="0" presId="urn:microsoft.com/office/officeart/2009/layout/CirclePictureHierarchy"/>
    <dgm:cxn modelId="{C051D6DC-0D0C-4AED-9435-999A41BD8D41}" type="presParOf" srcId="{88907AAD-E3F0-42D2-8424-C38761E05CD7}" destId="{5381501E-F917-4BF6-A3FD-F7499035334D}" srcOrd="1" destOrd="0" presId="urn:microsoft.com/office/officeart/2009/layout/CirclePictureHierarchy"/>
    <dgm:cxn modelId="{6E61537F-D112-4E26-B2FC-519EA7F5F920}" type="presParOf" srcId="{F4D652A0-009A-4DF3-BD37-A3D8E610E0EF}" destId="{F113FA77-4002-4A10-989C-B59BD015960E}" srcOrd="1" destOrd="0" presId="urn:microsoft.com/office/officeart/2009/layout/CirclePictureHierarchy"/>
    <dgm:cxn modelId="{7A3373E5-EC28-4E7E-B15F-551C3A84C538}" type="presParOf" srcId="{F113FA77-4002-4A10-989C-B59BD015960E}" destId="{9BA12E79-579F-4325-80BC-0DD8C5BC7599}" srcOrd="0" destOrd="0" presId="urn:microsoft.com/office/officeart/2009/layout/CirclePictureHierarchy"/>
    <dgm:cxn modelId="{6092D728-9871-449F-AF05-FB025681951E}" type="presParOf" srcId="{F113FA77-4002-4A10-989C-B59BD015960E}" destId="{8D432717-C1FC-41BE-8018-AF305B0CEF9B}" srcOrd="1" destOrd="0" presId="urn:microsoft.com/office/officeart/2009/layout/CirclePictureHierarchy"/>
    <dgm:cxn modelId="{57073150-E63C-4891-A05E-5A4241900C01}" type="presParOf" srcId="{8D432717-C1FC-41BE-8018-AF305B0CEF9B}" destId="{C70CC061-6763-4215-8EC2-850AF05D0CFF}" srcOrd="0" destOrd="0" presId="urn:microsoft.com/office/officeart/2009/layout/CirclePictureHierarchy"/>
    <dgm:cxn modelId="{0F267D03-A1C0-4DC7-9584-E2EE70B05684}" type="presParOf" srcId="{C70CC061-6763-4215-8EC2-850AF05D0CFF}" destId="{4B0401E6-DCF6-4F39-B2C5-B00CF59BB43E}" srcOrd="0" destOrd="0" presId="urn:microsoft.com/office/officeart/2009/layout/CirclePictureHierarchy"/>
    <dgm:cxn modelId="{A37DED48-98D5-496F-B94F-8A56E8029A89}" type="presParOf" srcId="{C70CC061-6763-4215-8EC2-850AF05D0CFF}" destId="{53E61A01-5402-4D06-AABF-08741EB533B2}" srcOrd="1" destOrd="0" presId="urn:microsoft.com/office/officeart/2009/layout/CirclePictureHierarchy"/>
    <dgm:cxn modelId="{030442B6-77F0-448E-A406-593639450F9F}" type="presParOf" srcId="{8D432717-C1FC-41BE-8018-AF305B0CEF9B}" destId="{C80D00A7-FA63-439B-94DB-7C4BC74E3771}" srcOrd="1" destOrd="0" presId="urn:microsoft.com/office/officeart/2009/layout/CirclePictureHierarchy"/>
    <dgm:cxn modelId="{3B9B5B88-435B-4B08-B173-FC3CA8C30BCC}" type="presParOf" srcId="{F113FA77-4002-4A10-989C-B59BD015960E}" destId="{2F00C8F9-65BF-419E-9038-823242F4EC96}" srcOrd="2" destOrd="0" presId="urn:microsoft.com/office/officeart/2009/layout/CirclePictureHierarchy"/>
    <dgm:cxn modelId="{F1629752-7972-4F40-AE33-23DB4DA190B9}" type="presParOf" srcId="{F113FA77-4002-4A10-989C-B59BD015960E}" destId="{1C03593B-4C1F-4208-82E8-6E29127764A0}" srcOrd="3" destOrd="0" presId="urn:microsoft.com/office/officeart/2009/layout/CirclePictureHierarchy"/>
    <dgm:cxn modelId="{C8E30968-2E6A-4F4E-894A-856A5A99C30E}" type="presParOf" srcId="{1C03593B-4C1F-4208-82E8-6E29127764A0}" destId="{3EFEE7A1-B6C5-46E6-9637-02F2F17269D9}" srcOrd="0" destOrd="0" presId="urn:microsoft.com/office/officeart/2009/layout/CirclePictureHierarchy"/>
    <dgm:cxn modelId="{F4F13110-BC3D-4405-9558-071ED03EFED9}" type="presParOf" srcId="{3EFEE7A1-B6C5-46E6-9637-02F2F17269D9}" destId="{E9545823-A3CC-4843-AADF-3763AB45C3A4}" srcOrd="0" destOrd="0" presId="urn:microsoft.com/office/officeart/2009/layout/CirclePictureHierarchy"/>
    <dgm:cxn modelId="{905A9F7A-B2B6-4C36-BD2F-66FE498413DB}" type="presParOf" srcId="{3EFEE7A1-B6C5-46E6-9637-02F2F17269D9}" destId="{4BBA51C3-CFC7-4CEA-8AE0-DC9250E8D88F}" srcOrd="1" destOrd="0" presId="urn:microsoft.com/office/officeart/2009/layout/CirclePictureHierarchy"/>
    <dgm:cxn modelId="{5F9D961A-0D0C-4C6B-938F-2110E5929799}" type="presParOf" srcId="{1C03593B-4C1F-4208-82E8-6E29127764A0}" destId="{5DE66FD6-FB1D-46CD-AB7F-82EDB9FE6C16}" srcOrd="1" destOrd="0" presId="urn:microsoft.com/office/officeart/2009/layout/CirclePictureHierarchy"/>
    <dgm:cxn modelId="{7D3B3795-3C45-4E64-9E33-8FE46487AFFB}" type="presParOf" srcId="{91F75EAF-AF2A-42A5-BE88-B2ABDECA098D}" destId="{DDBDA2E0-9D80-4526-B688-E5079F0BFDCD}" srcOrd="2" destOrd="0" presId="urn:microsoft.com/office/officeart/2009/layout/CirclePictureHierarchy"/>
    <dgm:cxn modelId="{492090C0-F395-4593-9430-00D9FB3BB89F}" type="presParOf" srcId="{91F75EAF-AF2A-42A5-BE88-B2ABDECA098D}" destId="{B151BEEB-DF9D-433F-A589-B96B81F5A261}" srcOrd="3" destOrd="0" presId="urn:microsoft.com/office/officeart/2009/layout/CirclePictureHierarchy"/>
    <dgm:cxn modelId="{870AEF58-3959-4A52-AE79-94059E9EE10B}" type="presParOf" srcId="{B151BEEB-DF9D-433F-A589-B96B81F5A261}" destId="{53A9FDE3-E1BC-4F1E-A2C7-27D8E48CF5A0}" srcOrd="0" destOrd="0" presId="urn:microsoft.com/office/officeart/2009/layout/CirclePictureHierarchy"/>
    <dgm:cxn modelId="{6C45E600-07D5-41EC-8AE4-4EF7ADD2727B}" type="presParOf" srcId="{53A9FDE3-E1BC-4F1E-A2C7-27D8E48CF5A0}" destId="{C88860D4-3D3C-455C-969F-E2D6040354A4}" srcOrd="0" destOrd="0" presId="urn:microsoft.com/office/officeart/2009/layout/CirclePictureHierarchy"/>
    <dgm:cxn modelId="{474E963B-781A-4C7A-8451-415DBCA77212}" type="presParOf" srcId="{53A9FDE3-E1BC-4F1E-A2C7-27D8E48CF5A0}" destId="{833F2191-0484-4AE0-AC33-1D5A894EFA42}" srcOrd="1" destOrd="0" presId="urn:microsoft.com/office/officeart/2009/layout/CirclePictureHierarchy"/>
    <dgm:cxn modelId="{A66866DF-C876-4115-9569-CFA8536C7226}" type="presParOf" srcId="{B151BEEB-DF9D-433F-A589-B96B81F5A261}" destId="{5E1177F2-BE53-4917-8511-777BB54ADAFB}" srcOrd="1" destOrd="0" presId="urn:microsoft.com/office/officeart/2009/layout/CirclePictureHierarchy"/>
    <dgm:cxn modelId="{279F31D2-99A7-44B8-8C26-18ED5F41E5F1}" type="presParOf" srcId="{5E1177F2-BE53-4917-8511-777BB54ADAFB}" destId="{83566A69-8903-408A-9843-921441ADA2E3}" srcOrd="0" destOrd="0" presId="urn:microsoft.com/office/officeart/2009/layout/CirclePictureHierarchy"/>
    <dgm:cxn modelId="{DD7077FE-5E19-4EB5-8E14-9768E9D28A58}" type="presParOf" srcId="{5E1177F2-BE53-4917-8511-777BB54ADAFB}" destId="{FCE4934F-3C12-4F4E-AE03-471201881B96}" srcOrd="1" destOrd="0" presId="urn:microsoft.com/office/officeart/2009/layout/CirclePictureHierarchy"/>
    <dgm:cxn modelId="{6F0F2FE8-02CD-49C1-A53B-D1E6C84C0AE5}" type="presParOf" srcId="{FCE4934F-3C12-4F4E-AE03-471201881B96}" destId="{BFA4165D-7D6D-48EE-AA98-EB94617DE151}" srcOrd="0" destOrd="0" presId="urn:microsoft.com/office/officeart/2009/layout/CirclePictureHierarchy"/>
    <dgm:cxn modelId="{54591889-1424-408D-9721-F2852F26F519}" type="presParOf" srcId="{BFA4165D-7D6D-48EE-AA98-EB94617DE151}" destId="{9705A6F8-9175-4540-9CA7-DEF9284B528A}" srcOrd="0" destOrd="0" presId="urn:microsoft.com/office/officeart/2009/layout/CirclePictureHierarchy"/>
    <dgm:cxn modelId="{9B1DA5C6-0B74-4222-A390-A2FE297355B4}" type="presParOf" srcId="{BFA4165D-7D6D-48EE-AA98-EB94617DE151}" destId="{A9F61DCB-637D-4387-9D09-B1C5F1BE6611}" srcOrd="1" destOrd="0" presId="urn:microsoft.com/office/officeart/2009/layout/CirclePictureHierarchy"/>
    <dgm:cxn modelId="{F7928512-BEF6-481C-8C31-1E8F62657F76}" type="presParOf" srcId="{FCE4934F-3C12-4F4E-AE03-471201881B96}" destId="{462A65DB-3A74-4697-AACE-BBEA8AB99B71}" srcOrd="1" destOrd="0" presId="urn:microsoft.com/office/officeart/2009/layout/CirclePictureHierarchy"/>
    <dgm:cxn modelId="{901CFDEE-9CED-454F-9340-7F293212DC58}" type="presParOf" srcId="{5E1177F2-BE53-4917-8511-777BB54ADAFB}" destId="{34EB5144-254A-4855-B004-F5160AD6B00B}" srcOrd="2" destOrd="0" presId="urn:microsoft.com/office/officeart/2009/layout/CirclePictureHierarchy"/>
    <dgm:cxn modelId="{9A74A9B5-F4F2-4531-BDF8-3735D57F77A8}" type="presParOf" srcId="{5E1177F2-BE53-4917-8511-777BB54ADAFB}" destId="{80EC1928-CEC7-425C-B2A0-BD44BD00E770}" srcOrd="3" destOrd="0" presId="urn:microsoft.com/office/officeart/2009/layout/CirclePictureHierarchy"/>
    <dgm:cxn modelId="{E136DE3E-2B9C-4081-AA36-347B50716158}" type="presParOf" srcId="{80EC1928-CEC7-425C-B2A0-BD44BD00E770}" destId="{A2F11C41-A3BD-409D-ADF8-9A0224EDAD4D}" srcOrd="0" destOrd="0" presId="urn:microsoft.com/office/officeart/2009/layout/CirclePictureHierarchy"/>
    <dgm:cxn modelId="{74F2B0F1-7B6E-4497-8912-B4989BEFDD6B}" type="presParOf" srcId="{A2F11C41-A3BD-409D-ADF8-9A0224EDAD4D}" destId="{A2458947-5AF3-451D-9DC8-67F1F31F5835}" srcOrd="0" destOrd="0" presId="urn:microsoft.com/office/officeart/2009/layout/CirclePictureHierarchy"/>
    <dgm:cxn modelId="{AAA62CB2-E20D-4E50-AD77-6465BE543FCD}" type="presParOf" srcId="{A2F11C41-A3BD-409D-ADF8-9A0224EDAD4D}" destId="{6A85E69B-BA6B-45D9-909F-153DA9E3AA1E}" srcOrd="1" destOrd="0" presId="urn:microsoft.com/office/officeart/2009/layout/CirclePictureHierarchy"/>
    <dgm:cxn modelId="{852E87CB-670E-4041-81C3-BF3B5A8E1A32}" type="presParOf" srcId="{80EC1928-CEC7-425C-B2A0-BD44BD00E770}" destId="{C0E1C62B-F77E-4751-8F2A-FC2647B96D82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B5144-254A-4855-B004-F5160AD6B00B}">
      <dsp:nvSpPr>
        <dsp:cNvPr id="0" name=""/>
        <dsp:cNvSpPr/>
      </dsp:nvSpPr>
      <dsp:spPr>
        <a:xfrm>
          <a:off x="6387638" y="3503123"/>
          <a:ext cx="1190407" cy="272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437"/>
              </a:lnTo>
              <a:lnTo>
                <a:pt x="1190407" y="137437"/>
              </a:lnTo>
              <a:lnTo>
                <a:pt x="1190407" y="272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66A69-8903-408A-9843-921441ADA2E3}">
      <dsp:nvSpPr>
        <dsp:cNvPr id="0" name=""/>
        <dsp:cNvSpPr/>
      </dsp:nvSpPr>
      <dsp:spPr>
        <a:xfrm>
          <a:off x="5197231" y="3503123"/>
          <a:ext cx="1190407" cy="272711"/>
        </a:xfrm>
        <a:custGeom>
          <a:avLst/>
          <a:gdLst/>
          <a:ahLst/>
          <a:cxnLst/>
          <a:rect l="0" t="0" r="0" b="0"/>
          <a:pathLst>
            <a:path>
              <a:moveTo>
                <a:pt x="1190407" y="0"/>
              </a:moveTo>
              <a:lnTo>
                <a:pt x="1190407" y="137437"/>
              </a:lnTo>
              <a:lnTo>
                <a:pt x="0" y="137437"/>
              </a:lnTo>
              <a:lnTo>
                <a:pt x="0" y="272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DA2E0-9D80-4526-B688-E5079F0BFDCD}">
      <dsp:nvSpPr>
        <dsp:cNvPr id="0" name=""/>
        <dsp:cNvSpPr/>
      </dsp:nvSpPr>
      <dsp:spPr>
        <a:xfrm>
          <a:off x="4006824" y="2364661"/>
          <a:ext cx="2380814" cy="272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437"/>
              </a:lnTo>
              <a:lnTo>
                <a:pt x="2380814" y="137437"/>
              </a:lnTo>
              <a:lnTo>
                <a:pt x="2380814" y="2727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0C8F9-65BF-419E-9038-823242F4EC96}">
      <dsp:nvSpPr>
        <dsp:cNvPr id="0" name=""/>
        <dsp:cNvSpPr/>
      </dsp:nvSpPr>
      <dsp:spPr>
        <a:xfrm>
          <a:off x="1626010" y="3503123"/>
          <a:ext cx="1190407" cy="272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437"/>
              </a:lnTo>
              <a:lnTo>
                <a:pt x="1190407" y="137437"/>
              </a:lnTo>
              <a:lnTo>
                <a:pt x="1190407" y="272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12E79-579F-4325-80BC-0DD8C5BC7599}">
      <dsp:nvSpPr>
        <dsp:cNvPr id="0" name=""/>
        <dsp:cNvSpPr/>
      </dsp:nvSpPr>
      <dsp:spPr>
        <a:xfrm>
          <a:off x="435603" y="3503123"/>
          <a:ext cx="1190407" cy="272711"/>
        </a:xfrm>
        <a:custGeom>
          <a:avLst/>
          <a:gdLst/>
          <a:ahLst/>
          <a:cxnLst/>
          <a:rect l="0" t="0" r="0" b="0"/>
          <a:pathLst>
            <a:path>
              <a:moveTo>
                <a:pt x="1190407" y="0"/>
              </a:moveTo>
              <a:lnTo>
                <a:pt x="1190407" y="137437"/>
              </a:lnTo>
              <a:lnTo>
                <a:pt x="0" y="137437"/>
              </a:lnTo>
              <a:lnTo>
                <a:pt x="0" y="272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B29DD-B5B5-401A-94F2-CB51EC7DCE7C}">
      <dsp:nvSpPr>
        <dsp:cNvPr id="0" name=""/>
        <dsp:cNvSpPr/>
      </dsp:nvSpPr>
      <dsp:spPr>
        <a:xfrm>
          <a:off x="1626010" y="2364661"/>
          <a:ext cx="2380814" cy="272711"/>
        </a:xfrm>
        <a:custGeom>
          <a:avLst/>
          <a:gdLst/>
          <a:ahLst/>
          <a:cxnLst/>
          <a:rect l="0" t="0" r="0" b="0"/>
          <a:pathLst>
            <a:path>
              <a:moveTo>
                <a:pt x="2380814" y="0"/>
              </a:moveTo>
              <a:lnTo>
                <a:pt x="2380814" y="137437"/>
              </a:lnTo>
              <a:lnTo>
                <a:pt x="0" y="137437"/>
              </a:lnTo>
              <a:lnTo>
                <a:pt x="0" y="2727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2AE11-7F6D-4879-A0EA-1FBB5B61416F}">
      <dsp:nvSpPr>
        <dsp:cNvPr id="0" name=""/>
        <dsp:cNvSpPr/>
      </dsp:nvSpPr>
      <dsp:spPr>
        <a:xfrm>
          <a:off x="3573949" y="1498911"/>
          <a:ext cx="865750" cy="865750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23F1D-3630-4282-A9C2-FD88CD1F74DA}">
      <dsp:nvSpPr>
        <dsp:cNvPr id="0" name=""/>
        <dsp:cNvSpPr/>
      </dsp:nvSpPr>
      <dsp:spPr>
        <a:xfrm>
          <a:off x="4439699" y="1496747"/>
          <a:ext cx="1298625" cy="86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 err="1"/>
            <a:t>Scenarios</a:t>
          </a:r>
          <a:endParaRPr lang="en-GB" sz="1800" b="1" kern="1200" dirty="0"/>
        </a:p>
      </dsp:txBody>
      <dsp:txXfrm>
        <a:off x="4439699" y="1496747"/>
        <a:ext cx="1298625" cy="865750"/>
      </dsp:txXfrm>
    </dsp:sp>
    <dsp:sp modelId="{3F990161-6EAC-41CA-ADBF-9DE2BE246FEF}">
      <dsp:nvSpPr>
        <dsp:cNvPr id="0" name=""/>
        <dsp:cNvSpPr/>
      </dsp:nvSpPr>
      <dsp:spPr>
        <a:xfrm>
          <a:off x="1193135" y="2637373"/>
          <a:ext cx="865750" cy="865750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1501E-F917-4BF6-A3FD-F7499035334D}">
      <dsp:nvSpPr>
        <dsp:cNvPr id="0" name=""/>
        <dsp:cNvSpPr/>
      </dsp:nvSpPr>
      <dsp:spPr>
        <a:xfrm>
          <a:off x="2058885" y="2635209"/>
          <a:ext cx="1298625" cy="86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/>
            <a:t>No WiFi </a:t>
          </a:r>
          <a:r>
            <a:rPr lang="it-IT" sz="1800" b="1" kern="1200" dirty="0" err="1"/>
            <a:t>interference</a:t>
          </a:r>
          <a:endParaRPr lang="en-GB" sz="1800" b="1" kern="1200" dirty="0"/>
        </a:p>
      </dsp:txBody>
      <dsp:txXfrm>
        <a:off x="2058885" y="2635209"/>
        <a:ext cx="1298625" cy="865750"/>
      </dsp:txXfrm>
    </dsp:sp>
    <dsp:sp modelId="{4B0401E6-DCF6-4F39-B2C5-B00CF59BB43E}">
      <dsp:nvSpPr>
        <dsp:cNvPr id="0" name=""/>
        <dsp:cNvSpPr/>
      </dsp:nvSpPr>
      <dsp:spPr>
        <a:xfrm>
          <a:off x="2728" y="3775835"/>
          <a:ext cx="865750" cy="865750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61A01-5402-4D06-AABF-08741EB533B2}">
      <dsp:nvSpPr>
        <dsp:cNvPr id="0" name=""/>
        <dsp:cNvSpPr/>
      </dsp:nvSpPr>
      <dsp:spPr>
        <a:xfrm>
          <a:off x="868478" y="3773671"/>
          <a:ext cx="1298625" cy="86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 err="1"/>
            <a:t>Repeater</a:t>
          </a:r>
          <a:r>
            <a:rPr lang="it-IT" sz="1800" b="1" kern="1200" dirty="0"/>
            <a:t> </a:t>
          </a:r>
          <a:r>
            <a:rPr lang="it-IT" sz="1800" b="1" kern="1200" dirty="0" err="1"/>
            <a:t>disabled</a:t>
          </a:r>
          <a:endParaRPr lang="en-GB" sz="1800" b="1" kern="1200" dirty="0"/>
        </a:p>
      </dsp:txBody>
      <dsp:txXfrm>
        <a:off x="868478" y="3773671"/>
        <a:ext cx="1298625" cy="865750"/>
      </dsp:txXfrm>
    </dsp:sp>
    <dsp:sp modelId="{E9545823-A3CC-4843-AADF-3763AB45C3A4}">
      <dsp:nvSpPr>
        <dsp:cNvPr id="0" name=""/>
        <dsp:cNvSpPr/>
      </dsp:nvSpPr>
      <dsp:spPr>
        <a:xfrm>
          <a:off x="2383542" y="3775835"/>
          <a:ext cx="865750" cy="865750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A51C3-CFC7-4CEA-8AE0-DC9250E8D88F}">
      <dsp:nvSpPr>
        <dsp:cNvPr id="0" name=""/>
        <dsp:cNvSpPr/>
      </dsp:nvSpPr>
      <dsp:spPr>
        <a:xfrm>
          <a:off x="3249292" y="3773671"/>
          <a:ext cx="1298625" cy="86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 err="1"/>
            <a:t>Repeater</a:t>
          </a:r>
          <a:r>
            <a:rPr lang="it-IT" sz="1800" b="1" kern="1200" dirty="0"/>
            <a:t> </a:t>
          </a:r>
          <a:r>
            <a:rPr lang="it-IT" sz="1800" b="1" kern="1200" dirty="0" err="1"/>
            <a:t>enabled</a:t>
          </a:r>
          <a:endParaRPr lang="en-GB" sz="1800" b="1" kern="1200" dirty="0"/>
        </a:p>
      </dsp:txBody>
      <dsp:txXfrm>
        <a:off x="3249292" y="3773671"/>
        <a:ext cx="1298625" cy="865750"/>
      </dsp:txXfrm>
    </dsp:sp>
    <dsp:sp modelId="{C88860D4-3D3C-455C-969F-E2D6040354A4}">
      <dsp:nvSpPr>
        <dsp:cNvPr id="0" name=""/>
        <dsp:cNvSpPr/>
      </dsp:nvSpPr>
      <dsp:spPr>
        <a:xfrm>
          <a:off x="5954763" y="2637373"/>
          <a:ext cx="865750" cy="865750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F2191-0484-4AE0-AC33-1D5A894EFA42}">
      <dsp:nvSpPr>
        <dsp:cNvPr id="0" name=""/>
        <dsp:cNvSpPr/>
      </dsp:nvSpPr>
      <dsp:spPr>
        <a:xfrm>
          <a:off x="6820513" y="2635209"/>
          <a:ext cx="1298625" cy="86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/>
            <a:t>WiFi </a:t>
          </a:r>
          <a:r>
            <a:rPr lang="it-IT" sz="1800" b="1" kern="1200" dirty="0" err="1"/>
            <a:t>interference</a:t>
          </a:r>
          <a:endParaRPr lang="en-GB" sz="1800" b="1" kern="1200" dirty="0"/>
        </a:p>
      </dsp:txBody>
      <dsp:txXfrm>
        <a:off x="6820513" y="2635209"/>
        <a:ext cx="1298625" cy="865750"/>
      </dsp:txXfrm>
    </dsp:sp>
    <dsp:sp modelId="{9705A6F8-9175-4540-9CA7-DEF9284B528A}">
      <dsp:nvSpPr>
        <dsp:cNvPr id="0" name=""/>
        <dsp:cNvSpPr/>
      </dsp:nvSpPr>
      <dsp:spPr>
        <a:xfrm>
          <a:off x="4764356" y="3775835"/>
          <a:ext cx="865750" cy="865750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61DCB-637D-4387-9D09-B1C5F1BE6611}">
      <dsp:nvSpPr>
        <dsp:cNvPr id="0" name=""/>
        <dsp:cNvSpPr/>
      </dsp:nvSpPr>
      <dsp:spPr>
        <a:xfrm>
          <a:off x="5630106" y="3773671"/>
          <a:ext cx="1298625" cy="86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 err="1"/>
            <a:t>Repeater</a:t>
          </a:r>
          <a:r>
            <a:rPr lang="it-IT" sz="1800" b="1" kern="1200" dirty="0"/>
            <a:t> </a:t>
          </a:r>
          <a:r>
            <a:rPr lang="it-IT" sz="1800" b="1" kern="1200" dirty="0" err="1"/>
            <a:t>disabled</a:t>
          </a:r>
          <a:endParaRPr lang="en-GB" sz="1800" b="1" kern="1200" dirty="0"/>
        </a:p>
      </dsp:txBody>
      <dsp:txXfrm>
        <a:off x="5630106" y="3773671"/>
        <a:ext cx="1298625" cy="865750"/>
      </dsp:txXfrm>
    </dsp:sp>
    <dsp:sp modelId="{A2458947-5AF3-451D-9DC8-67F1F31F5835}">
      <dsp:nvSpPr>
        <dsp:cNvPr id="0" name=""/>
        <dsp:cNvSpPr/>
      </dsp:nvSpPr>
      <dsp:spPr>
        <a:xfrm>
          <a:off x="7145170" y="3775835"/>
          <a:ext cx="865750" cy="865750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5E69B-BA6B-45D9-909F-153DA9E3AA1E}">
      <dsp:nvSpPr>
        <dsp:cNvPr id="0" name=""/>
        <dsp:cNvSpPr/>
      </dsp:nvSpPr>
      <dsp:spPr>
        <a:xfrm>
          <a:off x="8010920" y="3773671"/>
          <a:ext cx="1298625" cy="86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 err="1"/>
            <a:t>Repeater</a:t>
          </a:r>
          <a:r>
            <a:rPr lang="it-IT" sz="1800" b="1" kern="1200" dirty="0"/>
            <a:t> </a:t>
          </a:r>
          <a:r>
            <a:rPr lang="it-IT" sz="1800" b="1" kern="1200" dirty="0" err="1"/>
            <a:t>enabled</a:t>
          </a:r>
          <a:endParaRPr lang="en-GB" sz="1800" b="1" kern="1200" dirty="0"/>
        </a:p>
      </dsp:txBody>
      <dsp:txXfrm>
        <a:off x="8010920" y="3773671"/>
        <a:ext cx="1298625" cy="865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DD4AD-8C1C-42C2-B17B-46E666E4EBC2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1B60B-7495-48AA-BE29-9212FC92F83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50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451063-9EF2-4B9C-9903-073C11E68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A26F4F7-8131-40C8-8296-22B0E8E9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396DE5-8B03-42C4-A873-6784CEA2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40E7CB-39EE-4F8F-8143-2C54DF7D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1B3BED-4A5A-4378-8ABC-76B8171E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06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20523-3150-40F8-B741-0E55DF1A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45C1409-8C26-4854-B843-099BF6635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5272D7-341D-4804-9145-566A5740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0ECD12-3219-4694-921A-22CF8EBC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37B96F-5F92-44B1-A082-BDCD7B93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96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781D251-DA59-4592-91A8-53E6956F6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E363AE9-6552-4117-A911-4BA620C7A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B96C47-EEB6-4EC8-9A5C-B982035E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DD84EA-D83C-40A9-9C4C-283F01AD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478860-8C6D-4F5E-AC84-4E925846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62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2131EE-62D1-4750-A80E-8B5B5927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B66217-776E-4F1B-9F3E-A0DA7AF45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C166B2-B246-4402-9452-AF0C768D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4A61AF-12EB-4AAF-92F7-243702EF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948926-9C88-40F0-BD63-92FF986D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04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00A224-66D3-41F9-BEDD-69F494790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B5D10B-6147-4ED3-ADA3-4A0508916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C94058-C749-4B1A-BB63-AF156439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824040-FFA8-45C4-93B2-6F31027C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24D64F-2D0A-4617-974D-5006E839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14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F6B42A-1C96-435D-BDA3-971E2A60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9673D0-B6A5-4214-A745-E7DAA892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CDA49A2-6D12-44FF-9381-3993B3F60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07E8E5-FA86-4F03-A93B-F0F22667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88E1C8F-1C28-48DC-A20F-CF2076AB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924D4B-C91E-4470-9783-D32A0E37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9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97F53A-980F-4280-9C4A-F66BFEFB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492AE9-71B4-4013-B501-6F257836E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13622A-3AB3-4BC8-8DC8-C88E78F0A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676F9E0-A6D2-4833-A03C-D5CC19923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9C107C5-2E31-49ED-896F-58DFE5D6A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A6247A-0C2F-498A-9E3B-DD0B3C50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9EEA585-623A-4B99-A104-5E6B0502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EF0134-B26A-4A5A-B3D9-D8EFAC96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89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C162B-8CDA-47CB-B4B7-190DE033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9E1D25F-D428-4438-B9B5-7AB0A05E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3F588B1-19D4-4832-A561-3BC59398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31C26E5-78DF-405C-9377-BB8EAC9D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13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4B3F110-712D-418D-91A2-C343D438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ABB73F4-DCD1-400B-822A-D94A9047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D335CB-5790-4F35-8ED5-1BBA128F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8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57873-AE61-426A-8CED-6A6A024F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A1E6D0-6B26-4AB9-B85C-FE33CB35F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083764D-5939-40DD-B56E-B7D5366A1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0449D6-74DF-4049-A7A6-95B9DE5A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4593EB-034B-4723-9BFE-4BD58A17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96DA6D-558E-4C5A-8845-7DECFC2F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80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C40A0E-FB60-44D3-9A2A-59283D1A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39F91A2-5582-43B9-864F-929BFB04A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CFCE79A-7C79-4B9A-94F5-255298CEC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0A12AF-9BEB-4635-BB6E-FE54D28C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82205A-A9F4-4E75-AAEA-761990DA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49830F9-EA66-4F26-BF4A-4929C776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94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4E5BF3A-3CA4-49A0-84A5-081DC5B1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FEEF1D-B2AF-447A-9F2B-AF02475D3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5EAC58-E705-47A8-8EE7-2A336EAFE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55C801-D351-4660-9BC8-4E7BB7118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0B400E-B306-4E62-8225-397BEC4EC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60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sk/6r8xfc951dv2bfk0gp6yz9gw0000gn/T/com.microsoft.Powerpoint/converted_emf.em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74A1B6A6-B426-45D9-8834-0D1B907AEC0C}"/>
              </a:ext>
            </a:extLst>
          </p:cNvPr>
          <p:cNvSpPr/>
          <p:nvPr/>
        </p:nvSpPr>
        <p:spPr>
          <a:xfrm>
            <a:off x="3882531" y="633710"/>
            <a:ext cx="4426937" cy="851297"/>
          </a:xfrm>
          <a:prstGeom prst="roundRect">
            <a:avLst/>
          </a:prstGeom>
          <a:solidFill>
            <a:srgbClr val="FFFFFF">
              <a:alpha val="2000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22225">
                  <a:solidFill>
                    <a:schemeClr val="accent2"/>
                  </a:solidFill>
                  <a:prstDash val="solid"/>
                </a:ln>
              </a:rPr>
              <a:t>WSN 2018 Project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000938A-A00C-4F3B-A4E5-C2370251FA89}"/>
              </a:ext>
            </a:extLst>
          </p:cNvPr>
          <p:cNvSpPr/>
          <p:nvPr/>
        </p:nvSpPr>
        <p:spPr>
          <a:xfrm>
            <a:off x="643762" y="2062460"/>
            <a:ext cx="10904475" cy="2034123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Estimation</a:t>
            </a:r>
            <a:r>
              <a:rPr lang="it-IT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of </a:t>
            </a:r>
            <a:r>
              <a:rPr lang="it-IT" sz="4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Feasibility</a:t>
            </a:r>
            <a:r>
              <a:rPr lang="it-IT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for a 802.15.4 WSN</a:t>
            </a:r>
          </a:p>
          <a:p>
            <a:pPr algn="ctr"/>
            <a:r>
              <a:rPr lang="it-IT" sz="4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deployed</a:t>
            </a:r>
            <a:r>
              <a:rPr lang="it-IT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on a medium </a:t>
            </a:r>
            <a:r>
              <a:rPr lang="it-IT" sz="4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sized</a:t>
            </a:r>
            <a:r>
              <a:rPr lang="it-IT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boat</a:t>
            </a:r>
            <a:endParaRPr lang="it-IT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CD25B9B-E1BD-4A90-94E1-7151B70E728D}"/>
              </a:ext>
            </a:extLst>
          </p:cNvPr>
          <p:cNvSpPr/>
          <p:nvPr/>
        </p:nvSpPr>
        <p:spPr>
          <a:xfrm>
            <a:off x="0" y="5685681"/>
            <a:ext cx="354174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t-IT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Fabio </a:t>
            </a:r>
            <a:r>
              <a:rPr lang="it-IT" sz="32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Peirano</a:t>
            </a:r>
            <a:endParaRPr lang="it-IT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Donato </a:t>
            </a:r>
            <a:r>
              <a:rPr lang="it-IT" sz="32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Brusamento</a:t>
            </a:r>
            <a:endParaRPr lang="it-IT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F398BB2-D7A5-EB4B-A6B7-E97094605DA2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1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9145AC-AC19-418D-BBA5-256252453ABC}"/>
              </a:ext>
            </a:extLst>
          </p:cNvPr>
          <p:cNvSpPr txBox="1"/>
          <p:nvPr/>
        </p:nvSpPr>
        <p:spPr>
          <a:xfrm>
            <a:off x="1508221" y="427227"/>
            <a:ext cx="555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/>
              <a:t>Repeater</a:t>
            </a:r>
            <a:r>
              <a:rPr lang="it-IT" sz="4000" dirty="0"/>
              <a:t>, No </a:t>
            </a:r>
            <a:r>
              <a:rPr lang="it-IT" sz="4000" dirty="0" err="1"/>
              <a:t>Interference</a:t>
            </a:r>
            <a:endParaRPr lang="en-GB" sz="4000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3900DDE-5D75-40C5-8903-2A73A6CA5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680071"/>
              </p:ext>
            </p:extLst>
          </p:nvPr>
        </p:nvGraphicFramePr>
        <p:xfrm>
          <a:off x="627886" y="1675464"/>
          <a:ext cx="73152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6868182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7182317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34871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Packet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Loss</a:t>
                      </a:r>
                      <a:r>
                        <a:rPr lang="it-IT" dirty="0"/>
                        <a:t> (%</a:t>
                      </a:r>
                      <a:r>
                        <a:rPr lang="it-IT" dirty="0" err="1"/>
                        <a:t>received</a:t>
                      </a:r>
                      <a:r>
                        <a:rPr lang="it-IT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</a:t>
                      </a:r>
                      <a:r>
                        <a:rPr lang="it-IT" dirty="0"/>
                        <a:t> LQI (</a:t>
                      </a:r>
                      <a:r>
                        <a:rPr lang="it-IT" dirty="0" err="1"/>
                        <a:t>dBm</a:t>
                      </a:r>
                      <a:r>
                        <a:rPr lang="it-IT" dirty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Bow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7332/10000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-74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9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Aft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6994/10000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-71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290905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F34F6651-B8DC-4DE9-9C86-96A9A3E2D398}"/>
              </a:ext>
            </a:extLst>
          </p:cNvPr>
          <p:cNvSpPr txBox="1"/>
          <p:nvPr/>
        </p:nvSpPr>
        <p:spPr>
          <a:xfrm>
            <a:off x="1867291" y="3328335"/>
            <a:ext cx="4836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/>
              <a:t>Repeater</a:t>
            </a:r>
            <a:r>
              <a:rPr lang="it-IT" sz="4000" dirty="0"/>
              <a:t>, </a:t>
            </a:r>
            <a:r>
              <a:rPr lang="it-IT" sz="4000" dirty="0" err="1"/>
              <a:t>Interference</a:t>
            </a:r>
            <a:endParaRPr lang="en-GB" sz="4000" dirty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FA96EDE3-4BAF-42F6-A390-23FD82866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120862"/>
              </p:ext>
            </p:extLst>
          </p:nvPr>
        </p:nvGraphicFramePr>
        <p:xfrm>
          <a:off x="627888" y="4576573"/>
          <a:ext cx="73152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6868182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7182317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34871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Packet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Loss</a:t>
                      </a:r>
                      <a:r>
                        <a:rPr lang="it-IT" dirty="0"/>
                        <a:t> (%</a:t>
                      </a:r>
                      <a:r>
                        <a:rPr lang="it-IT" dirty="0" err="1"/>
                        <a:t>received</a:t>
                      </a:r>
                      <a:r>
                        <a:rPr lang="it-IT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</a:t>
                      </a:r>
                      <a:r>
                        <a:rPr lang="it-IT" dirty="0"/>
                        <a:t> LQI (</a:t>
                      </a:r>
                      <a:r>
                        <a:rPr lang="it-IT" dirty="0" err="1"/>
                        <a:t>dBm</a:t>
                      </a:r>
                      <a:r>
                        <a:rPr lang="it-IT" dirty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Bow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7054/10000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-79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29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Aft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6686/10000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-71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Top Deck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i="0" u="none" dirty="0"/>
                        <a:t>5501/10000</a:t>
                      </a:r>
                      <a:endParaRPr lang="en-GB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-51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516755"/>
                  </a:ext>
                </a:extLst>
              </a:tr>
            </a:tbl>
          </a:graphicData>
        </a:graphic>
      </p:graphicFrame>
      <p:pic>
        <p:nvPicPr>
          <p:cNvPr id="13" name="Immagine 12">
            <a:extLst>
              <a:ext uri="{FF2B5EF4-FFF2-40B4-BE49-F238E27FC236}">
                <a16:creationId xmlns:a16="http://schemas.microsoft.com/office/drawing/2014/main" id="{2A8D12F9-1C12-42CA-9808-A2A0BD0AD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10343272" y="4014564"/>
            <a:ext cx="1671173" cy="979653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98DA978-2797-4239-A24B-344D595E51D5}"/>
              </a:ext>
            </a:extLst>
          </p:cNvPr>
          <p:cNvSpPr txBox="1"/>
          <p:nvPr/>
        </p:nvSpPr>
        <p:spPr>
          <a:xfrm>
            <a:off x="8732519" y="4882896"/>
            <a:ext cx="31639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Unfortunately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was</a:t>
            </a:r>
            <a:endParaRPr lang="it-IT" dirty="0"/>
          </a:p>
          <a:p>
            <a:r>
              <a:rPr lang="it-IT" dirty="0"/>
              <a:t>no time to do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tests</a:t>
            </a:r>
            <a:endParaRPr lang="it-IT" dirty="0"/>
          </a:p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had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problems</a:t>
            </a:r>
            <a:endParaRPr lang="it-IT" dirty="0"/>
          </a:p>
          <a:p>
            <a:r>
              <a:rPr lang="it-IT" dirty="0"/>
              <a:t>with </a:t>
            </a:r>
            <a:r>
              <a:rPr lang="it-IT" dirty="0" err="1"/>
              <a:t>WireShark</a:t>
            </a:r>
            <a:r>
              <a:rPr lang="it-IT" dirty="0"/>
              <a:t>…and the </a:t>
            </a:r>
            <a:r>
              <a:rPr lang="it-IT" dirty="0" err="1"/>
              <a:t>owner</a:t>
            </a:r>
            <a:endParaRPr lang="it-IT" dirty="0"/>
          </a:p>
          <a:p>
            <a:r>
              <a:rPr lang="it-IT" dirty="0" err="1"/>
              <a:t>growing</a:t>
            </a:r>
            <a:r>
              <a:rPr lang="it-IT" dirty="0"/>
              <a:t> </a:t>
            </a:r>
            <a:r>
              <a:rPr lang="it-IT" dirty="0" err="1"/>
              <a:t>uneasy</a:t>
            </a:r>
            <a:r>
              <a:rPr lang="it-IT" dirty="0"/>
              <a:t> to </a:t>
            </a:r>
            <a:r>
              <a:rPr lang="it-IT" dirty="0" err="1"/>
              <a:t>return</a:t>
            </a:r>
            <a:r>
              <a:rPr lang="it-IT" dirty="0"/>
              <a:t> to </a:t>
            </a:r>
            <a:r>
              <a:rPr lang="it-IT" dirty="0" err="1"/>
              <a:t>his</a:t>
            </a:r>
            <a:endParaRPr lang="it-IT" dirty="0"/>
          </a:p>
          <a:p>
            <a:r>
              <a:rPr lang="it-IT" dirty="0" err="1"/>
              <a:t>beloved</a:t>
            </a:r>
            <a:r>
              <a:rPr lang="it-IT" dirty="0"/>
              <a:t> </a:t>
            </a:r>
            <a:r>
              <a:rPr lang="it-IT" dirty="0" err="1"/>
              <a:t>boat’s</a:t>
            </a:r>
            <a:r>
              <a:rPr lang="it-IT" dirty="0"/>
              <a:t> </a:t>
            </a:r>
            <a:r>
              <a:rPr lang="it-IT" dirty="0" err="1"/>
              <a:t>restauration</a:t>
            </a:r>
            <a:r>
              <a:rPr lang="it-IT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81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60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F7038D-87C1-4EDE-8F46-15B62E018445}"/>
              </a:ext>
            </a:extLst>
          </p:cNvPr>
          <p:cNvSpPr txBox="1"/>
          <p:nvPr/>
        </p:nvSpPr>
        <p:spPr>
          <a:xfrm>
            <a:off x="1613397" y="439563"/>
            <a:ext cx="89652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Objective</a:t>
            </a:r>
            <a:endParaRPr lang="it-IT" sz="2800" b="1" dirty="0"/>
          </a:p>
          <a:p>
            <a:r>
              <a:rPr lang="it-IT" sz="2800" dirty="0" err="1"/>
              <a:t>Perform</a:t>
            </a:r>
            <a:r>
              <a:rPr lang="it-IT" sz="2800" dirty="0"/>
              <a:t> a </a:t>
            </a:r>
            <a:r>
              <a:rPr lang="it-IT" sz="2800" dirty="0" err="1"/>
              <a:t>quick</a:t>
            </a:r>
            <a:r>
              <a:rPr lang="it-IT" sz="2800" dirty="0"/>
              <a:t> </a:t>
            </a:r>
            <a:r>
              <a:rPr lang="it-IT" sz="2800" dirty="0" err="1"/>
              <a:t>feasibility</a:t>
            </a:r>
            <a:r>
              <a:rPr lang="it-IT" sz="2800" dirty="0"/>
              <a:t> test of a 802.15.4 </a:t>
            </a:r>
            <a:r>
              <a:rPr lang="it-IT" sz="2800" dirty="0" err="1"/>
              <a:t>ZigBee</a:t>
            </a:r>
            <a:r>
              <a:rPr lang="it-IT" sz="2800" dirty="0"/>
              <a:t> network in </a:t>
            </a:r>
            <a:r>
              <a:rPr lang="it-IT" sz="2800" dirty="0" err="1"/>
              <a:t>terms</a:t>
            </a:r>
            <a:r>
              <a:rPr lang="it-IT" sz="2800" dirty="0"/>
              <a:t> of </a:t>
            </a:r>
            <a:r>
              <a:rPr lang="it-IT" sz="2800" dirty="0" err="1"/>
              <a:t>packet</a:t>
            </a:r>
            <a:r>
              <a:rPr lang="it-IT" sz="2800" dirty="0"/>
              <a:t> </a:t>
            </a:r>
            <a:r>
              <a:rPr lang="it-IT" sz="2800" dirty="0" err="1"/>
              <a:t>loss</a:t>
            </a:r>
            <a:r>
              <a:rPr lang="it-IT" sz="2800" dirty="0"/>
              <a:t> and </a:t>
            </a:r>
            <a:r>
              <a:rPr lang="it-IT" sz="2800" dirty="0" err="1"/>
              <a:t>range</a:t>
            </a:r>
            <a:r>
              <a:rPr lang="it-IT" sz="2800" dirty="0"/>
              <a:t>, </a:t>
            </a:r>
            <a:r>
              <a:rPr lang="it-IT" sz="2800" dirty="0" err="1"/>
              <a:t>testing</a:t>
            </a:r>
            <a:r>
              <a:rPr lang="it-IT" sz="2800" dirty="0"/>
              <a:t> </a:t>
            </a:r>
            <a:r>
              <a:rPr lang="it-IT" sz="2800" dirty="0" err="1"/>
              <a:t>different</a:t>
            </a:r>
            <a:r>
              <a:rPr lang="it-IT" sz="2800" dirty="0"/>
              <a:t> </a:t>
            </a:r>
            <a:r>
              <a:rPr lang="it-IT" sz="2800" dirty="0" err="1"/>
              <a:t>materials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</a:t>
            </a:r>
            <a:r>
              <a:rPr lang="it-IT" sz="2800" dirty="0" err="1"/>
              <a:t>obstacles</a:t>
            </a:r>
            <a:r>
              <a:rPr lang="it-IT" sz="2800" dirty="0"/>
              <a:t> and 802.11 </a:t>
            </a:r>
            <a:r>
              <a:rPr lang="it-IT" sz="2800" dirty="0" err="1"/>
              <a:t>WiFi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</a:t>
            </a:r>
            <a:r>
              <a:rPr lang="it-IT" sz="2800" dirty="0" err="1"/>
              <a:t>external</a:t>
            </a:r>
            <a:r>
              <a:rPr lang="it-IT" sz="2800" dirty="0"/>
              <a:t> </a:t>
            </a:r>
            <a:r>
              <a:rPr lang="it-IT" sz="2800" dirty="0" err="1"/>
              <a:t>interference</a:t>
            </a:r>
            <a:endParaRPr lang="en-GB" sz="2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BD3E765-C459-40B7-A4A0-B0A93D47ED9E}"/>
              </a:ext>
            </a:extLst>
          </p:cNvPr>
          <p:cNvSpPr txBox="1"/>
          <p:nvPr/>
        </p:nvSpPr>
        <p:spPr>
          <a:xfrm>
            <a:off x="1613397" y="3023043"/>
            <a:ext cx="100429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/>
              <a:t>Possible</a:t>
            </a:r>
            <a:r>
              <a:rPr lang="it-IT" sz="2800" b="1" dirty="0"/>
              <a:t> </a:t>
            </a:r>
            <a:r>
              <a:rPr lang="it-IT" sz="2800" b="1" dirty="0" err="1"/>
              <a:t>applications</a:t>
            </a:r>
            <a:endParaRPr lang="it-IT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/>
              <a:t>Measurement</a:t>
            </a:r>
            <a:r>
              <a:rPr lang="it-IT" sz="2800" dirty="0"/>
              <a:t> of </a:t>
            </a:r>
            <a:r>
              <a:rPr lang="it-IT" sz="2800" dirty="0" err="1"/>
              <a:t>environment</a:t>
            </a:r>
            <a:r>
              <a:rPr lang="it-IT" sz="2800" dirty="0"/>
              <a:t> </a:t>
            </a:r>
            <a:r>
              <a:rPr lang="it-IT" sz="2800" dirty="0" err="1"/>
              <a:t>properties</a:t>
            </a:r>
            <a:r>
              <a:rPr lang="it-IT" sz="2800" dirty="0"/>
              <a:t> (ex: water temperature, </a:t>
            </a:r>
            <a:r>
              <a:rPr lang="it-IT" sz="2800" dirty="0" err="1"/>
              <a:t>wind</a:t>
            </a:r>
            <a:r>
              <a:rPr lang="it-IT" sz="2800" dirty="0"/>
              <a:t> </a:t>
            </a:r>
            <a:r>
              <a:rPr lang="it-IT" sz="2800" dirty="0" err="1"/>
              <a:t>direction</a:t>
            </a:r>
            <a:r>
              <a:rPr lang="it-IT" sz="2800" dirty="0"/>
              <a:t>/</a:t>
            </a:r>
            <a:r>
              <a:rPr lang="it-IT" sz="2800" dirty="0" err="1"/>
              <a:t>speed</a:t>
            </a:r>
            <a:r>
              <a:rPr lang="it-IT" sz="2800" dirty="0"/>
              <a:t>, </a:t>
            </a:r>
            <a:r>
              <a:rPr lang="it-IT" sz="2800" dirty="0" err="1"/>
              <a:t>sea</a:t>
            </a:r>
            <a:r>
              <a:rPr lang="it-IT" sz="2800" dirty="0"/>
              <a:t> </a:t>
            </a:r>
            <a:r>
              <a:rPr lang="it-IT" sz="2800" dirty="0" err="1"/>
              <a:t>current</a:t>
            </a:r>
            <a:r>
              <a:rPr lang="it-IT" sz="2800" dirty="0"/>
              <a:t> </a:t>
            </a:r>
            <a:r>
              <a:rPr lang="it-IT" sz="2800" dirty="0" err="1"/>
              <a:t>direction</a:t>
            </a:r>
            <a:r>
              <a:rPr lang="it-IT" sz="2800" dirty="0"/>
              <a:t>/</a:t>
            </a:r>
            <a:r>
              <a:rPr lang="it-IT" sz="2800" dirty="0" err="1"/>
              <a:t>speed</a:t>
            </a:r>
            <a:r>
              <a:rPr lang="it-IT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Boat </a:t>
            </a:r>
            <a:r>
              <a:rPr lang="it-IT" sz="2800" dirty="0" err="1"/>
              <a:t>engine</a:t>
            </a:r>
            <a:r>
              <a:rPr lang="it-IT" sz="2800" dirty="0"/>
              <a:t> and control </a:t>
            </a:r>
            <a:r>
              <a:rPr lang="it-IT" sz="2800" dirty="0" err="1"/>
              <a:t>system</a:t>
            </a:r>
            <a:r>
              <a:rPr lang="it-IT" sz="2800" dirty="0"/>
              <a:t> </a:t>
            </a:r>
            <a:r>
              <a:rPr lang="it-IT" sz="2800" dirty="0" err="1"/>
              <a:t>parameters</a:t>
            </a:r>
            <a:r>
              <a:rPr lang="it-IT" sz="2800" dirty="0"/>
              <a:t> (ex: </a:t>
            </a:r>
            <a:r>
              <a:rPr lang="it-IT" sz="2800" dirty="0" err="1"/>
              <a:t>fuel</a:t>
            </a:r>
            <a:r>
              <a:rPr lang="it-IT" sz="2800" dirty="0"/>
              <a:t> </a:t>
            </a:r>
            <a:r>
              <a:rPr lang="it-IT" sz="2800" dirty="0" err="1"/>
              <a:t>level</a:t>
            </a:r>
            <a:r>
              <a:rPr lang="it-IT" sz="2800" dirty="0"/>
              <a:t>, </a:t>
            </a:r>
            <a:r>
              <a:rPr lang="it-IT" sz="2800" dirty="0" err="1"/>
              <a:t>engine</a:t>
            </a:r>
            <a:r>
              <a:rPr lang="it-IT" sz="2800" dirty="0"/>
              <a:t> temperature, </a:t>
            </a:r>
            <a:r>
              <a:rPr lang="it-IT" sz="2800" dirty="0" err="1"/>
              <a:t>rudder</a:t>
            </a:r>
            <a:r>
              <a:rPr lang="it-IT" sz="2800" dirty="0"/>
              <a:t> tilt)</a:t>
            </a:r>
          </a:p>
        </p:txBody>
      </p:sp>
    </p:spTree>
    <p:extLst>
      <p:ext uri="{BB962C8B-B14F-4D97-AF65-F5344CB8AC3E}">
        <p14:creationId xmlns:p14="http://schemas.microsoft.com/office/powerpoint/2010/main" val="25301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CF28D4-E16B-A440-B3AF-99222F2283A5}"/>
              </a:ext>
            </a:extLst>
          </p:cNvPr>
          <p:cNvSpPr txBox="1"/>
          <p:nvPr/>
        </p:nvSpPr>
        <p:spPr>
          <a:xfrm>
            <a:off x="1107368" y="1113829"/>
            <a:ext cx="8181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Idea: </a:t>
            </a:r>
            <a:r>
              <a:rPr lang="it-IT" sz="2800" dirty="0"/>
              <a:t>generate a 10k - </a:t>
            </a:r>
            <a:r>
              <a:rPr lang="it-IT" sz="2800" dirty="0" err="1"/>
              <a:t>packet</a:t>
            </a:r>
            <a:r>
              <a:rPr lang="it-IT" sz="2800" dirty="0"/>
              <a:t> </a:t>
            </a:r>
            <a:r>
              <a:rPr lang="it-IT" sz="2800" dirty="0" err="1"/>
              <a:t>burst:how</a:t>
            </a:r>
            <a:r>
              <a:rPr lang="it-IT" sz="2800" dirty="0"/>
              <a:t> </a:t>
            </a:r>
            <a:r>
              <a:rPr lang="it-IT" sz="2800" dirty="0" err="1"/>
              <a:t>many</a:t>
            </a:r>
            <a:r>
              <a:rPr lang="it-IT" sz="2800" dirty="0"/>
              <a:t> are </a:t>
            </a:r>
            <a:r>
              <a:rPr lang="it-IT" sz="2800" dirty="0" err="1"/>
              <a:t>lost</a:t>
            </a:r>
            <a:r>
              <a:rPr lang="it-IT" sz="2800" dirty="0"/>
              <a:t>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E1FC542-7A49-6646-987E-270E93372FEA}"/>
              </a:ext>
            </a:extLst>
          </p:cNvPr>
          <p:cNvSpPr txBox="1"/>
          <p:nvPr/>
        </p:nvSpPr>
        <p:spPr>
          <a:xfrm>
            <a:off x="1107368" y="2177356"/>
            <a:ext cx="104443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Code:</a:t>
            </a:r>
            <a:r>
              <a:rPr lang="it-IT" sz="2800" dirty="0"/>
              <a:t> </a:t>
            </a:r>
            <a:r>
              <a:rPr lang="it-IT" sz="2800" dirty="0" err="1"/>
              <a:t>adaptation</a:t>
            </a:r>
            <a:r>
              <a:rPr lang="it-IT" sz="2800" dirty="0"/>
              <a:t> of </a:t>
            </a:r>
            <a:r>
              <a:rPr lang="it-IT" sz="2800" dirty="0" err="1"/>
              <a:t>BeeKit’s</a:t>
            </a:r>
            <a:r>
              <a:rPr lang="it-IT" sz="2800" dirty="0"/>
              <a:t> </a:t>
            </a:r>
            <a:r>
              <a:rPr lang="it-IT" sz="2800" b="1" dirty="0"/>
              <a:t>Connectivity Test </a:t>
            </a:r>
            <a:r>
              <a:rPr lang="it-IT" sz="2800" dirty="0"/>
              <a:t>with/</a:t>
            </a:r>
            <a:r>
              <a:rPr lang="it-IT" sz="2800" dirty="0" err="1"/>
              <a:t>without</a:t>
            </a:r>
            <a:r>
              <a:rPr lang="it-IT" sz="2800" dirty="0"/>
              <a:t> </a:t>
            </a:r>
            <a:r>
              <a:rPr lang="it-IT" sz="2800" b="1" dirty="0" err="1"/>
              <a:t>Repeater</a:t>
            </a:r>
            <a:endParaRPr lang="it-IT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A «</a:t>
            </a:r>
            <a:r>
              <a:rPr lang="it-IT" sz="2800" dirty="0" err="1"/>
              <a:t>dummy</a:t>
            </a:r>
            <a:r>
              <a:rPr lang="it-IT" sz="2800" dirty="0"/>
              <a:t>» </a:t>
            </a:r>
            <a:r>
              <a:rPr lang="it-IT" sz="2800" dirty="0" err="1"/>
              <a:t>repeater</a:t>
            </a:r>
            <a:r>
              <a:rPr lang="it-IT" sz="2800" dirty="0"/>
              <a:t> </a:t>
            </a:r>
            <a:r>
              <a:rPr lang="it-IT" sz="2800" dirty="0" err="1"/>
              <a:t>appends</a:t>
            </a:r>
            <a:r>
              <a:rPr lang="it-IT" sz="2800" dirty="0"/>
              <a:t> ‘-R’ to </a:t>
            </a:r>
            <a:r>
              <a:rPr lang="it-IT" sz="2800" dirty="0" err="1"/>
              <a:t>payloads</a:t>
            </a:r>
            <a:r>
              <a:rPr lang="it-IT" sz="2800" dirty="0"/>
              <a:t> and </a:t>
            </a:r>
            <a:r>
              <a:rPr lang="it-IT" sz="2800" dirty="0" err="1"/>
              <a:t>resends</a:t>
            </a:r>
            <a:r>
              <a:rPr lang="it-IT" sz="2800" dirty="0"/>
              <a:t> </a:t>
            </a:r>
            <a:r>
              <a:rPr lang="it-IT" sz="2800" dirty="0" err="1"/>
              <a:t>packets</a:t>
            </a: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/>
              <a:t>Nodes</a:t>
            </a:r>
            <a:r>
              <a:rPr lang="it-IT" sz="2800" dirty="0"/>
              <a:t> </a:t>
            </a:r>
            <a:r>
              <a:rPr lang="it-IT" sz="2800" dirty="0" err="1"/>
              <a:t>accept</a:t>
            </a:r>
            <a:r>
              <a:rPr lang="it-IT" sz="2800" dirty="0"/>
              <a:t> </a:t>
            </a:r>
            <a:r>
              <a:rPr lang="it-IT" sz="2800" dirty="0" err="1"/>
              <a:t>only</a:t>
            </a:r>
            <a:r>
              <a:rPr lang="it-IT" sz="2800" dirty="0"/>
              <a:t> </a:t>
            </a:r>
            <a:r>
              <a:rPr lang="it-IT" sz="2800" dirty="0" err="1"/>
              <a:t>modified</a:t>
            </a:r>
            <a:r>
              <a:rPr lang="it-IT" sz="2800" dirty="0"/>
              <a:t> </a:t>
            </a:r>
            <a:r>
              <a:rPr lang="it-IT" sz="2800" dirty="0" err="1"/>
              <a:t>packets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694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F76738BF-3CE8-4AAE-8E30-B8EB038490B9}"/>
              </a:ext>
            </a:extLst>
          </p:cNvPr>
          <p:cNvGrpSpPr/>
          <p:nvPr/>
        </p:nvGrpSpPr>
        <p:grpSpPr>
          <a:xfrm>
            <a:off x="6484530" y="888940"/>
            <a:ext cx="4861738" cy="5892307"/>
            <a:chOff x="6484530" y="601907"/>
            <a:chExt cx="4861738" cy="5892307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6C380548-C5AE-4E74-9E6D-967780551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4531" y="601907"/>
              <a:ext cx="2042337" cy="1653683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E28F3616-6CD5-4E0F-9189-887A71C18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931" y="2602158"/>
              <a:ext cx="2042337" cy="1653683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905D625A-6519-45F2-96EC-23B338DE0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4530" y="4840531"/>
              <a:ext cx="2042337" cy="1653683"/>
            </a:xfrm>
            <a:prstGeom prst="rect">
              <a:avLst/>
            </a:prstGeom>
          </p:spPr>
        </p:pic>
        <p:sp>
          <p:nvSpPr>
            <p:cNvPr id="17" name="Freccia angolare bidirezionale 16">
              <a:extLst>
                <a:ext uri="{FF2B5EF4-FFF2-40B4-BE49-F238E27FC236}">
                  <a16:creationId xmlns:a16="http://schemas.microsoft.com/office/drawing/2014/main" id="{3253BEC7-3AC7-4F07-B543-A6CE45AC7D6E}"/>
                </a:ext>
              </a:extLst>
            </p:cNvPr>
            <p:cNvSpPr/>
            <p:nvPr/>
          </p:nvSpPr>
          <p:spPr>
            <a:xfrm rot="16200000">
              <a:off x="8688635" y="575162"/>
              <a:ext cx="1653684" cy="2400302"/>
            </a:xfrm>
            <a:prstGeom prst="leftUp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reccia angolare bidirezionale 18">
              <a:extLst>
                <a:ext uri="{FF2B5EF4-FFF2-40B4-BE49-F238E27FC236}">
                  <a16:creationId xmlns:a16="http://schemas.microsoft.com/office/drawing/2014/main" id="{87328F0D-333C-4DFD-90C8-CD0486082BC7}"/>
                </a:ext>
              </a:extLst>
            </p:cNvPr>
            <p:cNvSpPr/>
            <p:nvPr/>
          </p:nvSpPr>
          <p:spPr>
            <a:xfrm rot="16200000" flipH="1">
              <a:off x="8703027" y="4001596"/>
              <a:ext cx="1764012" cy="2400305"/>
            </a:xfrm>
            <a:prstGeom prst="leftUp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DB38C72F-CC83-4E9B-8AB2-572E1BF84888}"/>
                </a:ext>
              </a:extLst>
            </p:cNvPr>
            <p:cNvSpPr txBox="1"/>
            <p:nvPr/>
          </p:nvSpPr>
          <p:spPr>
            <a:xfrm>
              <a:off x="7886216" y="2860178"/>
              <a:ext cx="1685366" cy="1137642"/>
            </a:xfrm>
            <a:prstGeom prst="roundRect">
              <a:avLst>
                <a:gd name="adj" fmla="val 32651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«</a:t>
              </a:r>
              <a:r>
                <a:rPr lang="it-IT" dirty="0" err="1"/>
                <a:t>Dummy</a:t>
              </a:r>
              <a:r>
                <a:rPr lang="it-IT" dirty="0"/>
                <a:t>»</a:t>
              </a:r>
            </a:p>
            <a:p>
              <a:pPr algn="ctr"/>
              <a:r>
                <a:rPr lang="it-IT" dirty="0" err="1"/>
                <a:t>Repeater</a:t>
              </a:r>
              <a:r>
                <a:rPr lang="it-IT" dirty="0"/>
                <a:t>   (on </a:t>
              </a:r>
              <a:r>
                <a:rPr lang="it-IT" dirty="0" err="1"/>
                <a:t>battery</a:t>
              </a:r>
              <a:r>
                <a:rPr lang="it-IT" dirty="0"/>
                <a:t>)</a:t>
              </a:r>
              <a:endParaRPr lang="en-GB" dirty="0"/>
            </a:p>
          </p:txBody>
        </p: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1536F488-7412-4F14-8E4A-5D44D3349E64}"/>
              </a:ext>
            </a:extLst>
          </p:cNvPr>
          <p:cNvGrpSpPr/>
          <p:nvPr/>
        </p:nvGrpSpPr>
        <p:grpSpPr>
          <a:xfrm>
            <a:off x="1726770" y="888941"/>
            <a:ext cx="3252059" cy="5892308"/>
            <a:chOff x="1764784" y="601906"/>
            <a:chExt cx="3252059" cy="5892308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AA468449-7BDA-45C4-BA9B-AE24CBD8B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4785" y="4840531"/>
              <a:ext cx="2042337" cy="1653683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65509CD0-710E-4027-9FDD-85D92C063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4784" y="601906"/>
              <a:ext cx="2042337" cy="1653683"/>
            </a:xfrm>
            <a:prstGeom prst="rect">
              <a:avLst/>
            </a:prstGeom>
          </p:spPr>
        </p:pic>
        <p:sp>
          <p:nvSpPr>
            <p:cNvPr id="14" name="Freccia bidirezionale verticale 13">
              <a:extLst>
                <a:ext uri="{FF2B5EF4-FFF2-40B4-BE49-F238E27FC236}">
                  <a16:creationId xmlns:a16="http://schemas.microsoft.com/office/drawing/2014/main" id="{AE036D86-3337-4F41-9372-E5BABE511807}"/>
                </a:ext>
              </a:extLst>
            </p:cNvPr>
            <p:cNvSpPr/>
            <p:nvPr/>
          </p:nvSpPr>
          <p:spPr>
            <a:xfrm>
              <a:off x="2543636" y="2255589"/>
              <a:ext cx="484632" cy="2584941"/>
            </a:xfrm>
            <a:prstGeom prst="up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F4CEBE3D-319E-4A40-A872-3BE10CF7F8CB}"/>
                </a:ext>
              </a:extLst>
            </p:cNvPr>
            <p:cNvSpPr txBox="1"/>
            <p:nvPr/>
          </p:nvSpPr>
          <p:spPr>
            <a:xfrm>
              <a:off x="3652385" y="1071202"/>
              <a:ext cx="1276215" cy="796350"/>
            </a:xfrm>
            <a:prstGeom prst="roundRect">
              <a:avLst>
                <a:gd name="adj" fmla="val 32651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it-IT" dirty="0" err="1"/>
                <a:t>Sender</a:t>
              </a:r>
              <a:endParaRPr lang="it-IT" dirty="0"/>
            </a:p>
            <a:p>
              <a:pPr algn="ctr"/>
              <a:r>
                <a:rPr lang="it-IT" dirty="0"/>
                <a:t>(on serial)</a:t>
              </a:r>
              <a:endParaRPr lang="en-GB" dirty="0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F880D329-4021-44A5-86F9-555F83777E08}"/>
                </a:ext>
              </a:extLst>
            </p:cNvPr>
            <p:cNvSpPr txBox="1"/>
            <p:nvPr/>
          </p:nvSpPr>
          <p:spPr>
            <a:xfrm>
              <a:off x="3564143" y="5269197"/>
              <a:ext cx="1452700" cy="796350"/>
            </a:xfrm>
            <a:prstGeom prst="roundRect">
              <a:avLst>
                <a:gd name="adj" fmla="val 32651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it-IT" dirty="0" err="1"/>
                <a:t>Receiver</a:t>
              </a:r>
              <a:endParaRPr lang="it-IT" dirty="0"/>
            </a:p>
            <a:p>
              <a:pPr algn="ctr"/>
              <a:r>
                <a:rPr lang="it-IT" dirty="0"/>
                <a:t>(on </a:t>
              </a:r>
              <a:r>
                <a:rPr lang="it-IT" dirty="0" err="1"/>
                <a:t>battery</a:t>
              </a:r>
              <a:r>
                <a:rPr lang="it-IT" dirty="0"/>
                <a:t>)</a:t>
              </a:r>
              <a:endParaRPr lang="en-GB" dirty="0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EF4372-7700-0B42-8BE0-9D3A771F823B}"/>
              </a:ext>
            </a:extLst>
          </p:cNvPr>
          <p:cNvSpPr txBox="1"/>
          <p:nvPr/>
        </p:nvSpPr>
        <p:spPr>
          <a:xfrm>
            <a:off x="609600" y="310571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Peer to peer configuration (Coordinator – End Device)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E32F42F-0B6F-9D4C-93BA-26B64176FEE5}"/>
              </a:ext>
            </a:extLst>
          </p:cNvPr>
          <p:cNvSpPr txBox="1"/>
          <p:nvPr/>
        </p:nvSpPr>
        <p:spPr>
          <a:xfrm>
            <a:off x="6484530" y="259215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Repeater configuration (Coordinator – Repeater – End Device)</a:t>
            </a:r>
          </a:p>
        </p:txBody>
      </p:sp>
    </p:spTree>
    <p:extLst>
      <p:ext uri="{BB962C8B-B14F-4D97-AF65-F5344CB8AC3E}">
        <p14:creationId xmlns:p14="http://schemas.microsoft.com/office/powerpoint/2010/main" val="336661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9158F2E4-B68D-468A-A837-B1B7C712C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238412"/>
              </p:ext>
            </p:extLst>
          </p:nvPr>
        </p:nvGraphicFramePr>
        <p:xfrm>
          <a:off x="1943100" y="359834"/>
          <a:ext cx="9312275" cy="613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478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F7038D-87C1-4EDE-8F46-15B62E018445}"/>
              </a:ext>
            </a:extLst>
          </p:cNvPr>
          <p:cNvSpPr txBox="1"/>
          <p:nvPr/>
        </p:nvSpPr>
        <p:spPr>
          <a:xfrm>
            <a:off x="1006648" y="647053"/>
            <a:ext cx="903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Channel </a:t>
            </a:r>
            <a:r>
              <a:rPr lang="it-IT" sz="2800" dirty="0" err="1"/>
              <a:t>selected</a:t>
            </a:r>
            <a:r>
              <a:rPr lang="it-IT" sz="2800" dirty="0"/>
              <a:t>: 12, with </a:t>
            </a:r>
            <a:r>
              <a:rPr lang="it-IT" sz="2800" dirty="0" err="1"/>
              <a:t>portable</a:t>
            </a:r>
            <a:r>
              <a:rPr lang="it-IT" sz="2800" dirty="0"/>
              <a:t> 802.11 Hotspots on </a:t>
            </a:r>
            <a:r>
              <a:rPr lang="it-IT" sz="2800" dirty="0" err="1"/>
              <a:t>Ch</a:t>
            </a:r>
            <a:r>
              <a:rPr lang="it-IT" sz="2800" dirty="0"/>
              <a:t>. 1</a:t>
            </a:r>
            <a:endParaRPr lang="en-GB" sz="2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BD3E765-C459-40B7-A4A0-B0A93D47ED9E}"/>
              </a:ext>
            </a:extLst>
          </p:cNvPr>
          <p:cNvSpPr txBox="1"/>
          <p:nvPr/>
        </p:nvSpPr>
        <p:spPr>
          <a:xfrm>
            <a:off x="633373" y="1513975"/>
            <a:ext cx="97796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/>
              <a:t>Fixed</a:t>
            </a:r>
            <a:r>
              <a:rPr lang="it-IT" sz="2800" dirty="0"/>
              <a:t> location of </a:t>
            </a:r>
            <a:r>
              <a:rPr lang="it-IT" sz="2800" dirty="0" err="1"/>
              <a:t>Sender</a:t>
            </a:r>
            <a:r>
              <a:rPr lang="it-IT" sz="2800" dirty="0"/>
              <a:t>: inside </a:t>
            </a:r>
            <a:r>
              <a:rPr lang="it-IT" sz="2800" dirty="0" err="1"/>
              <a:t>Helmsman’s</a:t>
            </a:r>
            <a:r>
              <a:rPr lang="it-IT" sz="2800" dirty="0"/>
              <a:t> </a:t>
            </a:r>
            <a:r>
              <a:rPr lang="it-IT" sz="2800" dirty="0" err="1"/>
              <a:t>cabin</a:t>
            </a:r>
            <a:endParaRPr lang="it-IT" sz="2800" dirty="0"/>
          </a:p>
          <a:p>
            <a:r>
              <a:rPr lang="it-IT" sz="2800" dirty="0" err="1"/>
              <a:t>Variable</a:t>
            </a:r>
            <a:r>
              <a:rPr lang="it-IT" sz="2800" dirty="0"/>
              <a:t> location of </a:t>
            </a:r>
            <a:r>
              <a:rPr lang="it-IT" sz="2800" dirty="0" err="1"/>
              <a:t>Receiver</a:t>
            </a:r>
            <a:r>
              <a:rPr lang="it-IT" sz="2800" dirty="0"/>
              <a:t>, </a:t>
            </a:r>
            <a:r>
              <a:rPr lang="it-IT" sz="2800" dirty="0" err="1"/>
              <a:t>repeater</a:t>
            </a:r>
            <a:r>
              <a:rPr lang="it-IT" sz="2800" dirty="0"/>
              <a:t> in the middle (</a:t>
            </a:r>
            <a:r>
              <a:rPr lang="it-IT" sz="2800" dirty="0" err="1"/>
              <a:t>when</a:t>
            </a:r>
            <a:r>
              <a:rPr lang="it-IT" sz="2800" dirty="0"/>
              <a:t> </a:t>
            </a:r>
            <a:r>
              <a:rPr lang="it-IT" sz="2800" dirty="0" err="1"/>
              <a:t>active</a:t>
            </a:r>
            <a:r>
              <a:rPr lang="it-IT" sz="2800" dirty="0"/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37E3F1F-FEB4-438C-886E-5A35A51AFDB9}"/>
              </a:ext>
            </a:extLst>
          </p:cNvPr>
          <p:cNvSpPr txBox="1"/>
          <p:nvPr/>
        </p:nvSpPr>
        <p:spPr>
          <a:xfrm>
            <a:off x="2580701" y="2811784"/>
            <a:ext cx="5884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/>
              <a:t>Receiver</a:t>
            </a:r>
            <a:r>
              <a:rPr lang="it-IT" sz="2800" dirty="0"/>
              <a:t> locations of </a:t>
            </a:r>
            <a:r>
              <a:rPr lang="it-IT" sz="2800" dirty="0" err="1"/>
              <a:t>particular</a:t>
            </a:r>
            <a:r>
              <a:rPr lang="it-IT" sz="2800" dirty="0"/>
              <a:t> </a:t>
            </a:r>
            <a:r>
              <a:rPr lang="it-IT" sz="2800" dirty="0" err="1"/>
              <a:t>interest</a:t>
            </a:r>
            <a:endParaRPr lang="it-IT" sz="28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6A4D52-D148-495D-BBFF-5BE46A526991}"/>
              </a:ext>
            </a:extLst>
          </p:cNvPr>
          <p:cNvSpPr txBox="1"/>
          <p:nvPr/>
        </p:nvSpPr>
        <p:spPr>
          <a:xfrm>
            <a:off x="550786" y="3678705"/>
            <a:ext cx="99447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/>
              <a:t>Kind</a:t>
            </a:r>
            <a:r>
              <a:rPr lang="it-IT" sz="2800" dirty="0"/>
              <a:t> of </a:t>
            </a:r>
            <a:r>
              <a:rPr lang="it-IT" sz="2800" dirty="0" err="1"/>
              <a:t>ext</a:t>
            </a:r>
            <a:r>
              <a:rPr lang="it-IT" sz="2800" dirty="0"/>
              <a:t>. </a:t>
            </a:r>
            <a:r>
              <a:rPr lang="it-IT" sz="2800" dirty="0" err="1"/>
              <a:t>disturbances</a:t>
            </a: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Web browsing, </a:t>
            </a:r>
            <a:r>
              <a:rPr lang="it-IT" sz="2800" dirty="0" err="1"/>
              <a:t>uploading</a:t>
            </a:r>
            <a:r>
              <a:rPr lang="it-IT" sz="2800" dirty="0"/>
              <a:t> and downloading on 802.11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EM </a:t>
            </a:r>
            <a:r>
              <a:rPr lang="it-IT" sz="2800" dirty="0" err="1"/>
              <a:t>noise</a:t>
            </a:r>
            <a:r>
              <a:rPr lang="it-IT" sz="2800" dirty="0"/>
              <a:t> </a:t>
            </a:r>
            <a:r>
              <a:rPr lang="it-IT" sz="2800" dirty="0" err="1"/>
              <a:t>caused</a:t>
            </a:r>
            <a:r>
              <a:rPr lang="it-IT" sz="2800" dirty="0"/>
              <a:t> by DC </a:t>
            </a:r>
            <a:r>
              <a:rPr lang="it-IT" sz="2800" dirty="0" err="1"/>
              <a:t>motors</a:t>
            </a:r>
            <a:r>
              <a:rPr lang="it-IT" sz="2800" dirty="0"/>
              <a:t> and </a:t>
            </a:r>
            <a:r>
              <a:rPr lang="it-IT" sz="2800" dirty="0" err="1"/>
              <a:t>electric</a:t>
            </a:r>
            <a:r>
              <a:rPr lang="it-IT" sz="2800" dirty="0"/>
              <a:t> </a:t>
            </a:r>
            <a:r>
              <a:rPr lang="it-IT" sz="2800" dirty="0" err="1"/>
              <a:t>equipment</a:t>
            </a:r>
            <a:r>
              <a:rPr lang="it-IT" sz="2800" dirty="0"/>
              <a:t>/tools, </a:t>
            </a:r>
            <a:br>
              <a:rPr lang="it-IT" sz="2800" dirty="0"/>
            </a:br>
            <a:r>
              <a:rPr lang="it-IT" sz="2800" dirty="0" err="1"/>
              <a:t>randomly</a:t>
            </a:r>
            <a:r>
              <a:rPr lang="it-IT" sz="2800" dirty="0"/>
              <a:t> </a:t>
            </a:r>
            <a:r>
              <a:rPr lang="it-IT" sz="2800" dirty="0" err="1"/>
              <a:t>switched</a:t>
            </a:r>
            <a:r>
              <a:rPr lang="it-IT" sz="2800" dirty="0"/>
              <a:t> on</a:t>
            </a:r>
          </a:p>
        </p:txBody>
      </p:sp>
    </p:spTree>
    <p:extLst>
      <p:ext uri="{BB962C8B-B14F-4D97-AF65-F5344CB8AC3E}">
        <p14:creationId xmlns:p14="http://schemas.microsoft.com/office/powerpoint/2010/main" val="390591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CEC799B-CC20-4DB3-8185-C1F919533C0E}"/>
              </a:ext>
            </a:extLst>
          </p:cNvPr>
          <p:cNvSpPr txBox="1"/>
          <p:nvPr/>
        </p:nvSpPr>
        <p:spPr>
          <a:xfrm>
            <a:off x="3581786" y="390525"/>
            <a:ext cx="5028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Performance </a:t>
            </a:r>
            <a:r>
              <a:rPr lang="it-IT" sz="4000" dirty="0" err="1"/>
              <a:t>Indicators</a:t>
            </a:r>
            <a:endParaRPr lang="en-GB" sz="4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0C0A26-94C2-46BC-AC5A-0DB20E310AAC}"/>
              </a:ext>
            </a:extLst>
          </p:cNvPr>
          <p:cNvSpPr txBox="1"/>
          <p:nvPr/>
        </p:nvSpPr>
        <p:spPr>
          <a:xfrm>
            <a:off x="8245977" y="2308388"/>
            <a:ext cx="2920301" cy="783193"/>
          </a:xfrm>
          <a:prstGeom prst="roundRect">
            <a:avLst/>
          </a:prstGeom>
          <a:solidFill>
            <a:srgbClr val="FFFFFF">
              <a:alpha val="3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4000" dirty="0"/>
              <a:t>Max-</a:t>
            </a:r>
            <a:r>
              <a:rPr lang="it-IT" sz="4000" dirty="0" err="1"/>
              <a:t>Min</a:t>
            </a:r>
            <a:r>
              <a:rPr lang="it-IT" sz="4000" dirty="0"/>
              <a:t> LQI</a:t>
            </a:r>
            <a:endParaRPr lang="en-GB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B0A2CA2-F648-44F1-ABCA-0440D7C743D8}"/>
                  </a:ext>
                </a:extLst>
              </p:cNvPr>
              <p:cNvSpPr txBox="1"/>
              <p:nvPr/>
            </p:nvSpPr>
            <p:spPr>
              <a:xfrm>
                <a:off x="1025722" y="2002381"/>
                <a:ext cx="4359527" cy="1395205"/>
              </a:xfrm>
              <a:prstGeom prst="roundRect">
                <a:avLst/>
              </a:prstGeom>
              <a:solidFill>
                <a:srgbClr val="FFFFFF">
                  <a:alpha val="30196"/>
                </a:srgb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𝑃𝑎𝑐𝑘𝑒𝑡𝑠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𝑟𝑒𝑐𝑒𝑖𝑣𝑒𝑑</m:t>
                          </m:r>
                        </m:num>
                        <m:den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B0A2CA2-F648-44F1-ABCA-0440D7C74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22" y="2002381"/>
                <a:ext cx="4359527" cy="139520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ABA4C0B2-AF54-4F7C-95BE-60D15204CA5B}"/>
              </a:ext>
            </a:extLst>
          </p:cNvPr>
          <p:cNvSpPr txBox="1"/>
          <p:nvPr/>
        </p:nvSpPr>
        <p:spPr>
          <a:xfrm>
            <a:off x="1099087" y="5468799"/>
            <a:ext cx="9993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Delay </a:t>
            </a:r>
            <a:r>
              <a:rPr lang="it-IT" sz="2400" dirty="0" err="1"/>
              <a:t>was</a:t>
            </a:r>
            <a:r>
              <a:rPr lang="it-IT" sz="2400" dirty="0"/>
              <a:t> </a:t>
            </a:r>
            <a:r>
              <a:rPr lang="it-IT" sz="2400" dirty="0" err="1"/>
              <a:t>always</a:t>
            </a:r>
            <a:r>
              <a:rPr lang="it-IT" sz="2400" dirty="0"/>
              <a:t> the </a:t>
            </a:r>
            <a:r>
              <a:rPr lang="it-IT" sz="2400" dirty="0" err="1"/>
              <a:t>same</a:t>
            </a:r>
            <a:r>
              <a:rPr lang="it-IT" sz="2400" dirty="0"/>
              <a:t>, </a:t>
            </a:r>
            <a:r>
              <a:rPr lang="it-IT" sz="2400" dirty="0" err="1"/>
              <a:t>about</a:t>
            </a:r>
            <a:r>
              <a:rPr lang="it-IT" sz="2400" dirty="0"/>
              <a:t> 0.0146 </a:t>
            </a:r>
            <a:r>
              <a:rPr lang="it-IT" sz="2400" dirty="0" err="1"/>
              <a:t>ms</a:t>
            </a:r>
            <a:r>
              <a:rPr lang="it-IT" sz="2400" dirty="0"/>
              <a:t>,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was</a:t>
            </a:r>
            <a:r>
              <a:rPr lang="it-IT" sz="2400" dirty="0"/>
              <a:t> just </a:t>
            </a:r>
            <a:r>
              <a:rPr lang="it-IT" sz="2400" dirty="0" err="1"/>
              <a:t>simple</a:t>
            </a:r>
            <a:r>
              <a:rPr lang="it-IT" sz="2400" dirty="0"/>
              <a:t> and </a:t>
            </a:r>
            <a:r>
              <a:rPr lang="it-IT" sz="2400" dirty="0" err="1"/>
              <a:t>dirty</a:t>
            </a:r>
            <a:endParaRPr lang="it-IT" sz="2400" dirty="0"/>
          </a:p>
          <a:p>
            <a:r>
              <a:rPr lang="it-IT" sz="2400" dirty="0"/>
              <a:t> broadcast messaging (</a:t>
            </a:r>
            <a:r>
              <a:rPr lang="it-IT" sz="2400" dirty="0" err="1"/>
              <a:t>measured</a:t>
            </a:r>
            <a:r>
              <a:rPr lang="it-IT" sz="2400" dirty="0"/>
              <a:t> with </a:t>
            </a:r>
            <a:r>
              <a:rPr lang="it-IT" sz="2400" dirty="0" err="1"/>
              <a:t>WireShark</a:t>
            </a:r>
            <a:r>
              <a:rPr lang="it-IT" sz="2400" dirty="0"/>
              <a:t>) .. </a:t>
            </a:r>
          </a:p>
          <a:p>
            <a:r>
              <a:rPr lang="it-IT" sz="2400" dirty="0" err="1"/>
              <a:t>Explicit</a:t>
            </a:r>
            <a:r>
              <a:rPr lang="it-IT" sz="2400" dirty="0"/>
              <a:t> </a:t>
            </a:r>
            <a:r>
              <a:rPr lang="it-IT" sz="2400" dirty="0" err="1"/>
              <a:t>DelayMs</a:t>
            </a:r>
            <a:r>
              <a:rPr lang="it-IT" sz="2400" dirty="0"/>
              <a:t>(.) (&gt;7ms) inside the code so «</a:t>
            </a:r>
            <a:r>
              <a:rPr lang="it-IT" sz="2400" dirty="0" err="1"/>
              <a:t>real</a:t>
            </a:r>
            <a:r>
              <a:rPr lang="it-IT" sz="2400" dirty="0"/>
              <a:t>» delay </a:t>
            </a:r>
            <a:r>
              <a:rPr lang="it-IT" sz="2400" dirty="0" err="1"/>
              <a:t>even</a:t>
            </a:r>
            <a:r>
              <a:rPr lang="it-IT" sz="2400" dirty="0"/>
              <a:t> </a:t>
            </a:r>
            <a:r>
              <a:rPr lang="it-IT" sz="2400" dirty="0" err="1"/>
              <a:t>less</a:t>
            </a:r>
            <a:r>
              <a:rPr lang="it-IT" sz="2400" dirty="0"/>
              <a:t> (&lt;0.0076)</a:t>
            </a:r>
            <a:endParaRPr lang="en-GB" sz="2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018666-1B13-459B-B682-8D97B6D9465E}"/>
              </a:ext>
            </a:extLst>
          </p:cNvPr>
          <p:cNvSpPr txBox="1"/>
          <p:nvPr/>
        </p:nvSpPr>
        <p:spPr>
          <a:xfrm>
            <a:off x="152786" y="4369953"/>
            <a:ext cx="10832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Both</a:t>
            </a:r>
            <a:r>
              <a:rPr lang="it-IT" sz="2400" dirty="0"/>
              <a:t> </a:t>
            </a:r>
            <a:r>
              <a:rPr lang="it-IT" sz="2400" dirty="0" err="1"/>
              <a:t>calculated</a:t>
            </a:r>
            <a:r>
              <a:rPr lang="it-IT" sz="2400" dirty="0"/>
              <a:t> </a:t>
            </a:r>
            <a:r>
              <a:rPr lang="it-IT" sz="2400" dirty="0" err="1"/>
              <a:t>at</a:t>
            </a:r>
            <a:r>
              <a:rPr lang="it-IT" sz="2400" dirty="0"/>
              <a:t> </a:t>
            </a:r>
            <a:r>
              <a:rPr lang="it-IT" sz="2400" dirty="0" err="1"/>
              <a:t>Receiver</a:t>
            </a:r>
            <a:r>
              <a:rPr lang="it-IT" sz="2400" dirty="0"/>
              <a:t>: </a:t>
            </a:r>
            <a:r>
              <a:rPr lang="it-IT" sz="2400" dirty="0" err="1"/>
              <a:t>current</a:t>
            </a:r>
            <a:r>
              <a:rPr lang="it-IT" sz="2400" dirty="0"/>
              <a:t> </a:t>
            </a:r>
            <a:r>
              <a:rPr lang="it-IT" sz="2400" dirty="0" err="1"/>
              <a:t>number</a:t>
            </a:r>
            <a:r>
              <a:rPr lang="it-IT" sz="2400" dirty="0"/>
              <a:t> of </a:t>
            </a:r>
            <a:r>
              <a:rPr lang="it-IT" sz="2400" dirty="0" err="1"/>
              <a:t>packet</a:t>
            </a:r>
            <a:r>
              <a:rPr lang="it-IT" sz="2400" dirty="0"/>
              <a:t> </a:t>
            </a:r>
            <a:r>
              <a:rPr lang="it-IT" sz="2400" dirty="0" err="1"/>
              <a:t>was</a:t>
            </a:r>
            <a:r>
              <a:rPr lang="it-IT" sz="2400" dirty="0"/>
              <a:t> </a:t>
            </a:r>
            <a:r>
              <a:rPr lang="it-IT" sz="2400" dirty="0" err="1"/>
              <a:t>contained</a:t>
            </a:r>
            <a:r>
              <a:rPr lang="it-IT" sz="2400" dirty="0"/>
              <a:t> </a:t>
            </a:r>
            <a:r>
              <a:rPr lang="it-IT" sz="2400" dirty="0" err="1"/>
              <a:t>withing</a:t>
            </a:r>
            <a:r>
              <a:rPr lang="it-IT" sz="2400" dirty="0"/>
              <a:t> payload</a:t>
            </a:r>
          </a:p>
          <a:p>
            <a:r>
              <a:rPr lang="it-IT" sz="2400" dirty="0"/>
              <a:t>No </a:t>
            </a:r>
            <a:r>
              <a:rPr lang="it-IT" sz="2400" dirty="0" err="1"/>
              <a:t>retransmission</a:t>
            </a:r>
            <a:r>
              <a:rPr lang="it-IT" sz="2400" dirty="0"/>
              <a:t> </a:t>
            </a:r>
            <a:r>
              <a:rPr lang="it-IT" sz="2400" dirty="0" err="1"/>
              <a:t>nor</a:t>
            </a:r>
            <a:r>
              <a:rPr lang="it-IT" sz="2400" dirty="0"/>
              <a:t> «</a:t>
            </a:r>
            <a:r>
              <a:rPr lang="it-IT" sz="2400" dirty="0" err="1"/>
              <a:t>complex</a:t>
            </a:r>
            <a:r>
              <a:rPr lang="it-IT" sz="2400" dirty="0"/>
              <a:t>» MAC </a:t>
            </a:r>
            <a:r>
              <a:rPr lang="it-IT" sz="2400" dirty="0" err="1"/>
              <a:t>mechanisms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2736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22CF72F6-CE51-4206-81B6-18F7AE4E3F63}"/>
              </a:ext>
            </a:extLst>
          </p:cNvPr>
          <p:cNvSpPr/>
          <p:nvPr/>
        </p:nvSpPr>
        <p:spPr>
          <a:xfrm>
            <a:off x="4981072" y="3003351"/>
            <a:ext cx="2229855" cy="851297"/>
          </a:xfrm>
          <a:prstGeom prst="roundRect">
            <a:avLst/>
          </a:prstGeom>
          <a:solidFill>
            <a:srgbClr val="FFFFFF">
              <a:alpha val="2000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22225">
                  <a:solidFill>
                    <a:schemeClr val="accent2"/>
                  </a:solidFill>
                  <a:prstDash val="solid"/>
                </a:ln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17835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9145AC-AC19-418D-BBA5-256252453ABC}"/>
              </a:ext>
            </a:extLst>
          </p:cNvPr>
          <p:cNvSpPr txBox="1"/>
          <p:nvPr/>
        </p:nvSpPr>
        <p:spPr>
          <a:xfrm>
            <a:off x="2959658" y="427227"/>
            <a:ext cx="6272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No </a:t>
            </a:r>
            <a:r>
              <a:rPr lang="it-IT" sz="4000" dirty="0" err="1"/>
              <a:t>Repeater</a:t>
            </a:r>
            <a:r>
              <a:rPr lang="it-IT" sz="4000" dirty="0"/>
              <a:t>, No </a:t>
            </a:r>
            <a:r>
              <a:rPr lang="it-IT" sz="4000" dirty="0" err="1"/>
              <a:t>Interference</a:t>
            </a:r>
            <a:endParaRPr lang="en-GB" sz="4000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3900DDE-5D75-40C5-8903-2A73A6CA5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17128"/>
              </p:ext>
            </p:extLst>
          </p:nvPr>
        </p:nvGraphicFramePr>
        <p:xfrm>
          <a:off x="2438398" y="1428238"/>
          <a:ext cx="73152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6868182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7182317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34871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Packet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Loss</a:t>
                      </a:r>
                      <a:r>
                        <a:rPr lang="it-IT" dirty="0"/>
                        <a:t> (%</a:t>
                      </a:r>
                      <a:r>
                        <a:rPr lang="it-IT" dirty="0" err="1"/>
                        <a:t>received</a:t>
                      </a:r>
                      <a:r>
                        <a:rPr lang="it-IT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</a:t>
                      </a:r>
                      <a:r>
                        <a:rPr lang="it-IT" dirty="0"/>
                        <a:t> LQI (</a:t>
                      </a:r>
                      <a:r>
                        <a:rPr lang="it-IT" dirty="0" err="1"/>
                        <a:t>dBm</a:t>
                      </a:r>
                      <a:r>
                        <a:rPr lang="it-IT" dirty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Engine Room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9989/10000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-72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9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Bow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9822/10000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-79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29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Aft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9764/10000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-84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Starboard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Rail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9271/10000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-81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516755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F34F6651-B8DC-4DE9-9C86-96A9A3E2D398}"/>
              </a:ext>
            </a:extLst>
          </p:cNvPr>
          <p:cNvSpPr txBox="1"/>
          <p:nvPr/>
        </p:nvSpPr>
        <p:spPr>
          <a:xfrm>
            <a:off x="3318733" y="3575563"/>
            <a:ext cx="555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No </a:t>
            </a:r>
            <a:r>
              <a:rPr lang="it-IT" sz="4000" dirty="0" err="1"/>
              <a:t>Repeater</a:t>
            </a:r>
            <a:r>
              <a:rPr lang="it-IT" sz="4000" dirty="0"/>
              <a:t>, </a:t>
            </a:r>
            <a:r>
              <a:rPr lang="it-IT" sz="4000" dirty="0" err="1"/>
              <a:t>Interference</a:t>
            </a:r>
            <a:endParaRPr lang="en-GB" sz="4000" dirty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FA96EDE3-4BAF-42F6-A390-23FD82866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970841"/>
              </p:ext>
            </p:extLst>
          </p:nvPr>
        </p:nvGraphicFramePr>
        <p:xfrm>
          <a:off x="2438400" y="4576573"/>
          <a:ext cx="73152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6868182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7182317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34871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Packet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Loss</a:t>
                      </a:r>
                      <a:r>
                        <a:rPr lang="it-IT" dirty="0"/>
                        <a:t> (%</a:t>
                      </a:r>
                      <a:r>
                        <a:rPr lang="it-IT" dirty="0" err="1"/>
                        <a:t>received</a:t>
                      </a:r>
                      <a:r>
                        <a:rPr lang="it-IT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</a:t>
                      </a:r>
                      <a:r>
                        <a:rPr lang="it-IT" dirty="0"/>
                        <a:t> LQI (</a:t>
                      </a:r>
                      <a:r>
                        <a:rPr lang="it-IT" dirty="0" err="1"/>
                        <a:t>dBm</a:t>
                      </a:r>
                      <a:r>
                        <a:rPr lang="it-IT" dirty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Engine Room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9709/10000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9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Bow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9373/10000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-81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29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Aft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9698/10000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-84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Starboard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Rail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i="0" u="none" dirty="0"/>
                        <a:t>8595/10000</a:t>
                      </a:r>
                      <a:endParaRPr lang="en-GB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-84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516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023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467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Donato Brusamento</dc:creator>
  <cp:lastModifiedBy>Donato Brusamento</cp:lastModifiedBy>
  <cp:revision>24</cp:revision>
  <dcterms:created xsi:type="dcterms:W3CDTF">2019-02-11T06:56:51Z</dcterms:created>
  <dcterms:modified xsi:type="dcterms:W3CDTF">2019-02-12T09:55:28Z</dcterms:modified>
</cp:coreProperties>
</file>