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CAF88-1268-BC7A-7C57-F850DAD3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91A952-18AF-08AA-6E4F-447E5F350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D5EF4-CCCD-636C-9597-9B60E3A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4FFAA-6C5F-EA81-CD32-013699E4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3F68B-1E5B-C4CB-ED14-41BF1FC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3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E3D43-5772-91CF-2284-5282DC72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072B1F-CC2D-90CC-A2F2-C2DDCE78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8E895-9461-4D12-DAD5-89406B9E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6B16F-98FF-5A99-CC15-485E0F9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0CFDF2-361A-B3AE-01AB-9F934ED6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7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D99A3-3DB0-AC9F-B251-5E0482EC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17B40-C625-B162-C8A5-C7131DE0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3047A-3EA7-8EFA-68CB-21F0F9CB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2F18D-AFB7-2D98-FC0F-95FFB137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884875-8232-D015-88CE-2433D3B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0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04D79-606C-00F2-8B49-F3F3C233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F1F24-716D-E73E-C3CE-A231FC56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30600-C6EF-E661-E4F3-302E97F4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92394-F5AB-9E4A-7350-87B67660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46F14-C930-C942-6B19-E4961EB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2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82B51-2DA6-42EA-8AAA-27F62688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39F4E-E135-734A-4672-47008AE9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BF941-10FC-A0FC-FD2A-FCC9D651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46F55-0CF3-F6B0-7589-30096A14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3E363-9996-EA75-8848-55A207E1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3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13330-BD9F-8B01-D53D-D309C459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7D4FA-B979-7D14-EADC-CBA7842AD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9396ED-2B6B-555F-FF41-78E437D9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E076A-0ADA-71CF-563D-401C2A0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FE7D-4999-C2D9-466F-3A7BD284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3EFA7B-19A2-C405-A868-A53DF8F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79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D6813-7719-1418-79D3-0D9BE0F7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DFC72-69AC-BEFB-ACC4-4F938770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E13D-098A-44CB-38A5-75A799B5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71FD62-1F36-1EA9-CC67-3DC2C0D4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4F7897-0657-717D-1D45-0BC49CE72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85DDF7-F679-6993-33E1-CE661200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CBA81-AB6B-B502-2C79-0A42A2C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923DE9-DD79-2CCB-2CA6-9E1B63D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3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48CEA-8846-FE59-27F0-B48FBF65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BB8EF6-52BA-DC10-0B2A-539E1A2C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3DD4D7-2F83-5DB2-DC18-11B53470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0C9344-5A71-6935-105A-C6AA1DC2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25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68CBFF-5D40-ADE6-B16B-DA27EB41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491091-D23F-0D36-2441-4E7A5D2E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05EA9B-DF48-EEA1-8295-40C69117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745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A99AA-03C2-6015-0187-159A33FF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F45CF-A5C4-36F6-25EF-1D842731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42A3B-4E73-0700-874F-119A3DA5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E325F-572C-A6E4-78C7-4918D890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EEBBBF-B652-817D-E4A3-D09BF22D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C3DE98-6403-3AE9-F167-7ECB418B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2BBAC-5607-97F9-33AF-7E66E2A9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AE26F-C010-0248-25FE-48A67D89F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62C53-8626-D34C-9741-F9BF8E74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47FDE-7B40-9322-A269-CBC741FE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791C1-27F8-FD63-5085-327CC59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D375D-FDE0-39AE-F20E-9639763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7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CD88CF-177C-A25F-0B12-CF35E6C8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D6D9D-2A1C-6BAF-E079-033238A6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433F2-0F4C-3E2A-7366-D5E8AB52D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9414-C837-4406-A292-9709EBBE53CE}" type="datetimeFigureOut">
              <a:rPr lang="es-CL" smtClean="0"/>
              <a:t>23-09-2023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3F750-2E23-18BC-29EB-FBCE3D4E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3C101-5608-86EE-7167-AA18469E9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3EF4-F14F-4D04-9B8B-69AAE4B41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0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09E9-751F-B1E1-F354-8A73950C3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4931"/>
            <a:ext cx="9144000" cy="1136040"/>
          </a:xfrm>
        </p:spPr>
        <p:txBody>
          <a:bodyPr>
            <a:normAutofit fontScale="90000"/>
          </a:bodyPr>
          <a:lstStyle/>
          <a:p>
            <a:r>
              <a:rPr lang="es-MX" dirty="0"/>
              <a:t>Trabajo estadísticas región de atacama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E971F-6F9C-6728-AA7D-B3FE18D8C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3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Benjamin</a:t>
            </a:r>
            <a:r>
              <a:rPr lang="es-MX" dirty="0"/>
              <a:t> Bravo</a:t>
            </a:r>
          </a:p>
          <a:p>
            <a:r>
              <a:rPr lang="es-MX" dirty="0"/>
              <a:t>Emerson Rojas</a:t>
            </a:r>
          </a:p>
          <a:p>
            <a:r>
              <a:rPr lang="es-MX" dirty="0"/>
              <a:t>Felipe Torres</a:t>
            </a:r>
          </a:p>
          <a:p>
            <a:r>
              <a:rPr lang="es-MX" dirty="0"/>
              <a:t>Nicolas </a:t>
            </a:r>
            <a:r>
              <a:rPr lang="es-MX" dirty="0" err="1"/>
              <a:t>Leon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864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777CE-7024-46E5-8DE4-1A8EA5D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Item</a:t>
            </a:r>
            <a:r>
              <a:rPr lang="es-MX" dirty="0"/>
              <a:t> 4 Edad (en años): cuantitativo continuo</a:t>
            </a:r>
            <a:endParaRPr lang="es-CL" dirty="0"/>
          </a:p>
        </p:txBody>
      </p:sp>
      <p:pic>
        <p:nvPicPr>
          <p:cNvPr id="5" name="Marcador de contenido 4" descr="Interfaz de usuario gráfica, Texto, Aplicación, Tabla, Excel&#10;&#10;Descripción generada automáticamente">
            <a:extLst>
              <a:ext uri="{FF2B5EF4-FFF2-40B4-BE49-F238E27FC236}">
                <a16:creationId xmlns:a16="http://schemas.microsoft.com/office/drawing/2014/main" id="{4DC2C736-76B9-8708-1AC5-7EDF1511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91977" cy="4397401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2263F3A4-0800-74E7-9F81-39B58F3A7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4" y="1536171"/>
            <a:ext cx="7098754" cy="48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ABE9-0E72-D545-1B66-581E6442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5414B695-E469-0262-0EE2-11632665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117662"/>
            <a:ext cx="8622847" cy="5112055"/>
          </a:xfrm>
        </p:spPr>
      </p:pic>
    </p:spTree>
    <p:extLst>
      <p:ext uri="{BB962C8B-B14F-4D97-AF65-F5344CB8AC3E}">
        <p14:creationId xmlns:p14="http://schemas.microsoft.com/office/powerpoint/2010/main" val="413145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EED4-9845-2037-2D20-9E960C34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Valor arancel (en pesos): cuantitativo continuo</a:t>
            </a:r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009E2746-CDD3-D6D2-8905-3AA169A2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28" y="1690688"/>
            <a:ext cx="2716363" cy="4452677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5E16ACD3-E39F-AA38-2F42-69ABEC8E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19" y="1947240"/>
            <a:ext cx="7732509" cy="39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0462-5546-BCCE-D250-3A6E6CE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1687C64-157E-2E62-748B-A7F9416B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578"/>
            <a:ext cx="9938864" cy="4904297"/>
          </a:xfrm>
        </p:spPr>
      </p:pic>
    </p:spTree>
    <p:extLst>
      <p:ext uri="{BB962C8B-B14F-4D97-AF65-F5344CB8AC3E}">
        <p14:creationId xmlns:p14="http://schemas.microsoft.com/office/powerpoint/2010/main" val="26509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E3CD-C6DD-CE14-C445-83CFED9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Item</a:t>
            </a:r>
            <a:r>
              <a:rPr lang="es-MX" dirty="0"/>
              <a:t> 5 y 6</a:t>
            </a:r>
            <a:br>
              <a:rPr lang="es-MX" dirty="0"/>
            </a:br>
            <a:r>
              <a:rPr lang="es-MX" dirty="0"/>
              <a:t>Edad (en años): cuantitativo continuo</a:t>
            </a:r>
            <a:endParaRPr lang="es-CL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3DF5B3F5-A51F-9D77-5274-C49AF905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964"/>
            <a:ext cx="4338251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4E918B-D380-83A5-9BCB-3D0569467697}"/>
              </a:ext>
            </a:extLst>
          </p:cNvPr>
          <p:cNvSpPr txBox="1"/>
          <p:nvPr/>
        </p:nvSpPr>
        <p:spPr>
          <a:xfrm>
            <a:off x="5604576" y="2497014"/>
            <a:ext cx="4560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promedio de las edades de los estudiantes es de 25 (24,6) años</a:t>
            </a:r>
          </a:p>
          <a:p>
            <a:endParaRPr lang="es-MX" dirty="0"/>
          </a:p>
          <a:p>
            <a:r>
              <a:rPr lang="es-MX" dirty="0"/>
              <a:t>El 50% de las edades de los estudiantes es menor o igual a 23 años</a:t>
            </a:r>
          </a:p>
          <a:p>
            <a:endParaRPr lang="es-MX" dirty="0"/>
          </a:p>
          <a:p>
            <a:r>
              <a:rPr lang="es-MX" dirty="0"/>
              <a:t>En el grupo de estudiantes, la edad que se repite con mas frecuencia son los 19 años</a:t>
            </a:r>
          </a:p>
          <a:p>
            <a:endParaRPr lang="es-MX" dirty="0"/>
          </a:p>
          <a:p>
            <a:r>
              <a:rPr lang="es-MX" dirty="0"/>
              <a:t>Percentil 50: el 50% de los estudiantes tanto como para arriba como para abajo, poseen una edad menor o mayor a 23 años </a:t>
            </a:r>
          </a:p>
          <a:p>
            <a:endParaRPr lang="es-MX" dirty="0"/>
          </a:p>
          <a:p>
            <a:r>
              <a:rPr lang="es-MX" dirty="0"/>
              <a:t>Percentil 85: un 15% restante y un 85% de los estudiantes poseen una edad de 30 años</a:t>
            </a:r>
            <a:endParaRPr lang="es-CL" dirty="0"/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9075A0F-98E6-A5A3-145E-DC9B9715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10" y="1793325"/>
            <a:ext cx="2671336" cy="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6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E3AB-D765-CA52-AD13-3D4CED37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Item</a:t>
            </a:r>
            <a:r>
              <a:rPr lang="es-MX" dirty="0"/>
              <a:t> 7</a:t>
            </a:r>
            <a:br>
              <a:rPr lang="es-MX" dirty="0"/>
            </a:br>
            <a:r>
              <a:rPr lang="es-MX" dirty="0"/>
              <a:t>Valor matricula (en pesos): cuantitativo continuo</a:t>
            </a:r>
            <a:endParaRPr lang="es-CL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F7393CA0-8927-0E0E-A002-5948E036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6" y="2215662"/>
            <a:ext cx="2889048" cy="3466858"/>
          </a:xfrm>
        </p:spPr>
      </p:pic>
      <p:pic>
        <p:nvPicPr>
          <p:cNvPr id="7" name="Imagen 6" descr="Tabla&#10;&#10;Descripción generada automáticamente con confianza media">
            <a:extLst>
              <a:ext uri="{FF2B5EF4-FFF2-40B4-BE49-F238E27FC236}">
                <a16:creationId xmlns:a16="http://schemas.microsoft.com/office/drawing/2014/main" id="{05D62457-981F-434D-5FED-38111AFA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" y="2215662"/>
            <a:ext cx="8705663" cy="34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0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13F4-7947-C420-1276-D410C3F8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Valor arancel (en pesos): cuantitativo continuo</a:t>
            </a:r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D5F1833D-D7BE-9CA5-CE25-04325AF0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7" y="2268414"/>
            <a:ext cx="3379668" cy="4049225"/>
          </a:xfrm>
        </p:spPr>
      </p:pic>
      <p:pic>
        <p:nvPicPr>
          <p:cNvPr id="11" name="Imagen 10" descr="Tabla&#10;&#10;Descripción generada automáticamente con confianza media">
            <a:extLst>
              <a:ext uri="{FF2B5EF4-FFF2-40B4-BE49-F238E27FC236}">
                <a16:creationId xmlns:a16="http://schemas.microsoft.com/office/drawing/2014/main" id="{81C9D850-6CFD-FBFD-85EC-47B942F6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24" y="2268413"/>
            <a:ext cx="7852785" cy="40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B7D5D-CC5B-B95C-F2E6-90D9F62F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5BD74-9E38-C6DC-6E1E-F0D1FD27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96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F4C3B-70C1-B28B-77B6-3534261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Item</a:t>
            </a:r>
            <a:r>
              <a:rPr lang="es-MX" dirty="0"/>
              <a:t>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E9BA5-0EDB-90A6-6976-A2CF0D03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Población : matrículas educación superior 1er semestre año 2021 			región de atacama</a:t>
            </a:r>
          </a:p>
          <a:p>
            <a:r>
              <a:rPr lang="es-MX" dirty="0"/>
              <a:t>Muestra : Total de matrículas de educación superior atacama (10778)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941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06A28-C568-C708-1C4B-0B4F9F41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Item</a:t>
            </a:r>
            <a:r>
              <a:rPr lang="es-MX" dirty="0"/>
              <a:t> 2 Clasificación de variables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134CA-6792-115F-B1AE-6FDD2B2C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Género: cualitativo nominal</a:t>
            </a:r>
          </a:p>
          <a:p>
            <a:r>
              <a:rPr lang="es-MX" dirty="0"/>
              <a:t>Edad (en años): cuantitativo continuo</a:t>
            </a:r>
          </a:p>
          <a:p>
            <a:r>
              <a:rPr lang="es-MX" dirty="0"/>
              <a:t>Tipo de institución: cualitativo nominal</a:t>
            </a:r>
          </a:p>
          <a:p>
            <a:r>
              <a:rPr lang="es-MX" dirty="0"/>
              <a:t>Cantidad de años de acreditación: cuantitativa discreta</a:t>
            </a:r>
          </a:p>
          <a:p>
            <a:r>
              <a:rPr lang="es-MX" dirty="0"/>
              <a:t>Nivel de estudio carrera: cualitativo nominal</a:t>
            </a:r>
          </a:p>
          <a:p>
            <a:r>
              <a:rPr lang="es-MX" dirty="0"/>
              <a:t>Valor matricula (en pesos): cuantitativo continuo</a:t>
            </a:r>
          </a:p>
          <a:p>
            <a:r>
              <a:rPr lang="es-MX" dirty="0"/>
              <a:t>Nombre de carrera: cualitativo nominal</a:t>
            </a:r>
          </a:p>
          <a:p>
            <a:r>
              <a:rPr lang="es-MX" dirty="0"/>
              <a:t>vía de ingreso: cualitativo nomina</a:t>
            </a:r>
          </a:p>
          <a:p>
            <a:r>
              <a:rPr lang="es-MX" dirty="0"/>
              <a:t>Área de conocimiento:  cualitativo nomina</a:t>
            </a:r>
          </a:p>
          <a:p>
            <a:r>
              <a:rPr lang="es-MX" dirty="0"/>
              <a:t>Valor arancel (en pesos): cuantitativo continuo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513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B612-0539-E2E3-0B6B-AC14FF25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Item</a:t>
            </a:r>
            <a:r>
              <a:rPr lang="es-MX" dirty="0"/>
              <a:t> 3</a:t>
            </a:r>
            <a:br>
              <a:rPr lang="es-MX" dirty="0"/>
            </a:br>
            <a:r>
              <a:rPr lang="es-MX" dirty="0"/>
              <a:t>Nivel de estudio carrera: cualitativo nominal</a:t>
            </a:r>
            <a:br>
              <a:rPr lang="es-MX" dirty="0"/>
            </a:br>
            <a:endParaRPr lang="es-CL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AD51380-3B74-65FE-824E-6E335F1A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69" y="2415452"/>
            <a:ext cx="6957663" cy="2027096"/>
          </a:xfrm>
        </p:spPr>
      </p:pic>
    </p:spTree>
    <p:extLst>
      <p:ext uri="{BB962C8B-B14F-4D97-AF65-F5344CB8AC3E}">
        <p14:creationId xmlns:p14="http://schemas.microsoft.com/office/powerpoint/2010/main" val="215735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5F5E8-AB0F-5424-66F3-ADA1F33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1948574-EE52-80DA-2B9D-FB4D4B4E0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82" y="1825625"/>
            <a:ext cx="7209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03687-D1B8-ED8F-91A9-DB791970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0052314-247E-CF3A-3298-7DDB83A4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42" y="1825625"/>
            <a:ext cx="5997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35911-1671-F502-DBB8-28CA7198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institución: cualitativo nominal</a:t>
            </a:r>
            <a:endParaRPr lang="es-CL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9EBB2B9B-8213-182D-E8D9-BCDE07454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2789609"/>
            <a:ext cx="8550381" cy="2423370"/>
          </a:xfrm>
        </p:spPr>
      </p:pic>
    </p:spTree>
    <p:extLst>
      <p:ext uri="{BB962C8B-B14F-4D97-AF65-F5344CB8AC3E}">
        <p14:creationId xmlns:p14="http://schemas.microsoft.com/office/powerpoint/2010/main" val="10681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E6672-3F18-8D8C-5455-F389DC8D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6692D83E-ACDD-F67A-E613-0D1C327B9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0" y="1825625"/>
            <a:ext cx="7242139" cy="4351338"/>
          </a:xfrm>
        </p:spPr>
      </p:pic>
    </p:spTree>
    <p:extLst>
      <p:ext uri="{BB962C8B-B14F-4D97-AF65-F5344CB8AC3E}">
        <p14:creationId xmlns:p14="http://schemas.microsoft.com/office/powerpoint/2010/main" val="33333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FD9CF-F6B3-DFE0-C8C3-6EACAB7E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7CF4D90-E191-0F0D-F9E7-DFF5990C7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25" y="1825625"/>
            <a:ext cx="7204550" cy="4351338"/>
          </a:xfrm>
        </p:spPr>
      </p:pic>
    </p:spTree>
    <p:extLst>
      <p:ext uri="{BB962C8B-B14F-4D97-AF65-F5344CB8AC3E}">
        <p14:creationId xmlns:p14="http://schemas.microsoft.com/office/powerpoint/2010/main" val="209925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EC0FD975435A41AF7AC8D8236C43CA" ma:contentTypeVersion="5" ma:contentTypeDescription="Crear nuevo documento." ma:contentTypeScope="" ma:versionID="92865bf491b9fa7802f0972a0d905ae2">
  <xsd:schema xmlns:xsd="http://www.w3.org/2001/XMLSchema" xmlns:xs="http://www.w3.org/2001/XMLSchema" xmlns:p="http://schemas.microsoft.com/office/2006/metadata/properties" xmlns:ns3="1263d6ba-4edf-4eab-8758-03fab1903347" targetNamespace="http://schemas.microsoft.com/office/2006/metadata/properties" ma:root="true" ma:fieldsID="d377e7dd2d7d493f49bf34d6b8a083dd" ns3:_="">
    <xsd:import namespace="1263d6ba-4edf-4eab-8758-03fab19033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3d6ba-4edf-4eab-8758-03fab1903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3E38B-F07E-4AB3-9DFB-14562FC44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63d6ba-4edf-4eab-8758-03fab1903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B963B-DF5D-4921-8D49-840B040A2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9AECE7-1292-4525-B29A-1D31819462EE}">
  <ds:schemaRefs>
    <ds:schemaRef ds:uri="http://www.w3.org/XML/1998/namespace"/>
    <ds:schemaRef ds:uri="http://schemas.microsoft.com/office/2006/documentManagement/types"/>
    <ds:schemaRef ds:uri="1263d6ba-4edf-4eab-8758-03fab190334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274</Words>
  <Application>Microsoft Office PowerPoint</Application>
  <PresentationFormat>Panorámica</PresentationFormat>
  <Paragraphs>36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Trabajo estadísticas región de atacama</vt:lpstr>
      <vt:lpstr>Item 1</vt:lpstr>
      <vt:lpstr>Item 2 Clasificación de variables</vt:lpstr>
      <vt:lpstr>Item 3 Nivel de estudio carrera: cualitativo nominal </vt:lpstr>
      <vt:lpstr>Presentación de PowerPoint</vt:lpstr>
      <vt:lpstr>Presentación de PowerPoint</vt:lpstr>
      <vt:lpstr>Tipo de institución: cualitativo nominal</vt:lpstr>
      <vt:lpstr>Presentación de PowerPoint</vt:lpstr>
      <vt:lpstr>Presentación de PowerPoint</vt:lpstr>
      <vt:lpstr>Item 4 Edad (en años): cuantitativo continuo</vt:lpstr>
      <vt:lpstr>Presentación de PowerPoint</vt:lpstr>
      <vt:lpstr>Valor arancel (en pesos): cuantitativo continuo</vt:lpstr>
      <vt:lpstr>Presentación de PowerPoint</vt:lpstr>
      <vt:lpstr>Item 5 y 6 Edad (en años): cuantitativo continuo</vt:lpstr>
      <vt:lpstr>Item 7 Valor matricula (en pesos): cuantitativo continuo</vt:lpstr>
      <vt:lpstr>Valor arancel (en pesos): cuantitativo continuo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estadísticas región de atacama</dc:title>
  <dc:creator>EMERSON JOSE ROJAS CISTERNA</dc:creator>
  <cp:lastModifiedBy>EMERSON JOSE ROJAS CISTERNA</cp:lastModifiedBy>
  <cp:revision>1</cp:revision>
  <dcterms:created xsi:type="dcterms:W3CDTF">2023-09-23T18:50:58Z</dcterms:created>
  <dcterms:modified xsi:type="dcterms:W3CDTF">2023-09-23T19:57:02Z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0x01010086EC0FD975435A41AF7AC8D8236C43CA</vt:lpwstr>
  </property>
</Properties>
</file>