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62" r:id="rId2"/>
    <p:sldId id="263" r:id="rId3"/>
    <p:sldId id="268" r:id="rId4"/>
    <p:sldId id="269" r:id="rId5"/>
    <p:sldId id="270" r:id="rId6"/>
    <p:sldId id="271" r:id="rId7"/>
    <p:sldId id="264" r:id="rId8"/>
    <p:sldId id="272" r:id="rId9"/>
    <p:sldId id="265" r:id="rId10"/>
    <p:sldId id="273" r:id="rId11"/>
    <p:sldId id="274" r:id="rId12"/>
    <p:sldId id="266" r:id="rId13"/>
    <p:sldId id="275" r:id="rId14"/>
    <p:sldId id="279" r:id="rId15"/>
    <p:sldId id="276" r:id="rId16"/>
    <p:sldId id="277" r:id="rId17"/>
    <p:sldId id="278" r:id="rId18"/>
    <p:sldId id="280" r:id="rId19"/>
    <p:sldId id="281" r:id="rId20"/>
  </p:sldIdLst>
  <p:sldSz cx="16402050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1539" autoAdjust="0"/>
  </p:normalViewPr>
  <p:slideViewPr>
    <p:cSldViewPr snapToGrid="0">
      <p:cViewPr varScale="1">
        <p:scale>
          <a:sx n="61" d="100"/>
          <a:sy n="61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D4608-784F-4AAA-BBE6-AAF3507950FF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A2345492-D17A-4888-94EE-376256BE2B2E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Metadata</a:t>
          </a:r>
        </a:p>
      </dgm:t>
    </dgm:pt>
    <dgm:pt modelId="{42A339FB-C1FD-402F-8DA8-F7F34895B0D2}" type="parTrans" cxnId="{E0CBEB2B-5DC9-48B6-9CE2-CE8130D422E2}">
      <dgm:prSet/>
      <dgm:spPr/>
      <dgm:t>
        <a:bodyPr/>
        <a:lstStyle/>
        <a:p>
          <a:endParaRPr lang="de-DE"/>
        </a:p>
      </dgm:t>
    </dgm:pt>
    <dgm:pt modelId="{89B85444-1600-419E-AB5F-598EE0C33F0D}" type="sibTrans" cxnId="{E0CBEB2B-5DC9-48B6-9CE2-CE8130D422E2}">
      <dgm:prSet/>
      <dgm:spPr/>
      <dgm:t>
        <a:bodyPr/>
        <a:lstStyle/>
        <a:p>
          <a:endParaRPr lang="de-DE"/>
        </a:p>
      </dgm:t>
    </dgm:pt>
    <dgm:pt modelId="{3E2FBDA3-00FF-47D6-B53C-2AD20409ECA2}">
      <dgm:prSet phldrT="[Text]"/>
      <dgm:spPr/>
      <dgm:t>
        <a:bodyPr/>
        <a:lstStyle/>
        <a:p>
          <a:r>
            <a:rPr lang="de-DE" dirty="0"/>
            <a:t>Configuration</a:t>
          </a:r>
        </a:p>
      </dgm:t>
    </dgm:pt>
    <dgm:pt modelId="{E1E9CC26-8E5B-4A9C-8E11-AA62033330CB}" type="parTrans" cxnId="{F22E4C8A-6844-40F0-ABCA-158B2E924F69}">
      <dgm:prSet/>
      <dgm:spPr/>
      <dgm:t>
        <a:bodyPr/>
        <a:lstStyle/>
        <a:p>
          <a:endParaRPr lang="de-DE"/>
        </a:p>
      </dgm:t>
    </dgm:pt>
    <dgm:pt modelId="{4D84894B-3E07-4EEB-839C-93CD7EC8EC2B}" type="sibTrans" cxnId="{F22E4C8A-6844-40F0-ABCA-158B2E924F69}">
      <dgm:prSet/>
      <dgm:spPr/>
      <dgm:t>
        <a:bodyPr/>
        <a:lstStyle/>
        <a:p>
          <a:endParaRPr lang="de-DE"/>
        </a:p>
      </dgm:t>
    </dgm:pt>
    <dgm:pt modelId="{22FED967-FFF4-468A-AFB5-4EF9678CC369}">
      <dgm:prSet phldrT="[Text]"/>
      <dgm:spPr/>
      <dgm:t>
        <a:bodyPr/>
        <a:lstStyle/>
        <a:p>
          <a:r>
            <a:rPr lang="de-DE" dirty="0"/>
            <a:t>Localization</a:t>
          </a:r>
        </a:p>
      </dgm:t>
    </dgm:pt>
    <dgm:pt modelId="{3F478BFD-523B-467E-86B9-E58B15E64EE0}" type="parTrans" cxnId="{377EA555-9A1E-4614-9F02-7CE566DBCF39}">
      <dgm:prSet/>
      <dgm:spPr/>
      <dgm:t>
        <a:bodyPr/>
        <a:lstStyle/>
        <a:p>
          <a:endParaRPr lang="de-DE"/>
        </a:p>
      </dgm:t>
    </dgm:pt>
    <dgm:pt modelId="{94A184B8-699A-421F-A7E1-F54C409CEC55}" type="sibTrans" cxnId="{377EA555-9A1E-4614-9F02-7CE566DBCF39}">
      <dgm:prSet/>
      <dgm:spPr/>
      <dgm:t>
        <a:bodyPr/>
        <a:lstStyle/>
        <a:p>
          <a:endParaRPr lang="de-DE"/>
        </a:p>
      </dgm:t>
    </dgm:pt>
    <dgm:pt modelId="{B89D1427-8FDA-4D65-B1A8-F585DFA2717D}">
      <dgm:prSet phldrT="[Text]"/>
      <dgm:spPr/>
      <dgm:t>
        <a:bodyPr/>
        <a:lstStyle/>
        <a:p>
          <a:r>
            <a:rPr lang="de-DE" dirty="0"/>
            <a:t>Logging</a:t>
          </a:r>
        </a:p>
      </dgm:t>
    </dgm:pt>
    <dgm:pt modelId="{4644C77C-8E75-4F73-A340-90B6D5C7E03D}" type="parTrans" cxnId="{83BA8986-E8AC-4367-A1A6-2A1218A5F9E2}">
      <dgm:prSet/>
      <dgm:spPr/>
      <dgm:t>
        <a:bodyPr/>
        <a:lstStyle/>
        <a:p>
          <a:endParaRPr lang="de-DE"/>
        </a:p>
      </dgm:t>
    </dgm:pt>
    <dgm:pt modelId="{A96E60FF-1F96-4A97-808A-001FFBC8A484}" type="sibTrans" cxnId="{83BA8986-E8AC-4367-A1A6-2A1218A5F9E2}">
      <dgm:prSet/>
      <dgm:spPr/>
      <dgm:t>
        <a:bodyPr/>
        <a:lstStyle/>
        <a:p>
          <a:endParaRPr lang="de-DE"/>
        </a:p>
      </dgm:t>
    </dgm:pt>
    <dgm:pt modelId="{33E55C4F-1C3B-4428-946C-E1F9401DF534}">
      <dgm:prSet phldrT="[Text]"/>
      <dgm:spPr/>
      <dgm:t>
        <a:bodyPr/>
        <a:lstStyle/>
        <a:p>
          <a:r>
            <a:rPr lang="de-DE" dirty="0"/>
            <a:t>Monitoring</a:t>
          </a:r>
        </a:p>
      </dgm:t>
    </dgm:pt>
    <dgm:pt modelId="{927F1EA0-AEB4-46E5-8165-8D86386E8AB6}" type="parTrans" cxnId="{C626FD07-AB9E-4039-9824-B7214C7F7B1C}">
      <dgm:prSet/>
      <dgm:spPr/>
      <dgm:t>
        <a:bodyPr/>
        <a:lstStyle/>
        <a:p>
          <a:endParaRPr lang="de-DE"/>
        </a:p>
      </dgm:t>
    </dgm:pt>
    <dgm:pt modelId="{EABFEDAD-5531-48DA-8AF7-8E21BE69F2E5}" type="sibTrans" cxnId="{C626FD07-AB9E-4039-9824-B7214C7F7B1C}">
      <dgm:prSet/>
      <dgm:spPr/>
      <dgm:t>
        <a:bodyPr/>
        <a:lstStyle/>
        <a:p>
          <a:endParaRPr lang="de-DE"/>
        </a:p>
      </dgm:t>
    </dgm:pt>
    <dgm:pt modelId="{2018EDC8-1894-4753-B71A-BCD06A0AAABD}" type="pres">
      <dgm:prSet presAssocID="{7FFD4608-784F-4AAA-BBE6-AAF3507950F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28BDBA-D461-4825-83D8-43022F56F2E0}" type="pres">
      <dgm:prSet presAssocID="{7FFD4608-784F-4AAA-BBE6-AAF3507950FF}" presName="matrix" presStyleCnt="0"/>
      <dgm:spPr/>
    </dgm:pt>
    <dgm:pt modelId="{DED273DC-F17E-4D22-A6D2-92EBC74C4B84}" type="pres">
      <dgm:prSet presAssocID="{7FFD4608-784F-4AAA-BBE6-AAF3507950FF}" presName="tile1" presStyleLbl="node1" presStyleIdx="0" presStyleCnt="4" custLinFactNeighborY="-2595"/>
      <dgm:spPr/>
    </dgm:pt>
    <dgm:pt modelId="{ED991BED-FCDA-491E-A044-1E79B42FF09D}" type="pres">
      <dgm:prSet presAssocID="{7FFD4608-784F-4AAA-BBE6-AAF3507950F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487E01-D24D-4A11-A42B-FF24060A84EC}" type="pres">
      <dgm:prSet presAssocID="{7FFD4608-784F-4AAA-BBE6-AAF3507950FF}" presName="tile2" presStyleLbl="node1" presStyleIdx="1" presStyleCnt="4"/>
      <dgm:spPr/>
    </dgm:pt>
    <dgm:pt modelId="{849BE6ED-E384-4EE7-B3D7-7C5066514000}" type="pres">
      <dgm:prSet presAssocID="{7FFD4608-784F-4AAA-BBE6-AAF3507950F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85F677-8A1D-4C48-8EF6-92C006CD350C}" type="pres">
      <dgm:prSet presAssocID="{7FFD4608-784F-4AAA-BBE6-AAF3507950FF}" presName="tile3" presStyleLbl="node1" presStyleIdx="2" presStyleCnt="4"/>
      <dgm:spPr/>
    </dgm:pt>
    <dgm:pt modelId="{F70835D9-E890-4366-B8A9-5DE82F4B9B73}" type="pres">
      <dgm:prSet presAssocID="{7FFD4608-784F-4AAA-BBE6-AAF3507950F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CAF3C-349B-484F-96D3-67DFF70FC8C6}" type="pres">
      <dgm:prSet presAssocID="{7FFD4608-784F-4AAA-BBE6-AAF3507950FF}" presName="tile4" presStyleLbl="node1" presStyleIdx="3" presStyleCnt="4"/>
      <dgm:spPr/>
    </dgm:pt>
    <dgm:pt modelId="{FE518A11-0432-4E63-A1AB-306FDDDFB471}" type="pres">
      <dgm:prSet presAssocID="{7FFD4608-784F-4AAA-BBE6-AAF3507950F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AA5A50-7EF5-4876-A818-A3AD0D78DE49}" type="pres">
      <dgm:prSet presAssocID="{7FFD4608-784F-4AAA-BBE6-AAF3507950F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626FD07-AB9E-4039-9824-B7214C7F7B1C}" srcId="{A2345492-D17A-4888-94EE-376256BE2B2E}" destId="{33E55C4F-1C3B-4428-946C-E1F9401DF534}" srcOrd="3" destOrd="0" parTransId="{927F1EA0-AEB4-46E5-8165-8D86386E8AB6}" sibTransId="{EABFEDAD-5531-48DA-8AF7-8E21BE69F2E5}"/>
    <dgm:cxn modelId="{A1AA990B-0CD1-444C-A418-58E7810E174D}" type="presOf" srcId="{7FFD4608-784F-4AAA-BBE6-AAF3507950FF}" destId="{2018EDC8-1894-4753-B71A-BCD06A0AAABD}" srcOrd="0" destOrd="0" presId="urn:microsoft.com/office/officeart/2005/8/layout/matrix1"/>
    <dgm:cxn modelId="{97EABC1A-9B23-49BC-BF6E-1961E0C75AB1}" type="presOf" srcId="{B89D1427-8FDA-4D65-B1A8-F585DFA2717D}" destId="{B385F677-8A1D-4C48-8EF6-92C006CD350C}" srcOrd="0" destOrd="0" presId="urn:microsoft.com/office/officeart/2005/8/layout/matrix1"/>
    <dgm:cxn modelId="{B7BB051D-E14C-4175-8BB8-A5E711908BA2}" type="presOf" srcId="{3E2FBDA3-00FF-47D6-B53C-2AD20409ECA2}" destId="{ED991BED-FCDA-491E-A044-1E79B42FF09D}" srcOrd="1" destOrd="0" presId="urn:microsoft.com/office/officeart/2005/8/layout/matrix1"/>
    <dgm:cxn modelId="{E0CBEB2B-5DC9-48B6-9CE2-CE8130D422E2}" srcId="{7FFD4608-784F-4AAA-BBE6-AAF3507950FF}" destId="{A2345492-D17A-4888-94EE-376256BE2B2E}" srcOrd="0" destOrd="0" parTransId="{42A339FB-C1FD-402F-8DA8-F7F34895B0D2}" sibTransId="{89B85444-1600-419E-AB5F-598EE0C33F0D}"/>
    <dgm:cxn modelId="{0EFAC02D-21EC-44B7-82A6-0C1F17162028}" type="presOf" srcId="{22FED967-FFF4-468A-AFB5-4EF9678CC369}" destId="{849BE6ED-E384-4EE7-B3D7-7C5066514000}" srcOrd="1" destOrd="0" presId="urn:microsoft.com/office/officeart/2005/8/layout/matrix1"/>
    <dgm:cxn modelId="{C810D94F-9F2B-4499-9311-6BAC2AFD786C}" type="presOf" srcId="{A2345492-D17A-4888-94EE-376256BE2B2E}" destId="{E4AA5A50-7EF5-4876-A818-A3AD0D78DE49}" srcOrd="0" destOrd="0" presId="urn:microsoft.com/office/officeart/2005/8/layout/matrix1"/>
    <dgm:cxn modelId="{377EA555-9A1E-4614-9F02-7CE566DBCF39}" srcId="{A2345492-D17A-4888-94EE-376256BE2B2E}" destId="{22FED967-FFF4-468A-AFB5-4EF9678CC369}" srcOrd="1" destOrd="0" parTransId="{3F478BFD-523B-467E-86B9-E58B15E64EE0}" sibTransId="{94A184B8-699A-421F-A7E1-F54C409CEC55}"/>
    <dgm:cxn modelId="{4CE6A05A-5940-4140-B2A4-C6818407DD38}" type="presOf" srcId="{33E55C4F-1C3B-4428-946C-E1F9401DF534}" destId="{032CAF3C-349B-484F-96D3-67DFF70FC8C6}" srcOrd="0" destOrd="0" presId="urn:microsoft.com/office/officeart/2005/8/layout/matrix1"/>
    <dgm:cxn modelId="{83BA8986-E8AC-4367-A1A6-2A1218A5F9E2}" srcId="{A2345492-D17A-4888-94EE-376256BE2B2E}" destId="{B89D1427-8FDA-4D65-B1A8-F585DFA2717D}" srcOrd="2" destOrd="0" parTransId="{4644C77C-8E75-4F73-A340-90B6D5C7E03D}" sibTransId="{A96E60FF-1F96-4A97-808A-001FFBC8A484}"/>
    <dgm:cxn modelId="{F22E4C8A-6844-40F0-ABCA-158B2E924F69}" srcId="{A2345492-D17A-4888-94EE-376256BE2B2E}" destId="{3E2FBDA3-00FF-47D6-B53C-2AD20409ECA2}" srcOrd="0" destOrd="0" parTransId="{E1E9CC26-8E5B-4A9C-8E11-AA62033330CB}" sibTransId="{4D84894B-3E07-4EEB-839C-93CD7EC8EC2B}"/>
    <dgm:cxn modelId="{88DA48A3-7B5D-4C54-9569-19D71679AC45}" type="presOf" srcId="{33E55C4F-1C3B-4428-946C-E1F9401DF534}" destId="{FE518A11-0432-4E63-A1AB-306FDDDFB471}" srcOrd="1" destOrd="0" presId="urn:microsoft.com/office/officeart/2005/8/layout/matrix1"/>
    <dgm:cxn modelId="{92E5B3BF-F50C-4F14-A772-275A8DBDC8B6}" type="presOf" srcId="{22FED967-FFF4-468A-AFB5-4EF9678CC369}" destId="{F7487E01-D24D-4A11-A42B-FF24060A84EC}" srcOrd="0" destOrd="0" presId="urn:microsoft.com/office/officeart/2005/8/layout/matrix1"/>
    <dgm:cxn modelId="{661A9DDE-2D6C-4E3D-B3CA-A3B74BFB721B}" type="presOf" srcId="{B89D1427-8FDA-4D65-B1A8-F585DFA2717D}" destId="{F70835D9-E890-4366-B8A9-5DE82F4B9B73}" srcOrd="1" destOrd="0" presId="urn:microsoft.com/office/officeart/2005/8/layout/matrix1"/>
    <dgm:cxn modelId="{89C8D8E3-C203-45F1-8D4D-18BCC3C0B141}" type="presOf" srcId="{3E2FBDA3-00FF-47D6-B53C-2AD20409ECA2}" destId="{DED273DC-F17E-4D22-A6D2-92EBC74C4B84}" srcOrd="0" destOrd="0" presId="urn:microsoft.com/office/officeart/2005/8/layout/matrix1"/>
    <dgm:cxn modelId="{FE756D77-45EF-4B17-9516-CEDF8B96424A}" type="presParOf" srcId="{2018EDC8-1894-4753-B71A-BCD06A0AAABD}" destId="{1228BDBA-D461-4825-83D8-43022F56F2E0}" srcOrd="0" destOrd="0" presId="urn:microsoft.com/office/officeart/2005/8/layout/matrix1"/>
    <dgm:cxn modelId="{3B65B790-C2D1-4F5B-A32F-F2E639C309A1}" type="presParOf" srcId="{1228BDBA-D461-4825-83D8-43022F56F2E0}" destId="{DED273DC-F17E-4D22-A6D2-92EBC74C4B84}" srcOrd="0" destOrd="0" presId="urn:microsoft.com/office/officeart/2005/8/layout/matrix1"/>
    <dgm:cxn modelId="{F6A24EA0-FE64-48F2-AD0F-338DD69BB689}" type="presParOf" srcId="{1228BDBA-D461-4825-83D8-43022F56F2E0}" destId="{ED991BED-FCDA-491E-A044-1E79B42FF09D}" srcOrd="1" destOrd="0" presId="urn:microsoft.com/office/officeart/2005/8/layout/matrix1"/>
    <dgm:cxn modelId="{40F2D1FC-1383-48CD-B1EE-5D3FE8093A73}" type="presParOf" srcId="{1228BDBA-D461-4825-83D8-43022F56F2E0}" destId="{F7487E01-D24D-4A11-A42B-FF24060A84EC}" srcOrd="2" destOrd="0" presId="urn:microsoft.com/office/officeart/2005/8/layout/matrix1"/>
    <dgm:cxn modelId="{DB427EF0-0485-4A44-9BC2-98C5A0C785F8}" type="presParOf" srcId="{1228BDBA-D461-4825-83D8-43022F56F2E0}" destId="{849BE6ED-E384-4EE7-B3D7-7C5066514000}" srcOrd="3" destOrd="0" presId="urn:microsoft.com/office/officeart/2005/8/layout/matrix1"/>
    <dgm:cxn modelId="{58525A9B-CB72-48DE-9985-8347911A75BD}" type="presParOf" srcId="{1228BDBA-D461-4825-83D8-43022F56F2E0}" destId="{B385F677-8A1D-4C48-8EF6-92C006CD350C}" srcOrd="4" destOrd="0" presId="urn:microsoft.com/office/officeart/2005/8/layout/matrix1"/>
    <dgm:cxn modelId="{CD5A21FF-F8E8-4519-A128-878363E90483}" type="presParOf" srcId="{1228BDBA-D461-4825-83D8-43022F56F2E0}" destId="{F70835D9-E890-4366-B8A9-5DE82F4B9B73}" srcOrd="5" destOrd="0" presId="urn:microsoft.com/office/officeart/2005/8/layout/matrix1"/>
    <dgm:cxn modelId="{D9574C4D-14B2-4872-A4E3-71F74F090FB0}" type="presParOf" srcId="{1228BDBA-D461-4825-83D8-43022F56F2E0}" destId="{032CAF3C-349B-484F-96D3-67DFF70FC8C6}" srcOrd="6" destOrd="0" presId="urn:microsoft.com/office/officeart/2005/8/layout/matrix1"/>
    <dgm:cxn modelId="{E2612F14-5703-4416-9ABC-7B329128D8A0}" type="presParOf" srcId="{1228BDBA-D461-4825-83D8-43022F56F2E0}" destId="{FE518A11-0432-4E63-A1AB-306FDDDFB471}" srcOrd="7" destOrd="0" presId="urn:microsoft.com/office/officeart/2005/8/layout/matrix1"/>
    <dgm:cxn modelId="{76B0DBB0-5576-4710-9180-18D849B8886C}" type="presParOf" srcId="{2018EDC8-1894-4753-B71A-BCD06A0AAABD}" destId="{E4AA5A50-7EF5-4876-A818-A3AD0D78DE4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73DC-F17E-4D22-A6D2-92EBC74C4B84}">
      <dsp:nvSpPr>
        <dsp:cNvPr id="0" name=""/>
        <dsp:cNvSpPr/>
      </dsp:nvSpPr>
      <dsp:spPr>
        <a:xfrm rot="16200000">
          <a:off x="1325878" y="-1325878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Configuration</a:t>
          </a:r>
        </a:p>
      </dsp:txBody>
      <dsp:txXfrm rot="5400000">
        <a:off x="-1" y="1"/>
        <a:ext cx="7398790" cy="3560274"/>
      </dsp:txXfrm>
    </dsp:sp>
    <dsp:sp modelId="{F7487E01-D24D-4A11-A42B-FF24060A84EC}">
      <dsp:nvSpPr>
        <dsp:cNvPr id="0" name=""/>
        <dsp:cNvSpPr/>
      </dsp:nvSpPr>
      <dsp:spPr>
        <a:xfrm>
          <a:off x="7398790" y="0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Localization</a:t>
          </a:r>
        </a:p>
      </dsp:txBody>
      <dsp:txXfrm>
        <a:off x="7398790" y="0"/>
        <a:ext cx="7398790" cy="3560274"/>
      </dsp:txXfrm>
    </dsp:sp>
    <dsp:sp modelId="{B385F677-8A1D-4C48-8EF6-92C006CD350C}">
      <dsp:nvSpPr>
        <dsp:cNvPr id="0" name=""/>
        <dsp:cNvSpPr/>
      </dsp:nvSpPr>
      <dsp:spPr>
        <a:xfrm rot="10800000">
          <a:off x="0" y="4747033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Logging</a:t>
          </a:r>
        </a:p>
      </dsp:txBody>
      <dsp:txXfrm rot="10800000">
        <a:off x="0" y="5933791"/>
        <a:ext cx="7398790" cy="3560274"/>
      </dsp:txXfrm>
    </dsp:sp>
    <dsp:sp modelId="{032CAF3C-349B-484F-96D3-67DFF70FC8C6}">
      <dsp:nvSpPr>
        <dsp:cNvPr id="0" name=""/>
        <dsp:cNvSpPr/>
      </dsp:nvSpPr>
      <dsp:spPr>
        <a:xfrm rot="5400000">
          <a:off x="8724668" y="3421154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Monitoring</a:t>
          </a:r>
        </a:p>
      </dsp:txBody>
      <dsp:txXfrm rot="-5400000">
        <a:off x="7398789" y="5933791"/>
        <a:ext cx="7398790" cy="3560274"/>
      </dsp:txXfrm>
    </dsp:sp>
    <dsp:sp modelId="{E4AA5A50-7EF5-4876-A818-A3AD0D78DE49}">
      <dsp:nvSpPr>
        <dsp:cNvPr id="0" name=""/>
        <dsp:cNvSpPr/>
      </dsp:nvSpPr>
      <dsp:spPr>
        <a:xfrm>
          <a:off x="5179152" y="3560274"/>
          <a:ext cx="4439274" cy="2373516"/>
        </a:xfrm>
        <a:prstGeom prst="round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>
              <a:solidFill>
                <a:schemeClr val="bg2"/>
              </a:solidFill>
            </a:rPr>
            <a:t>Metadata</a:t>
          </a:r>
        </a:p>
      </dsp:txBody>
      <dsp:txXfrm>
        <a:off x="5295018" y="3676140"/>
        <a:ext cx="4207542" cy="214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01763" y="1143000"/>
            <a:ext cx="405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1143000"/>
            <a:ext cx="40544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1143000"/>
            <a:ext cx="40544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4967" y="4815317"/>
            <a:ext cx="9603147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8838" y="6587158"/>
            <a:ext cx="9599277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7030508" y="3109384"/>
            <a:ext cx="12480927" cy="6262161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7255712" y="3334588"/>
            <a:ext cx="12480927" cy="58117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3497"/>
            <a:ext cx="4254282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0745376" y="225135"/>
            <a:ext cx="5501596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14967" y="6413809"/>
            <a:ext cx="96031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14967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7030508" y="3109384"/>
            <a:ext cx="12480927" cy="6262161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7255712" y="3334588"/>
            <a:ext cx="12480927" cy="58117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3497"/>
            <a:ext cx="4254282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0745376" y="225135"/>
            <a:ext cx="5501596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14967" y="6413809"/>
            <a:ext cx="96031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14967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7366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8920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15435038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6" y="5519784"/>
            <a:ext cx="15435039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7366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8920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15435038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6" y="5519784"/>
            <a:ext cx="15435039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nyl.com/" TargetMode="External"/><Relationship Id="rId3" Type="http://schemas.openxmlformats.org/officeDocument/2006/relationships/hyperlink" Target="mailto:dardan.rrafshi@gmail.com" TargetMode="External"/><Relationship Id="rId7" Type="http://schemas.openxmlformats.org/officeDocument/2006/relationships/hyperlink" Target="https://yummy-yogur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10" Type="http://schemas.openxmlformats.org/officeDocument/2006/relationships/hyperlink" Target="https://machine-care.com/" TargetMode="External"/><Relationship Id="rId4" Type="http://schemas.openxmlformats.org/officeDocument/2006/relationships/hyperlink" Target="mailto:hsnkrdnz57@gmail.com" TargetMode="External"/><Relationship Id="rId9" Type="http://schemas.openxmlformats.org/officeDocument/2006/relationships/hyperlink" Target="https://sit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D99BE87-D5EA-4EC7-AC8D-6BB1A8423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037128"/>
              </p:ext>
            </p:extLst>
          </p:nvPr>
        </p:nvGraphicFramePr>
        <p:xfrm>
          <a:off x="802235" y="2281705"/>
          <a:ext cx="14797580" cy="949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744AFDDF-A586-4387-A5E0-A57B251FE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641" y="705154"/>
            <a:ext cx="14146768" cy="918286"/>
          </a:xfrm>
        </p:spPr>
        <p:txBody>
          <a:bodyPr>
            <a:noAutofit/>
          </a:bodyPr>
          <a:lstStyle/>
          <a:p>
            <a:pPr algn="ctr"/>
            <a:r>
              <a:rPr lang="de-DE" sz="6000" dirty="0" err="1"/>
              <a:t>Appman</a:t>
            </a:r>
            <a:r>
              <a:rPr lang="de-DE" sz="60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253026" y="29817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82232"/>
              </p:ext>
            </p:extLst>
          </p:nvPr>
        </p:nvGraphicFramePr>
        <p:xfrm>
          <a:off x="253028" y="821392"/>
          <a:ext cx="944061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6845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7465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220199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253028" y="29372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9951764" y="2981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54490"/>
              </p:ext>
            </p:extLst>
          </p:nvPr>
        </p:nvGraphicFramePr>
        <p:xfrm>
          <a:off x="9951762" y="821392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79768"/>
              </p:ext>
            </p:extLst>
          </p:nvPr>
        </p:nvGraphicFramePr>
        <p:xfrm>
          <a:off x="253026" y="3460422"/>
          <a:ext cx="85739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3495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868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240396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01487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1900867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2556"/>
              </p:ext>
            </p:extLst>
          </p:nvPr>
        </p:nvGraphicFramePr>
        <p:xfrm>
          <a:off x="9110514" y="3460422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83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9110516" y="2937202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3124403" y="29817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21705"/>
              </p:ext>
            </p:extLst>
          </p:nvPr>
        </p:nvGraphicFramePr>
        <p:xfrm>
          <a:off x="13124403" y="821392"/>
          <a:ext cx="30246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96"/>
              </p:ext>
            </p:extLst>
          </p:nvPr>
        </p:nvGraphicFramePr>
        <p:xfrm>
          <a:off x="12656388" y="3460422"/>
          <a:ext cx="34926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15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310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2656390" y="2937202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253024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52470"/>
              </p:ext>
            </p:extLst>
          </p:nvPr>
        </p:nvGraphicFramePr>
        <p:xfrm>
          <a:off x="253024" y="6099452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5318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2656388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84516"/>
              </p:ext>
            </p:extLst>
          </p:nvPr>
        </p:nvGraphicFramePr>
        <p:xfrm>
          <a:off x="12656388" y="6099452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36884"/>
              </p:ext>
            </p:extLst>
          </p:nvPr>
        </p:nvGraphicFramePr>
        <p:xfrm>
          <a:off x="5751618" y="6099452"/>
          <a:ext cx="66212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3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09019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27116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21253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751618" y="557623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7903806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5707"/>
              </p:ext>
            </p:extLst>
          </p:nvPr>
        </p:nvGraphicFramePr>
        <p:xfrm>
          <a:off x="7903805" y="347619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274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8280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82808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253026" y="31394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30830"/>
              </p:ext>
            </p:extLst>
          </p:nvPr>
        </p:nvGraphicFramePr>
        <p:xfrm>
          <a:off x="253026" y="837160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30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193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770420" y="31394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62883"/>
              </p:ext>
            </p:extLst>
          </p:nvPr>
        </p:nvGraphicFramePr>
        <p:xfrm>
          <a:off x="3770418" y="837160"/>
          <a:ext cx="387014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12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659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9297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7903806" y="31394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40243"/>
              </p:ext>
            </p:extLst>
          </p:nvPr>
        </p:nvGraphicFramePr>
        <p:xfrm>
          <a:off x="7903806" y="83716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2045405" y="31394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58760"/>
              </p:ext>
            </p:extLst>
          </p:nvPr>
        </p:nvGraphicFramePr>
        <p:xfrm>
          <a:off x="12045407" y="83716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4228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9510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253026" y="2952970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2891"/>
              </p:ext>
            </p:extLst>
          </p:nvPr>
        </p:nvGraphicFramePr>
        <p:xfrm>
          <a:off x="253026" y="3476190"/>
          <a:ext cx="502725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173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9328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390451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zone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543517" y="2960746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3874"/>
              </p:ext>
            </p:extLst>
          </p:nvPr>
        </p:nvGraphicFramePr>
        <p:xfrm>
          <a:off x="5543516" y="3476190"/>
          <a:ext cx="209705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8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3822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zone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2045405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8131"/>
              </p:ext>
            </p:extLst>
          </p:nvPr>
        </p:nvGraphicFramePr>
        <p:xfrm>
          <a:off x="12045406" y="347619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7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7542900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7542900" y="61046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7981650" y="50273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8201025" y="561236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8201025" y="453505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201025" y="566105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3442538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5273138" y="51051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5711888" y="532454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4758788" y="531986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5492513" y="554392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0251412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7542900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1643674" y="71695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7981650" y="718196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8201025" y="6689666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201025" y="668966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8201025" y="776696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4839000" y="664331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4812506" y="531986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5274846" y="833239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3442538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5494221" y="7228317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5713596" y="855177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4758788" y="855177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12506" y="855177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0251412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0690162" y="725040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0690162" y="510639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1643674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8715377" y="532576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0909537" y="453505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1128912" y="5319862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1128914" y="5319862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715377" y="6689664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0909537" y="7689156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1128912" y="7462010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1128914" y="746200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">
            <a:extLst>
              <a:ext uri="{FF2B5EF4-FFF2-40B4-BE49-F238E27FC236}">
                <a16:creationId xmlns:a16="http://schemas.microsoft.com/office/drawing/2014/main" id="{FFCF35FA-B069-41D8-ACC4-60DA950B9E4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l10n-Model</a:t>
            </a:r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253026" y="282415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30834"/>
              </p:ext>
            </p:extLst>
          </p:nvPr>
        </p:nvGraphicFramePr>
        <p:xfrm>
          <a:off x="253026" y="805635"/>
          <a:ext cx="158960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205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1133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0824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3588023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4111938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3794414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4972054" y="2915154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12916"/>
              </p:ext>
            </p:extLst>
          </p:nvPr>
        </p:nvGraphicFramePr>
        <p:xfrm>
          <a:off x="4972052" y="3438374"/>
          <a:ext cx="545283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8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10696196" y="2915154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43021"/>
              </p:ext>
            </p:extLst>
          </p:nvPr>
        </p:nvGraphicFramePr>
        <p:xfrm>
          <a:off x="10696196" y="3438374"/>
          <a:ext cx="545283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8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40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253028" y="5560475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63793"/>
              </p:ext>
            </p:extLst>
          </p:nvPr>
        </p:nvGraphicFramePr>
        <p:xfrm>
          <a:off x="253027" y="6083695"/>
          <a:ext cx="75296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769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115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6970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253024" y="2915154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32806"/>
              </p:ext>
            </p:extLst>
          </p:nvPr>
        </p:nvGraphicFramePr>
        <p:xfrm>
          <a:off x="253026" y="3438374"/>
          <a:ext cx="444770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408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450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4912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754290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7542900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033550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9726975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7981650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8201025" y="3754768"/>
            <a:ext cx="0" cy="7982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8201025" y="5138006"/>
            <a:ext cx="0" cy="8099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8201025" y="5195095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0522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0335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9726975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6233922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6672672" y="6240462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5368500" y="6240462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719888" y="6240462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0165727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8859152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0208421" y="6240462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052250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4491000" y="455899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4710375" y="3754770"/>
            <a:ext cx="0" cy="8042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4710375" y="5143993"/>
            <a:ext cx="0" cy="8039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710375" y="5195095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1472300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0779272" y="5254934"/>
            <a:ext cx="1102456" cy="2836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1911050" y="4845506"/>
            <a:ext cx="287300" cy="11024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0978" y="5283230"/>
            <a:ext cx="1102461" cy="227014"/>
          </a:xfrm>
          <a:prstGeom prst="bentConnector3">
            <a:avLst>
              <a:gd name="adj1" fmla="val 996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052250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6233922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5967784" y="7237850"/>
            <a:ext cx="2485694" cy="107591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8653463" y="6532962"/>
            <a:ext cx="1073512" cy="248569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0165727" y="9018656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0208421" y="9018656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5991391" y="7261459"/>
            <a:ext cx="2485694" cy="1028700"/>
          </a:xfrm>
          <a:prstGeom prst="bentConnector3">
            <a:avLst>
              <a:gd name="adj1" fmla="val 10007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5368500" y="9018656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22CF08EC-CE10-4678-AB68-8D61B8783B77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Logging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253028" y="28240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03937"/>
              </p:ext>
            </p:extLst>
          </p:nvPr>
        </p:nvGraphicFramePr>
        <p:xfrm>
          <a:off x="253028" y="805628"/>
          <a:ext cx="158960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760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timestamp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3853223" y="2921438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14195"/>
              </p:ext>
            </p:extLst>
          </p:nvPr>
        </p:nvGraphicFramePr>
        <p:xfrm>
          <a:off x="3853221" y="3444658"/>
          <a:ext cx="309367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87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253025" y="292143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4349"/>
              </p:ext>
            </p:extLst>
          </p:nvPr>
        </p:nvGraphicFramePr>
        <p:xfrm>
          <a:off x="253025" y="3444658"/>
          <a:ext cx="334717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25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74926"/>
              </p:ext>
            </p:extLst>
          </p:nvPr>
        </p:nvGraphicFramePr>
        <p:xfrm>
          <a:off x="253026" y="6083688"/>
          <a:ext cx="3347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749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582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253026" y="5560468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1983"/>
              </p:ext>
            </p:extLst>
          </p:nvPr>
        </p:nvGraphicFramePr>
        <p:xfrm>
          <a:off x="7199927" y="3444658"/>
          <a:ext cx="89490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01563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9635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7860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56049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44896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7199926" y="2921438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754290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149267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9956535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885915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039528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59150" y="7853362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359313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7542900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006765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486527" y="7853362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490938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644551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7981650" y="62448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8201025" y="6683640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6884265" y="6464265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1492670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201025" y="5414963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8201025" y="5367668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Monitoring-Model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5568015" y="617176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9956535" y="477823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8859150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0395285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8859150" y="507073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253026" y="2905673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25981"/>
              </p:ext>
            </p:extLst>
          </p:nvPr>
        </p:nvGraphicFramePr>
        <p:xfrm>
          <a:off x="253026" y="3428893"/>
          <a:ext cx="1205984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773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2536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08782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21573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2995446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253028" y="26664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00808"/>
              </p:ext>
            </p:extLst>
          </p:nvPr>
        </p:nvGraphicFramePr>
        <p:xfrm>
          <a:off x="253026" y="789863"/>
          <a:ext cx="158959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14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56230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025136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04293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251313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2612414" y="2905673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592"/>
              </p:ext>
            </p:extLst>
          </p:nvPr>
        </p:nvGraphicFramePr>
        <p:xfrm>
          <a:off x="12612414" y="3428893"/>
          <a:ext cx="353660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3466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019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Licensing-Model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7542900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5995607" y="69512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9972221" y="695279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3566286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1519514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5556857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9533471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7983914" y="52919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7542900" y="361152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7983914" y="84643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5556857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9528945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8201025" y="4196525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8201025" y="5876908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200575" y="419652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6434357" y="717063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4882536" y="717063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6873107" y="868373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0410971" y="7170633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859150" y="7170633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8201025" y="7463133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422664" y="868373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6214982" y="587690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0191596" y="5876908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214982" y="593079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0191596" y="5930796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22664" y="868373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253028" y="282407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73445"/>
              </p:ext>
            </p:extLst>
          </p:nvPr>
        </p:nvGraphicFramePr>
        <p:xfrm>
          <a:off x="253028" y="805627"/>
          <a:ext cx="158959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4674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0115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190137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685143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193953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253025" y="2921438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78088"/>
              </p:ext>
            </p:extLst>
          </p:nvPr>
        </p:nvGraphicFramePr>
        <p:xfrm>
          <a:off x="253024" y="3444658"/>
          <a:ext cx="1216591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438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179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4201845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  <a:gridCol w="1454485">
                  <a:extLst>
                    <a:ext uri="{9D8B030D-6E8A-4147-A177-3AD203B41FA5}">
                      <a16:colId xmlns:a16="http://schemas.microsoft.com/office/drawing/2014/main" val="1607563226"/>
                    </a:ext>
                  </a:extLst>
                </a:gridCol>
                <a:gridCol w="2277223">
                  <a:extLst>
                    <a:ext uri="{9D8B030D-6E8A-4147-A177-3AD203B41FA5}">
                      <a16:colId xmlns:a16="http://schemas.microsoft.com/office/drawing/2014/main" val="2891587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253024" y="5560469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253025" y="819950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16807"/>
              </p:ext>
            </p:extLst>
          </p:nvPr>
        </p:nvGraphicFramePr>
        <p:xfrm>
          <a:off x="253025" y="6083689"/>
          <a:ext cx="12165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43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7919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4111243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  <a:gridCol w="1454485">
                  <a:extLst>
                    <a:ext uri="{9D8B030D-6E8A-4147-A177-3AD203B41FA5}">
                      <a16:colId xmlns:a16="http://schemas.microsoft.com/office/drawing/2014/main" val="2289510740"/>
                    </a:ext>
                  </a:extLst>
                </a:gridCol>
                <a:gridCol w="2306607">
                  <a:extLst>
                    <a:ext uri="{9D8B030D-6E8A-4147-A177-3AD203B41FA5}">
                      <a16:colId xmlns:a16="http://schemas.microsoft.com/office/drawing/2014/main" val="3998170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99715"/>
              </p:ext>
            </p:extLst>
          </p:nvPr>
        </p:nvGraphicFramePr>
        <p:xfrm>
          <a:off x="253025" y="8722720"/>
          <a:ext cx="12165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561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715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4833591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  <a:gridCol w="1513252">
                  <a:extLst>
                    <a:ext uri="{9D8B030D-6E8A-4147-A177-3AD203B41FA5}">
                      <a16:colId xmlns:a16="http://schemas.microsoft.com/office/drawing/2014/main" val="1518521577"/>
                    </a:ext>
                  </a:extLst>
                </a:gridCol>
                <a:gridCol w="2291915">
                  <a:extLst>
                    <a:ext uri="{9D8B030D-6E8A-4147-A177-3AD203B41FA5}">
                      <a16:colId xmlns:a16="http://schemas.microsoft.com/office/drawing/2014/main" val="150341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34572"/>
              </p:ext>
            </p:extLst>
          </p:nvPr>
        </p:nvGraphicFramePr>
        <p:xfrm>
          <a:off x="12656386" y="3444658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2656386" y="2921438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32703"/>
              </p:ext>
            </p:extLst>
          </p:nvPr>
        </p:nvGraphicFramePr>
        <p:xfrm>
          <a:off x="12656386" y="6083689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2656386" y="556046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52548"/>
              </p:ext>
            </p:extLst>
          </p:nvPr>
        </p:nvGraphicFramePr>
        <p:xfrm>
          <a:off x="12656386" y="8722720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2656386" y="819950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4208451" y="22240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4208451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4647200" y="330253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7589034" y="2223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4866575" y="2809036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866575" y="3931433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4866575" y="3887539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4208451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4647201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4866576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4866576" y="603801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866576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7594899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7594899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033649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8253024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8253024" y="603801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8253024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0981346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098134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1420097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1639473" y="4962177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1639473" y="6038015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1639471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6338883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9726872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5524701" y="68213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6777633" y="6821350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0165622" y="6821350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8911151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5900133" y="54530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9288123" y="54475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9946249" y="6032561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9946247" y="609565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6558258" y="6038013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6558258" y="609565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7594899" y="86805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033649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4647201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1420096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4866576" y="8114686"/>
            <a:ext cx="2722458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8905286" y="8114686"/>
            <a:ext cx="2734187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8253024" y="8114688"/>
            <a:ext cx="0" cy="565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4866576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8253024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1639471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5900133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9288122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085951" y="7895311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085953" y="7895311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8472401" y="7895311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8472401" y="7895311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2674568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1858846" y="7895311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1858846" y="7895311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589034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8033649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 flipH="1">
            <a:off x="8247161" y="10343234"/>
            <a:ext cx="5865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A89E4CC2-180C-4CE7-AF96-E84CF634A289}"/>
              </a:ext>
            </a:extLst>
          </p:cNvPr>
          <p:cNvCxnSpPr>
            <a:cxnSpLocks/>
            <a:stCxn id="146" idx="2"/>
            <a:endCxn id="205" idx="0"/>
          </p:cNvCxnSpPr>
          <p:nvPr/>
        </p:nvCxnSpPr>
        <p:spPr>
          <a:xfrm>
            <a:off x="8253024" y="9265525"/>
            <a:ext cx="0" cy="4927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8253024" y="9265523"/>
            <a:ext cx="0" cy="43056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4208451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4647201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endCxn id="219" idx="0"/>
          </p:cNvCxnSpPr>
          <p:nvPr/>
        </p:nvCxnSpPr>
        <p:spPr>
          <a:xfrm rot="10800000" flipV="1">
            <a:off x="4866576" y="9145430"/>
            <a:ext cx="2722458" cy="61280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4866576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6578" y="9145427"/>
            <a:ext cx="2722461" cy="535932"/>
          </a:xfrm>
          <a:prstGeom prst="bentConnector3">
            <a:avLst>
              <a:gd name="adj1" fmla="val 1000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4367792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3113319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2166300" y="5740061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2175823" y="5740063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2297598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3552071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3552071" y="6821350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0981346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8905286" y="9113280"/>
            <a:ext cx="2734187" cy="582813"/>
          </a:xfrm>
          <a:prstGeom prst="bentConnector3">
            <a:avLst>
              <a:gd name="adj1" fmla="val 100078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1420096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  <a:endCxn id="312" idx="0"/>
          </p:cNvCxnSpPr>
          <p:nvPr/>
        </p:nvCxnSpPr>
        <p:spPr>
          <a:xfrm>
            <a:off x="8905286" y="9113278"/>
            <a:ext cx="2734187" cy="6449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2"/>
            <a:endCxn id="305" idx="0"/>
          </p:cNvCxnSpPr>
          <p:nvPr/>
        </p:nvCxnSpPr>
        <p:spPr>
          <a:xfrm>
            <a:off x="11639471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816139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2954741" y="1083219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2984850" y="983324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816139" y="97582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2132389" y="11124696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3393491" y="11124696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3454503" y="11124696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3314250" y="10052844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2132391" y="10050734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816139" y="43757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81080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1255047" y="54541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1468931" y="6039160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1474264" y="4960709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468931" y="6086815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2948378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2509519" y="54443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3387128" y="6821350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2127056" y="6821350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3167644" y="6029321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3167753" y="6086815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6338883" y="230270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5524701" y="2741457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5524701" y="2516536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6777633" y="2516158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6777633" y="2522082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el 1">
            <a:extLst>
              <a:ext uri="{FF2B5EF4-FFF2-40B4-BE49-F238E27FC236}">
                <a16:creationId xmlns:a16="http://schemas.microsoft.com/office/drawing/2014/main" id="{57F3C192-2422-4477-B5E5-7B831937E259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Meta-Model</a:t>
            </a:r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253028" y="2824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85925"/>
              </p:ext>
            </p:extLst>
          </p:nvPr>
        </p:nvGraphicFramePr>
        <p:xfrm>
          <a:off x="253028" y="805627"/>
          <a:ext cx="158777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3693215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2744090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2744090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253028" y="292143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35169"/>
              </p:ext>
            </p:extLst>
          </p:nvPr>
        </p:nvGraphicFramePr>
        <p:xfrm>
          <a:off x="253026" y="3444657"/>
          <a:ext cx="158777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467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6014498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462276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865124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1092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website where you can create your very own Frozen 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7"/>
                        </a:rPr>
                        <a:t>https://yummy-yogurt.com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My own music player webapp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8"/>
                        </a:rPr>
                        <a:t>https://vinyl.com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cloud powered mobile app to stay hydrated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9"/>
                        </a:rPr>
                        <a:t>https://sitt.com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dashboard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app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for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10"/>
                        </a:rPr>
                        <a:t>https://machine-care.com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AE88E32-66D6-4D22-B574-E48348947DDC}"/>
              </a:ext>
            </a:extLst>
          </p:cNvPr>
          <p:cNvSpPr txBox="1"/>
          <p:nvPr/>
        </p:nvSpPr>
        <p:spPr>
          <a:xfrm>
            <a:off x="253026" y="819143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77480CD5-103D-4342-9D22-309B4192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47823"/>
              </p:ext>
            </p:extLst>
          </p:nvPr>
        </p:nvGraphicFramePr>
        <p:xfrm>
          <a:off x="271258" y="8714659"/>
          <a:ext cx="2255744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828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745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2767628" y="8191439"/>
            <a:ext cx="3322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10187"/>
              </p:ext>
            </p:extLst>
          </p:nvPr>
        </p:nvGraphicFramePr>
        <p:xfrm>
          <a:off x="2785858" y="8714659"/>
          <a:ext cx="5537722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64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253028" y="5556438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25308"/>
              </p:ext>
            </p:extLst>
          </p:nvPr>
        </p:nvGraphicFramePr>
        <p:xfrm>
          <a:off x="253025" y="6079658"/>
          <a:ext cx="1048329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30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608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98939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136579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60E4BB3D-3C34-4B06-B223-3381D02A6833}"/>
              </a:ext>
            </a:extLst>
          </p:cNvPr>
          <p:cNvSpPr txBox="1"/>
          <p:nvPr/>
        </p:nvSpPr>
        <p:spPr>
          <a:xfrm>
            <a:off x="11004331" y="5556438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1A561B6-C9B5-4A74-9685-6ED15D1F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18321"/>
              </p:ext>
            </p:extLst>
          </p:nvPr>
        </p:nvGraphicFramePr>
        <p:xfrm>
          <a:off x="11004331" y="6079658"/>
          <a:ext cx="512646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629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35118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1910296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8582436" y="819143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46002"/>
              </p:ext>
            </p:extLst>
          </p:nvPr>
        </p:nvGraphicFramePr>
        <p:xfrm>
          <a:off x="8600668" y="8714659"/>
          <a:ext cx="7530124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843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033792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253026" y="266652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77851"/>
              </p:ext>
            </p:extLst>
          </p:nvPr>
        </p:nvGraphicFramePr>
        <p:xfrm>
          <a:off x="253026" y="789872"/>
          <a:ext cx="1104895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083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1962912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253028" y="290568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54355"/>
              </p:ext>
            </p:extLst>
          </p:nvPr>
        </p:nvGraphicFramePr>
        <p:xfrm>
          <a:off x="253026" y="3428902"/>
          <a:ext cx="9768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412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7441"/>
              </p:ext>
            </p:extLst>
          </p:nvPr>
        </p:nvGraphicFramePr>
        <p:xfrm>
          <a:off x="11575453" y="789872"/>
          <a:ext cx="45735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94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4124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024127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190876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84124"/>
              </p:ext>
            </p:extLst>
          </p:nvPr>
        </p:nvGraphicFramePr>
        <p:xfrm>
          <a:off x="10260857" y="3428902"/>
          <a:ext cx="58881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268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2150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051039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1932944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1575450" y="262477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0260854" y="2905682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253026" y="7442062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31532"/>
              </p:ext>
            </p:extLst>
          </p:nvPr>
        </p:nvGraphicFramePr>
        <p:xfrm>
          <a:off x="253028" y="7965282"/>
          <a:ext cx="11322423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388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542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66941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053497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253027" y="5544712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15184"/>
              </p:ext>
            </p:extLst>
          </p:nvPr>
        </p:nvGraphicFramePr>
        <p:xfrm>
          <a:off x="253026" y="6062940"/>
          <a:ext cx="686710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79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1914143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7346338" y="554471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91176"/>
              </p:ext>
            </p:extLst>
          </p:nvPr>
        </p:nvGraphicFramePr>
        <p:xfrm>
          <a:off x="7346338" y="6055936"/>
          <a:ext cx="880268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773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9642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72714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030688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12C897C-A18A-41C9-A64C-7A9FA7A9129E}"/>
              </a:ext>
            </a:extLst>
          </p:cNvPr>
          <p:cNvSpPr txBox="1"/>
          <p:nvPr/>
        </p:nvSpPr>
        <p:spPr>
          <a:xfrm>
            <a:off x="4227618" y="298173"/>
            <a:ext cx="1921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0AD875E2-60DA-472D-B032-D2EA53B3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48253"/>
              </p:ext>
            </p:extLst>
          </p:nvPr>
        </p:nvGraphicFramePr>
        <p:xfrm>
          <a:off x="4227620" y="821393"/>
          <a:ext cx="1192140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316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920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4962144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042879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8627"/>
              </p:ext>
            </p:extLst>
          </p:nvPr>
        </p:nvGraphicFramePr>
        <p:xfrm>
          <a:off x="253026" y="821393"/>
          <a:ext cx="369311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81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0499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253026" y="298173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253028" y="2937203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63641"/>
              </p:ext>
            </p:extLst>
          </p:nvPr>
        </p:nvGraphicFramePr>
        <p:xfrm>
          <a:off x="253024" y="3460423"/>
          <a:ext cx="978099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97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2206752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253026" y="5576233"/>
            <a:ext cx="173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97842"/>
              </p:ext>
            </p:extLst>
          </p:nvPr>
        </p:nvGraphicFramePr>
        <p:xfrm>
          <a:off x="253026" y="6099453"/>
          <a:ext cx="2282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425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2831632" y="557623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28631"/>
              </p:ext>
            </p:extLst>
          </p:nvPr>
        </p:nvGraphicFramePr>
        <p:xfrm>
          <a:off x="2831632" y="6099453"/>
          <a:ext cx="7202384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52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5608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446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418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10338816" y="293720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53305"/>
              </p:ext>
            </p:extLst>
          </p:nvPr>
        </p:nvGraphicFramePr>
        <p:xfrm>
          <a:off x="10338816" y="3460423"/>
          <a:ext cx="5810206" cy="60019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6081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7709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</a:t>
                      </a:r>
                      <a:r>
                        <a:rPr lang="de-DE" sz="1600" b="0" i="0" u="none">
                          <a:effectLst/>
                        </a:rPr>
                        <a:t>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292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6094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unsigned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4502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int16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32604"/>
              </p:ext>
            </p:extLst>
          </p:nvPr>
        </p:nvGraphicFramePr>
        <p:xfrm>
          <a:off x="253028" y="78986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253026" y="266649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253026" y="2905679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16300"/>
              </p:ext>
            </p:extLst>
          </p:nvPr>
        </p:nvGraphicFramePr>
        <p:xfrm>
          <a:off x="253028" y="342889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253024" y="5544709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7551"/>
              </p:ext>
            </p:extLst>
          </p:nvPr>
        </p:nvGraphicFramePr>
        <p:xfrm>
          <a:off x="253028" y="606792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FAABE8E-64D3-409E-8FA8-E737D34E9CA0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D7BEBCB5-1455-4FA2-8DD9-DC6B927DC14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2E34FC71-EA08-40DF-91E6-FA44D9F1ABCC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E4AF57F-39E6-43E8-BA44-2DC499E51D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5E1240F-3FFE-4914-87A3-DBEB87576374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10BA9B8-B588-42C4-85C3-89F65AD53690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050793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7437241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0823688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7437241" y="755484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7875991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4489543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1262438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39C95F9-33E2-4745-BD71-290FBA83CF36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4708918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4708921" y="6533283"/>
            <a:ext cx="2728323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8753491" y="6533283"/>
            <a:ext cx="2728322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C285F5-9CA0-475C-AA61-818F2BB9A62B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11481813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5AD9667-007C-4201-A7DF-546CF2BC58C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8095366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8095366" y="6533283"/>
            <a:ext cx="0" cy="10215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5744017" y="6015965"/>
            <a:ext cx="1473851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EC5D459-EA77-4B74-ACDF-61E56841DB62}"/>
              </a:ext>
            </a:extLst>
          </p:cNvPr>
          <p:cNvSpPr/>
          <p:nvPr/>
        </p:nvSpPr>
        <p:spPr>
          <a:xfrm>
            <a:off x="9135126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D20A23-81DD-4CA6-B576-20EE72728F8F}"/>
              </a:ext>
            </a:extLst>
          </p:cNvPr>
          <p:cNvSpPr/>
          <p:nvPr/>
        </p:nvSpPr>
        <p:spPr>
          <a:xfrm>
            <a:off x="12521573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9F70249-F2E2-4E17-9BCE-71EA551A45B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4928293" y="6308467"/>
            <a:ext cx="815722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FA1900D-72BC-4525-8C1D-9C58E2B73EA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928295" y="6308467"/>
            <a:ext cx="76289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ABE0A95-D3C2-4FEA-A0EA-0B349C3EF8D1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8314743" y="630846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A2EA548-F18C-449D-83CF-F11383ACE17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14741" y="6313908"/>
            <a:ext cx="7625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40CD705-B0E3-47B7-B489-CAA77E62A124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 flipV="1">
            <a:off x="11701190" y="630846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93F5AA1-A7AD-4B95-AFCE-D1B46625E0B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1701190" y="6308467"/>
            <a:ext cx="760687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1">
            <a:extLst>
              <a:ext uri="{FF2B5EF4-FFF2-40B4-BE49-F238E27FC236}">
                <a16:creationId xmlns:a16="http://schemas.microsoft.com/office/drawing/2014/main" id="{456F60E7-0ACB-429A-B494-9BA7E98C5383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Configuration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26419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253028" y="266649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74576"/>
              </p:ext>
            </p:extLst>
          </p:nvPr>
        </p:nvGraphicFramePr>
        <p:xfrm>
          <a:off x="253026" y="789869"/>
          <a:ext cx="158960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5891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170176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1981922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vinyl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yummy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253026" y="2905679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253026" y="5544709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75038"/>
              </p:ext>
            </p:extLst>
          </p:nvPr>
        </p:nvGraphicFramePr>
        <p:xfrm>
          <a:off x="253026" y="3455089"/>
          <a:ext cx="158960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110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52348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91414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1994116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08197"/>
              </p:ext>
            </p:extLst>
          </p:nvPr>
        </p:nvGraphicFramePr>
        <p:xfrm>
          <a:off x="253026" y="6067929"/>
          <a:ext cx="158960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63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2079460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7568300" y="65309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7568300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007050" y="541210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8226425" y="5997107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226425" y="4878261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226425" y="6056688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0302212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0740962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0302212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702677" y="5704605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0960337" y="4878263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0740962" y="7728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702677" y="7115953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036123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0960337" y="8167079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036123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1179714" y="7947704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1179712" y="7947704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1179714" y="5700211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1179712" y="5699195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9374005" y="653094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0302209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9812755" y="6823266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8884552" y="6823451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84550" y="682345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4834388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6640092" y="6530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078842" y="6823264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6150638" y="6823264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9546" y="6823173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6201342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5273138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3467432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4783682" y="3462268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5711888" y="3462268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5759450" y="3462268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5273138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5273138" y="77225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4834388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5492513" y="4878263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5711888" y="5704605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2100476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2100476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4834388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5711888" y="7115671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5492513" y="8161300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3416726" y="7941925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3416726" y="5700211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3466307" y="5697321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3466307" y="7941923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007050" y="996564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6201342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8935258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8226425" y="7115952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7517592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445800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445800" y="10185022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8936425" y="317151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007046" y="32475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7517592" y="3462270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8445798" y="3464016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8226421" y="3686294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45798" y="3466917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el 1">
            <a:extLst>
              <a:ext uri="{FF2B5EF4-FFF2-40B4-BE49-F238E27FC236}">
                <a16:creationId xmlns:a16="http://schemas.microsoft.com/office/drawing/2014/main" id="{8D30A816-A7F1-421A-A3E6-58164CF98681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i18n-Model</a:t>
            </a:r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1957</Words>
  <Application>Microsoft Office PowerPoint</Application>
  <PresentationFormat>Benutzerdefiniert</PresentationFormat>
  <Paragraphs>1453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Appman Tool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611</cp:revision>
  <dcterms:created xsi:type="dcterms:W3CDTF">2020-05-29T00:46:24Z</dcterms:created>
  <dcterms:modified xsi:type="dcterms:W3CDTF">2021-03-07T00:03:31Z</dcterms:modified>
</cp:coreProperties>
</file>