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9"/>
  </p:notesMasterIdLst>
  <p:sldIdLst>
    <p:sldId id="282" r:id="rId2"/>
    <p:sldId id="262" r:id="rId3"/>
    <p:sldId id="263" r:id="rId4"/>
    <p:sldId id="268" r:id="rId5"/>
    <p:sldId id="269" r:id="rId6"/>
    <p:sldId id="270" r:id="rId7"/>
    <p:sldId id="271" r:id="rId8"/>
    <p:sldId id="283" r:id="rId9"/>
    <p:sldId id="289" r:id="rId10"/>
    <p:sldId id="272" r:id="rId11"/>
    <p:sldId id="284" r:id="rId12"/>
    <p:sldId id="265" r:id="rId13"/>
    <p:sldId id="273" r:id="rId14"/>
    <p:sldId id="274" r:id="rId15"/>
    <p:sldId id="285" r:id="rId16"/>
    <p:sldId id="266" r:id="rId17"/>
    <p:sldId id="275" r:id="rId18"/>
    <p:sldId id="286" r:id="rId19"/>
    <p:sldId id="279" r:id="rId20"/>
    <p:sldId id="276" r:id="rId21"/>
    <p:sldId id="291" r:id="rId22"/>
    <p:sldId id="287" r:id="rId23"/>
    <p:sldId id="290" r:id="rId24"/>
    <p:sldId id="278" r:id="rId25"/>
    <p:sldId id="288" r:id="rId26"/>
    <p:sldId id="280" r:id="rId27"/>
    <p:sldId id="281" r:id="rId28"/>
  </p:sldIdLst>
  <p:sldSz cx="18219738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18DE6-68DA-46BD-A1F8-FBA8133DB37D}">
          <p14:sldIdLst>
            <p14:sldId id="282"/>
          </p14:sldIdLst>
        </p14:section>
        <p14:section name="Metadata" id="{B4D57CFB-9080-4922-A414-ADDC72BDDA12}">
          <p14:sldIdLst>
            <p14:sldId id="262"/>
            <p14:sldId id="263"/>
            <p14:sldId id="268"/>
            <p14:sldId id="269"/>
            <p14:sldId id="270"/>
            <p14:sldId id="271"/>
          </p14:sldIdLst>
        </p14:section>
        <p14:section name="Configuration" id="{14C34640-291B-4EFC-A1D2-D7284A9DE334}">
          <p14:sldIdLst>
            <p14:sldId id="283"/>
            <p14:sldId id="289"/>
            <p14:sldId id="272"/>
          </p14:sldIdLst>
        </p14:section>
        <p14:section name="Internationalization" id="{86E8D8B7-3E0B-4E48-9331-256EF63DCD1E}">
          <p14:sldIdLst>
            <p14:sldId id="284"/>
            <p14:sldId id="265"/>
            <p14:sldId id="273"/>
            <p14:sldId id="274"/>
          </p14:sldIdLst>
        </p14:section>
        <p14:section name="Localization" id="{14217EBF-E905-45CB-8E85-80170198151D}">
          <p14:sldIdLst>
            <p14:sldId id="285"/>
            <p14:sldId id="266"/>
            <p14:sldId id="275"/>
          </p14:sldIdLst>
        </p14:section>
        <p14:section name="Logging" id="{3A076B0F-6BA9-46BD-A31D-9E5784DD8070}">
          <p14:sldIdLst>
            <p14:sldId id="286"/>
            <p14:sldId id="279"/>
            <p14:sldId id="276"/>
            <p14:sldId id="291"/>
          </p14:sldIdLst>
        </p14:section>
        <p14:section name="Monitoring" id="{B9DAC597-22B5-4EBC-9DEB-4A5D6FB41D23}">
          <p14:sldIdLst>
            <p14:sldId id="287"/>
            <p14:sldId id="290"/>
            <p14:sldId id="278"/>
          </p14:sldIdLst>
        </p14:section>
        <p14:section name="Licensing" id="{8D2F3DC8-C1C8-4B98-8E3F-0D6BD98893A9}">
          <p14:sldIdLst>
            <p14:sldId id="28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3B9"/>
    <a:srgbClr val="006100"/>
    <a:srgbClr val="C6EFCE"/>
    <a:srgbClr val="9C0006"/>
    <a:srgbClr val="FFC7CE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357" autoAdjust="0"/>
  </p:normalViewPr>
  <p:slideViewPr>
    <p:cSldViewPr snapToGrid="0">
      <p:cViewPr varScale="1">
        <p:scale>
          <a:sx n="63" d="100"/>
          <a:sy n="63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rgbClr val="B0B3B9"/>
        </a:solidFill>
        <a:ln>
          <a:solidFill>
            <a:schemeClr val="bg2">
              <a:lumMod val="65000"/>
            </a:schemeClr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chemeClr val="bg2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30.03.2021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143000"/>
            <a:ext cx="450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873" y="4815317"/>
            <a:ext cx="10667375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4173" y="6587159"/>
            <a:ext cx="10663076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/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yummy-yogurt.com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ardan.rrafsh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4" Type="http://schemas.openxmlformats.org/officeDocument/2006/relationships/hyperlink" Target="mailto:hsnkrdnz57@gmail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591DD-DA25-40C0-9637-9105BE6F2894}"/>
              </a:ext>
            </a:extLst>
          </p:cNvPr>
          <p:cNvSpPr txBox="1">
            <a:spLocks/>
          </p:cNvSpPr>
          <p:nvPr/>
        </p:nvSpPr>
        <p:spPr>
          <a:xfrm>
            <a:off x="1904379" y="4767481"/>
            <a:ext cx="14394242" cy="1559740"/>
          </a:xfrm>
        </p:spPr>
        <p:txBody>
          <a:bodyPr>
            <a:no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9600" dirty="0">
                <a:solidFill>
                  <a:schemeClr val="tx2"/>
                </a:solidFill>
              </a:rPr>
              <a:t>Appman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831E742A-44B8-4F3B-A4DA-52A82B3EC61F}"/>
              </a:ext>
            </a:extLst>
          </p:cNvPr>
          <p:cNvSpPr txBox="1">
            <a:spLocks/>
          </p:cNvSpPr>
          <p:nvPr/>
        </p:nvSpPr>
        <p:spPr>
          <a:xfrm>
            <a:off x="1904379" y="6677741"/>
            <a:ext cx="14394242" cy="1559740"/>
          </a:xfrm>
        </p:spPr>
        <p:txBody>
          <a:bodyPr>
            <a:no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>
                <a:solidFill>
                  <a:srgbClr val="B0B3B9"/>
                </a:solidFill>
                <a:latin typeface="+mn-lt"/>
              </a:rPr>
              <a:t>One app to rule them all</a:t>
            </a:r>
          </a:p>
        </p:txBody>
      </p:sp>
      <p:cxnSp>
        <p:nvCxnSpPr>
          <p:cNvPr id="4" name="Gerader Verbinder 281">
            <a:extLst>
              <a:ext uri="{FF2B5EF4-FFF2-40B4-BE49-F238E27FC236}">
                <a16:creationId xmlns:a16="http://schemas.microsoft.com/office/drawing/2014/main" id="{B4E7088C-AA97-4BC0-AB61-561844B6176B}"/>
              </a:ext>
            </a:extLst>
          </p:cNvPr>
          <p:cNvCxnSpPr>
            <a:cxnSpLocks/>
          </p:cNvCxnSpPr>
          <p:nvPr/>
        </p:nvCxnSpPr>
        <p:spPr>
          <a:xfrm>
            <a:off x="5071269" y="6510101"/>
            <a:ext cx="8077200" cy="0"/>
          </a:xfrm>
          <a:prstGeom prst="line">
            <a:avLst/>
          </a:prstGeom>
          <a:ln w="28575">
            <a:solidFill>
              <a:srgbClr val="B0B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281">
            <a:extLst>
              <a:ext uri="{FF2B5EF4-FFF2-40B4-BE49-F238E27FC236}">
                <a16:creationId xmlns:a16="http://schemas.microsoft.com/office/drawing/2014/main" id="{D8071C65-6F7B-461C-9F75-BE1F582BC81C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3A9CB1-FA15-497F-9B0E-2892C25048B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 of 27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3935F-5174-4123-ABC6-F9FC030F2602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37604-CE86-470E-A4F0-AC892A9D99AC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F18A97-E3AB-4648-83CD-1574A6304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152" y="373469"/>
            <a:ext cx="2536909" cy="7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2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341719" y="1185545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35864"/>
              </p:ext>
            </p:extLst>
          </p:nvPr>
        </p:nvGraphicFramePr>
        <p:xfrm>
          <a:off x="341719" y="1708765"/>
          <a:ext cx="175154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49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5088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34514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350079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4979126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791367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83715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2183841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jdbc:mysql://localhost:3306/vinyl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jdbc:mysql://localhost:3306/vinyl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341719" y="3803886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341719" y="6523754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13631"/>
              </p:ext>
            </p:extLst>
          </p:nvPr>
        </p:nvGraphicFramePr>
        <p:xfrm>
          <a:off x="341720" y="4379486"/>
          <a:ext cx="1751548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4519">
                  <a:extLst>
                    <a:ext uri="{9D8B030D-6E8A-4147-A177-3AD203B41FA5}">
                      <a16:colId xmlns:a16="http://schemas.microsoft.com/office/drawing/2014/main" val="4054182380"/>
                    </a:ext>
                  </a:extLst>
                </a:gridCol>
                <a:gridCol w="2328001">
                  <a:extLst>
                    <a:ext uri="{9D8B030D-6E8A-4147-A177-3AD203B41FA5}">
                      <a16:colId xmlns:a16="http://schemas.microsoft.com/office/drawing/2014/main" val="4129744516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91637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98080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2002954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#44546A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#44546A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00315"/>
              </p:ext>
            </p:extLst>
          </p:nvPr>
        </p:nvGraphicFramePr>
        <p:xfrm>
          <a:off x="341718" y="7046974"/>
          <a:ext cx="1751548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1722">
                  <a:extLst>
                    <a:ext uri="{9D8B030D-6E8A-4147-A177-3AD203B41FA5}">
                      <a16:colId xmlns:a16="http://schemas.microsoft.com/office/drawing/2014/main" val="4093715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80940658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41545426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2821318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1977122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viewVersion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#44546A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cxnSp>
        <p:nvCxnSpPr>
          <p:cNvPr id="8" name="Gerader Verbinder 281">
            <a:extLst>
              <a:ext uri="{FF2B5EF4-FFF2-40B4-BE49-F238E27FC236}">
                <a16:creationId xmlns:a16="http://schemas.microsoft.com/office/drawing/2014/main" id="{094BCB5E-AC3A-43CA-BD8E-84C7E0470264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281">
            <a:extLst>
              <a:ext uri="{FF2B5EF4-FFF2-40B4-BE49-F238E27FC236}">
                <a16:creationId xmlns:a16="http://schemas.microsoft.com/office/drawing/2014/main" id="{D337EA00-8794-4CA7-BBB7-17BCE1C5326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01001C32-97E6-4EEF-BA22-CB6F0195848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Configuration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0D041-4262-4522-9A37-DDBA6ECFCBF4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10 of 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3A6B5-4CA4-4270-BA38-11EE94FF2F16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00504-31D8-4CB8-B8C4-BDCE5C22A3C9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289EE-B45E-49EE-9A1F-A140B831D8C2}"/>
              </a:ext>
            </a:extLst>
          </p:cNvPr>
          <p:cNvSpPr txBox="1"/>
          <p:nvPr/>
        </p:nvSpPr>
        <p:spPr>
          <a:xfrm>
            <a:off x="341718" y="9563026"/>
            <a:ext cx="796043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For the operators „Between“ and „Not between“ the value column must be less equal than the other column.</a:t>
            </a:r>
          </a:p>
        </p:txBody>
      </p:sp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4873285E-5CCA-45BA-BF57-8044ECE3E5BF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CCF9C7-C4DA-4069-B0DA-4E0EBF906271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11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EBCA2-0451-4181-A403-E40842DDD618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67CD5-8A3C-456A-A0C7-9ABD4DAF2E86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EFCB281-029A-4220-BFD9-A24B47C9A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786673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99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8451744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8451744" y="371027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8890494" y="482911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9109869" y="5414121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9109869" y="4295274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109869" y="5473701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1185656" y="371027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1624406" y="490224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1185656" y="818565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586122" y="5121618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1843781" y="4295277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1624406" y="714534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9586122" y="6532967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3919567" y="482472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1843781" y="7584092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3919567" y="707221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2063159" y="7364717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2063156" y="7364717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2063159" y="5117224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2063156" y="5116208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10257449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1185653" y="59477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10696199" y="6240280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9767997" y="6240465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767994" y="6240463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5717832" y="59477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7523536" y="594777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7962286" y="6240277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7034082" y="6240277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012990" y="6240187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7084786" y="258678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6156582" y="258678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4350876" y="258678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5667126" y="2879281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6595332" y="2879281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6642894" y="2879281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6156582" y="490224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6156582" y="713956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5717832" y="371027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6375957" y="4295277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6595332" y="5121618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2983920" y="482472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2983920" y="707221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5717832" y="818565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6595332" y="6532684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6375957" y="7578314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4300170" y="7358939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4300170" y="5117224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4349752" y="5114334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4349752" y="7358936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8890494" y="938266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7084786" y="930953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9818702" y="930953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9109869" y="6532966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8401036" y="9602035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329244" y="9602035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329244" y="9602035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9819869" y="258852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8890490" y="266455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8401036" y="2879284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9329243" y="2881030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9109865" y="3103308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329243" y="2883930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el 1">
            <a:extLst>
              <a:ext uri="{FF2B5EF4-FFF2-40B4-BE49-F238E27FC236}">
                <a16:creationId xmlns:a16="http://schemas.microsoft.com/office/drawing/2014/main" id="{3636DC80-B15F-458D-AECC-888C305B8915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Internationalization</a:t>
            </a:r>
          </a:p>
        </p:txBody>
      </p:sp>
      <p:cxnSp>
        <p:nvCxnSpPr>
          <p:cNvPr id="73" name="Gerader Verbinder 281">
            <a:extLst>
              <a:ext uri="{FF2B5EF4-FFF2-40B4-BE49-F238E27FC236}">
                <a16:creationId xmlns:a16="http://schemas.microsoft.com/office/drawing/2014/main" id="{8DE2E985-C665-4DDD-9051-B95B54066533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281">
            <a:extLst>
              <a:ext uri="{FF2B5EF4-FFF2-40B4-BE49-F238E27FC236}">
                <a16:creationId xmlns:a16="http://schemas.microsoft.com/office/drawing/2014/main" id="{3E5493E4-7392-4475-8C37-EC4A3445B460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1BED8C-D061-4445-B973-46DA5B85089B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12 of 27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9A2C50-BDAA-45B6-B143-F8B93468CFBB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FBAA97-3506-4580-9487-5A7CBA2C420F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341718" y="1128923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3650"/>
              </p:ext>
            </p:extLst>
          </p:nvPr>
        </p:nvGraphicFramePr>
        <p:xfrm>
          <a:off x="341719" y="1652143"/>
          <a:ext cx="1100388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226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9194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79057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2056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90425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207478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422252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341722" y="368514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11607454" y="1128923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44724"/>
              </p:ext>
            </p:extLst>
          </p:nvPr>
        </p:nvGraphicFramePr>
        <p:xfrm>
          <a:off x="11607451" y="1652143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05592"/>
              </p:ext>
            </p:extLst>
          </p:nvPr>
        </p:nvGraphicFramePr>
        <p:xfrm>
          <a:off x="341718" y="4208361"/>
          <a:ext cx="93574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95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2294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69084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353745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10761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2074570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23902"/>
              </p:ext>
            </p:extLst>
          </p:nvPr>
        </p:nvGraphicFramePr>
        <p:xfrm>
          <a:off x="9982704" y="4208361"/>
          <a:ext cx="328673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718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995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9982708" y="3685141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4780093" y="1128923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76953"/>
              </p:ext>
            </p:extLst>
          </p:nvPr>
        </p:nvGraphicFramePr>
        <p:xfrm>
          <a:off x="14780093" y="1652143"/>
          <a:ext cx="308118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883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28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24826"/>
              </p:ext>
            </p:extLst>
          </p:nvPr>
        </p:nvGraphicFramePr>
        <p:xfrm>
          <a:off x="13528578" y="4208361"/>
          <a:ext cx="433270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49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6770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3528582" y="3685141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341718" y="6241359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69794"/>
              </p:ext>
            </p:extLst>
          </p:nvPr>
        </p:nvGraphicFramePr>
        <p:xfrm>
          <a:off x="341718" y="6764579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651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38743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4312071" y="6241359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46191"/>
              </p:ext>
            </p:extLst>
          </p:nvPr>
        </p:nvGraphicFramePr>
        <p:xfrm>
          <a:off x="14312071" y="6764579"/>
          <a:ext cx="35492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7460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7460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67695"/>
              </p:ext>
            </p:extLst>
          </p:nvPr>
        </p:nvGraphicFramePr>
        <p:xfrm>
          <a:off x="5843885" y="6764579"/>
          <a:ext cx="823791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6294">
                  <a:extLst>
                    <a:ext uri="{9D8B030D-6E8A-4147-A177-3AD203B41FA5}">
                      <a16:colId xmlns:a16="http://schemas.microsoft.com/office/drawing/2014/main" val="1009488308"/>
                    </a:ext>
                  </a:extLst>
                </a:gridCol>
                <a:gridCol w="33737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43851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digitalCode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symbol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843662" y="6241359"/>
            <a:ext cx="193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7C6BA9FC-46DC-4E61-8933-BBFBCCB6190A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81">
            <a:extLst>
              <a:ext uri="{FF2B5EF4-FFF2-40B4-BE49-F238E27FC236}">
                <a16:creationId xmlns:a16="http://schemas.microsoft.com/office/drawing/2014/main" id="{AE945758-F5FA-4543-B643-FA073CCE73E1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el 1">
            <a:extLst>
              <a:ext uri="{FF2B5EF4-FFF2-40B4-BE49-F238E27FC236}">
                <a16:creationId xmlns:a16="http://schemas.microsoft.com/office/drawing/2014/main" id="{C89BD2AF-2FBA-4311-9BA9-EE0C4C8AA5D3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Internationalization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65D64-7C2F-45E2-B9C6-8EE15EF9569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13 of 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4CC3C5-4DA2-4BFA-AB09-F30FAF284A1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DA483-AF4C-4DD9-A29D-E8F66DC5033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8955339" y="372519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13869"/>
              </p:ext>
            </p:extLst>
          </p:nvPr>
        </p:nvGraphicFramePr>
        <p:xfrm>
          <a:off x="8874942" y="4248410"/>
          <a:ext cx="476909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237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138417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nativeName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français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español</a:t>
                      </a:r>
                      <a:endParaRPr lang="de-DE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341720" y="108616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48585"/>
              </p:ext>
            </p:extLst>
          </p:nvPr>
        </p:nvGraphicFramePr>
        <p:xfrm>
          <a:off x="341719" y="1609380"/>
          <a:ext cx="32788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29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867326" y="1086160"/>
            <a:ext cx="323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LocaleDateFormat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68555"/>
              </p:ext>
            </p:extLst>
          </p:nvPr>
        </p:nvGraphicFramePr>
        <p:xfrm>
          <a:off x="3867322" y="1609380"/>
          <a:ext cx="4760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9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572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082620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8874942" y="108616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34228"/>
              </p:ext>
            </p:extLst>
          </p:nvPr>
        </p:nvGraphicFramePr>
        <p:xfrm>
          <a:off x="8874942" y="160938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HH:mm:ss.SSS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3016541" y="1086160"/>
            <a:ext cx="329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LocaleTimeFormat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53857"/>
              </p:ext>
            </p:extLst>
          </p:nvPr>
        </p:nvGraphicFramePr>
        <p:xfrm>
          <a:off x="13016541" y="1609380"/>
          <a:ext cx="484474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073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8470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1930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341720" y="3732966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70580"/>
              </p:ext>
            </p:extLst>
          </p:nvPr>
        </p:nvGraphicFramePr>
        <p:xfrm>
          <a:off x="341721" y="4248410"/>
          <a:ext cx="51158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3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968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18705">
                  <a:extLst>
                    <a:ext uri="{9D8B030D-6E8A-4147-A177-3AD203B41FA5}">
                      <a16:colId xmlns:a16="http://schemas.microsoft.com/office/drawing/2014/main" val="1091256037"/>
                    </a:ext>
                  </a:extLst>
                </a:gridCol>
                <a:gridCol w="1414959">
                  <a:extLst>
                    <a:ext uri="{9D8B030D-6E8A-4147-A177-3AD203B41FA5}">
                      <a16:colId xmlns:a16="http://schemas.microsoft.com/office/drawing/2014/main" val="22471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offsetDST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Brussels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Bucharest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Europe/Budapest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5704321" y="3732966"/>
            <a:ext cx="29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42180"/>
              </p:ext>
            </p:extLst>
          </p:nvPr>
        </p:nvGraphicFramePr>
        <p:xfrm>
          <a:off x="5704321" y="4248410"/>
          <a:ext cx="2923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630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475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timezone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3890776" y="372519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2352"/>
              </p:ext>
            </p:extLst>
          </p:nvPr>
        </p:nvGraphicFramePr>
        <p:xfrm>
          <a:off x="13890778" y="4248410"/>
          <a:ext cx="397050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3443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1803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18036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cxnSp>
        <p:nvCxnSpPr>
          <p:cNvPr id="18" name="Gerader Verbinder 281">
            <a:extLst>
              <a:ext uri="{FF2B5EF4-FFF2-40B4-BE49-F238E27FC236}">
                <a16:creationId xmlns:a16="http://schemas.microsoft.com/office/drawing/2014/main" id="{E0E824AE-2D15-44C2-8963-D82C13A55979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281">
            <a:extLst>
              <a:ext uri="{FF2B5EF4-FFF2-40B4-BE49-F238E27FC236}">
                <a16:creationId xmlns:a16="http://schemas.microsoft.com/office/drawing/2014/main" id="{CA655080-1A22-4F47-8E48-66CD289447BB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1">
            <a:extLst>
              <a:ext uri="{FF2B5EF4-FFF2-40B4-BE49-F238E27FC236}">
                <a16:creationId xmlns:a16="http://schemas.microsoft.com/office/drawing/2014/main" id="{3F42EF8D-5F61-4E23-A84A-94F75606E0B2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Internationalization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FC98F8-FB64-47F4-B8F6-854174B255E6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14 of 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48507-FD8E-487E-8EF4-A215E39DD2C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7AAC6C-B5DB-4F26-8B2F-BE893A56885F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1F9B4673-4D6B-459B-B655-462C6EC4A067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0091BE-7312-4960-83D7-71D249095583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15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10913-BD6B-4AD2-B973-6DAB9AAFA72D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A06A9-95B8-440B-B161-809F78C5EF7D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1EDBDE3-4C51-4A81-BFA8-8CA3CF9A0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9438328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8450950" y="379335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845095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8889700" y="487065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9109075" y="5455658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9109075" y="4378354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109075" y="5504354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4350588" y="4870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6181188" y="494847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6619938" y="5167846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5666838" y="5163158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6400563" y="5387221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1159462" y="379335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8450950" y="810256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2551724" y="701280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8889700" y="702526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109075" y="6532965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109075" y="6532962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9109075" y="7610265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5747050" y="648661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720556" y="5163158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6182896" y="817569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4350588" y="810256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6402271" y="7071616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6621646" y="8395069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5666838" y="8395069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20556" y="8395069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1159462" y="810256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1598212" y="709370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1598212" y="494969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2551724" y="4870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9623428" y="5169065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1817587" y="4378354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2036962" y="5163161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2036965" y="5163161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623428" y="6532963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1817587" y="7532455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2036962" y="7305309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2036965" y="7305305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el 1">
            <a:extLst>
              <a:ext uri="{FF2B5EF4-FFF2-40B4-BE49-F238E27FC236}">
                <a16:creationId xmlns:a16="http://schemas.microsoft.com/office/drawing/2014/main" id="{5DB00D6F-E063-44A7-866B-F3D3D105A25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Localization</a:t>
            </a:r>
          </a:p>
        </p:txBody>
      </p:sp>
      <p:cxnSp>
        <p:nvCxnSpPr>
          <p:cNvPr id="53" name="Gerader Verbinder 281">
            <a:extLst>
              <a:ext uri="{FF2B5EF4-FFF2-40B4-BE49-F238E27FC236}">
                <a16:creationId xmlns:a16="http://schemas.microsoft.com/office/drawing/2014/main" id="{8733701E-F85B-4962-924D-26E247866EFD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281">
            <a:extLst>
              <a:ext uri="{FF2B5EF4-FFF2-40B4-BE49-F238E27FC236}">
                <a16:creationId xmlns:a16="http://schemas.microsoft.com/office/drawing/2014/main" id="{1B554E1D-75CE-4B43-BEE9-CC2FE87576B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464B25-EBB3-4EAE-A3F7-6162A485AE2B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16 of 27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2C3101-FD75-41AD-943B-3FA4352BA4F7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FAD9D6-45D7-4333-97FA-7B51D5E32317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341719" y="1079869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16805"/>
              </p:ext>
            </p:extLst>
          </p:nvPr>
        </p:nvGraphicFramePr>
        <p:xfrm>
          <a:off x="341719" y="1609380"/>
          <a:ext cx="17519560" cy="4450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5952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96280016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193469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Zurück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Abbrechen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4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Benutzername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61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6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Nombre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1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1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0589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341719" y="6240462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9029"/>
              </p:ext>
            </p:extLst>
          </p:nvPr>
        </p:nvGraphicFramePr>
        <p:xfrm>
          <a:off x="341718" y="6763682"/>
          <a:ext cx="883925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99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371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60435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25548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22089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562741">
                  <a:extLst>
                    <a:ext uri="{9D8B030D-6E8A-4147-A177-3AD203B41FA5}">
                      <a16:colId xmlns:a16="http://schemas.microsoft.com/office/drawing/2014/main" val="2760544948"/>
                    </a:ext>
                  </a:extLst>
                </a:gridCol>
                <a:gridCol w="2132489">
                  <a:extLst>
                    <a:ext uri="{9D8B030D-6E8A-4147-A177-3AD203B41FA5}">
                      <a16:colId xmlns:a16="http://schemas.microsoft.com/office/drawing/2014/main" val="707728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9391125" y="6240462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45610"/>
              </p:ext>
            </p:extLst>
          </p:nvPr>
        </p:nvGraphicFramePr>
        <p:xfrm>
          <a:off x="9391125" y="6763682"/>
          <a:ext cx="84701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9107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857008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1951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140998">
                  <a:extLst>
                    <a:ext uri="{9D8B030D-6E8A-4147-A177-3AD203B41FA5}">
                      <a16:colId xmlns:a16="http://schemas.microsoft.com/office/drawing/2014/main" val="1323924502"/>
                    </a:ext>
                  </a:extLst>
                </a:gridCol>
                <a:gridCol w="2118359">
                  <a:extLst>
                    <a:ext uri="{9D8B030D-6E8A-4147-A177-3AD203B41FA5}">
                      <a16:colId xmlns:a16="http://schemas.microsoft.com/office/drawing/2014/main" val="59955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341720" y="8873201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55237"/>
              </p:ext>
            </p:extLst>
          </p:nvPr>
        </p:nvGraphicFramePr>
        <p:xfrm>
          <a:off x="341719" y="9396421"/>
          <a:ext cx="88392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28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177056514"/>
                    </a:ext>
                  </a:extLst>
                </a:gridCol>
                <a:gridCol w="2002933">
                  <a:extLst>
                    <a:ext uri="{9D8B030D-6E8A-4147-A177-3AD203B41FA5}">
                      <a16:colId xmlns:a16="http://schemas.microsoft.com/office/drawing/2014/main" val="111413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9391126" y="8873201"/>
            <a:ext cx="431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2869"/>
              </p:ext>
            </p:extLst>
          </p:nvPr>
        </p:nvGraphicFramePr>
        <p:xfrm>
          <a:off x="9391125" y="9396421"/>
          <a:ext cx="847015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792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7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7792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93222">
                  <a:extLst>
                    <a:ext uri="{9D8B030D-6E8A-4147-A177-3AD203B41FA5}">
                      <a16:colId xmlns:a16="http://schemas.microsoft.com/office/drawing/2014/main" val="4120074487"/>
                    </a:ext>
                  </a:extLst>
                </a:gridCol>
                <a:gridCol w="2343143">
                  <a:extLst>
                    <a:ext uri="{9D8B030D-6E8A-4147-A177-3AD203B41FA5}">
                      <a16:colId xmlns:a16="http://schemas.microsoft.com/office/drawing/2014/main" val="142121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2" name="Titel 1">
            <a:extLst>
              <a:ext uri="{FF2B5EF4-FFF2-40B4-BE49-F238E27FC236}">
                <a16:creationId xmlns:a16="http://schemas.microsoft.com/office/drawing/2014/main" id="{949DA5D7-9C73-4E4E-836F-2F7E2609F103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Localization</a:t>
            </a:r>
          </a:p>
        </p:txBody>
      </p:sp>
      <p:cxnSp>
        <p:nvCxnSpPr>
          <p:cNvPr id="14" name="Gerader Verbinder 281">
            <a:extLst>
              <a:ext uri="{FF2B5EF4-FFF2-40B4-BE49-F238E27FC236}">
                <a16:creationId xmlns:a16="http://schemas.microsoft.com/office/drawing/2014/main" id="{6787043F-76BA-4AD8-924B-15DF7BF144FF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281">
            <a:extLst>
              <a:ext uri="{FF2B5EF4-FFF2-40B4-BE49-F238E27FC236}">
                <a16:creationId xmlns:a16="http://schemas.microsoft.com/office/drawing/2014/main" id="{EC883C46-91FC-467A-BB13-08C51BA418C3}"/>
              </a:ext>
            </a:extLst>
          </p:cNvPr>
          <p:cNvCxnSpPr>
            <a:cxnSpLocks/>
          </p:cNvCxnSpPr>
          <p:nvPr/>
        </p:nvCxnSpPr>
        <p:spPr>
          <a:xfrm>
            <a:off x="341719" y="1158178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989DAF-814D-4526-A3AD-BBD669E19F4E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17 of 27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6CD5D0-A9AB-4851-8856-3373E134DC6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0C9C0-B2CD-4562-8258-BD31D51AB39C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59A8D929-3B32-4CB2-A95B-D77072B1426B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89FE0A-C2D4-4B9B-A77D-8A67181E650C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18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6FC3A-5A9E-4AC7-AD70-8D32373231F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73C3F-8990-4A4E-BC2D-52DD2E70C90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B9FB061-8E0A-4DE9-8CC0-D0BDD165B8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198278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19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845095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8450950" y="36035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941600" y="788795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10635025" y="788795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8889700" y="477796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9109075" y="4188534"/>
            <a:ext cx="0" cy="589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9109075" y="5362966"/>
            <a:ext cx="0" cy="5849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9109075" y="5422107"/>
            <a:ext cx="0" cy="5258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96030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94160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10635025" y="594796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7141972" y="594796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7580722" y="6240463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6276550" y="6240463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27938" y="6240463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1073778" y="6240463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9767203" y="6240463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1116472" y="6240463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960300" y="36035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5399050" y="477796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5618425" y="4188534"/>
            <a:ext cx="0" cy="589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5618425" y="5362966"/>
            <a:ext cx="0" cy="5849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5618425" y="5422107"/>
            <a:ext cx="0" cy="5258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2380349" y="477796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1799803" y="5367417"/>
            <a:ext cx="877497" cy="28359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2819099" y="5070466"/>
            <a:ext cx="283600" cy="877497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777855" y="5389361"/>
            <a:ext cx="877509" cy="239712"/>
          </a:xfrm>
          <a:prstGeom prst="bentConnector3">
            <a:avLst>
              <a:gd name="adj1" fmla="val 9993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960300" y="788795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7141972" y="788795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7294933" y="6818751"/>
            <a:ext cx="1647495" cy="107591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561513" y="6532961"/>
            <a:ext cx="1073512" cy="164749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1073778" y="8180457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1116472" y="8180457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7318541" y="6842360"/>
            <a:ext cx="1647494" cy="1028700"/>
          </a:xfrm>
          <a:prstGeom prst="bentConnector3">
            <a:avLst>
              <a:gd name="adj1" fmla="val 1000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6276550" y="8180457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el 1">
            <a:extLst>
              <a:ext uri="{FF2B5EF4-FFF2-40B4-BE49-F238E27FC236}">
                <a16:creationId xmlns:a16="http://schemas.microsoft.com/office/drawing/2014/main" id="{00FBE0D3-BAE0-4975-B333-64123135F200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Logging</a:t>
            </a:r>
          </a:p>
        </p:txBody>
      </p:sp>
      <p:cxnSp>
        <p:nvCxnSpPr>
          <p:cNvPr id="46" name="Gerader Verbinder 281">
            <a:extLst>
              <a:ext uri="{FF2B5EF4-FFF2-40B4-BE49-F238E27FC236}">
                <a16:creationId xmlns:a16="http://schemas.microsoft.com/office/drawing/2014/main" id="{5661289D-DB48-417A-AB2E-DA3CE2B82E76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281">
            <a:extLst>
              <a:ext uri="{FF2B5EF4-FFF2-40B4-BE49-F238E27FC236}">
                <a16:creationId xmlns:a16="http://schemas.microsoft.com/office/drawing/2014/main" id="{B42844B5-073A-4F4B-A683-80B02BAEAEE4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841FA6-7C83-4039-BA02-E570FDBC7677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19 of 27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512BD5-1F11-422F-87EA-A9B26BA41FF0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A8217-7BC9-43E1-BDB0-659F72B75354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281">
            <a:extLst>
              <a:ext uri="{FF2B5EF4-FFF2-40B4-BE49-F238E27FC236}">
                <a16:creationId xmlns:a16="http://schemas.microsoft.com/office/drawing/2014/main" id="{011EF779-0322-4B7F-9A67-A674FDFBC996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96C4E2-FEC1-42A5-8D5B-66E15CD5BFED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 of 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21962-FBBB-44A6-9F4D-6F2C0728E24E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EBB68-9483-4C81-B861-7B8A0414001C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0D98B18-E6AC-43CE-BF85-4D908E1BB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76075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341718" y="1127983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81437"/>
              </p:ext>
            </p:extLst>
          </p:nvPr>
        </p:nvGraphicFramePr>
        <p:xfrm>
          <a:off x="341719" y="1651203"/>
          <a:ext cx="1751955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154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2318126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325878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FindByID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 (Level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ProcessStarted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Info (Level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RequestFailed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Error (Level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ProcessEnded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Info (Level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4377691" y="6406041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65426"/>
              </p:ext>
            </p:extLst>
          </p:nvPr>
        </p:nvGraphicFramePr>
        <p:xfrm>
          <a:off x="4377691" y="6929261"/>
          <a:ext cx="342563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22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04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341718" y="6406041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55651"/>
              </p:ext>
            </p:extLst>
          </p:nvPr>
        </p:nvGraphicFramePr>
        <p:xfrm>
          <a:off x="341719" y="6929261"/>
          <a:ext cx="373642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939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9314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9138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 (Level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 (Level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 (Level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Debug (Level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10061"/>
              </p:ext>
            </p:extLst>
          </p:nvPr>
        </p:nvGraphicFramePr>
        <p:xfrm>
          <a:off x="341720" y="4290233"/>
          <a:ext cx="746160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0554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05540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445052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jdbc:mysql://localhost:3306/vinyl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2"/>
                        </a:rPr>
                        <a:t>https://api.yummy-yogurt.com</a:t>
                      </a:r>
                      <a:r>
                        <a:rPr lang="de-DE" sz="1600" b="0" u="non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8080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341718" y="3767013"/>
            <a:ext cx="25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4701"/>
              </p:ext>
            </p:extLst>
          </p:nvPr>
        </p:nvGraphicFramePr>
        <p:xfrm>
          <a:off x="8056350" y="4290233"/>
          <a:ext cx="980492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7782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105568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60666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536553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5260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The entity with the ID 1 could not be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 to </a:t>
                      </a:r>
                      <a:r>
                        <a:rPr lang="de-DE" sz="1600" b="0" u="none" dirty="0">
                          <a:hlinkClick r:id="rId2"/>
                        </a:rPr>
                        <a:t>https://api.yummy-yogurt.com</a:t>
                      </a:r>
                      <a:r>
                        <a:rPr lang="de-DE" sz="1600" b="0" u="none" dirty="0"/>
                        <a:t> was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8056351" y="3767013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6394DCE4-58D4-4F72-A8BC-EEE81AE4506C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Logging</a:t>
            </a:r>
          </a:p>
        </p:txBody>
      </p:sp>
      <p:cxnSp>
        <p:nvCxnSpPr>
          <p:cNvPr id="17" name="Gerader Verbinder 281">
            <a:extLst>
              <a:ext uri="{FF2B5EF4-FFF2-40B4-BE49-F238E27FC236}">
                <a16:creationId xmlns:a16="http://schemas.microsoft.com/office/drawing/2014/main" id="{0D737C10-6C5B-4CA1-A331-7B8FF305FFE4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281">
            <a:extLst>
              <a:ext uri="{FF2B5EF4-FFF2-40B4-BE49-F238E27FC236}">
                <a16:creationId xmlns:a16="http://schemas.microsoft.com/office/drawing/2014/main" id="{07E164A5-A125-4EF8-B41C-0B2506927B75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0A613A-42F3-4D55-98B3-E3E1B485E0E1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20 of 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20B34-E14E-4084-99A1-EA55ECBD0FF3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7E42E2-D5AA-4029-B5D5-F827E4327821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659D0-C84D-46FB-BB34-04D1FAFE89C4}"/>
              </a:ext>
            </a:extLst>
          </p:cNvPr>
          <p:cNvSpPr txBox="1"/>
          <p:nvPr/>
        </p:nvSpPr>
        <p:spPr>
          <a:xfrm>
            <a:off x="288939" y="9377069"/>
            <a:ext cx="751438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The system and systemVersion column in the log record table must be maintained together: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system column is null ↔ systemVersion column is null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system column is not null ↔ systemVersion column is not null</a:t>
            </a:r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AB56D-5925-46AF-9540-EBB4F5625D0C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Logging</a:t>
            </a:r>
          </a:p>
        </p:txBody>
      </p:sp>
      <p:cxnSp>
        <p:nvCxnSpPr>
          <p:cNvPr id="3" name="Gerader Verbinder 281">
            <a:extLst>
              <a:ext uri="{FF2B5EF4-FFF2-40B4-BE49-F238E27FC236}">
                <a16:creationId xmlns:a16="http://schemas.microsoft.com/office/drawing/2014/main" id="{20B84163-CC62-4C09-90FF-2E064FA667D4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281">
            <a:extLst>
              <a:ext uri="{FF2B5EF4-FFF2-40B4-BE49-F238E27FC236}">
                <a16:creationId xmlns:a16="http://schemas.microsoft.com/office/drawing/2014/main" id="{F39F9A10-617C-45A3-8D0A-E461D118301C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B07763-786C-423E-991C-84931D940D43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21 of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56511-3B2B-4976-A8D9-8C1691405313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F7F27-02E4-4AD1-A6F6-C31053547F00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033BFD-5EAA-4967-B022-D0ABE74E7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37510"/>
              </p:ext>
            </p:extLst>
          </p:nvPr>
        </p:nvGraphicFramePr>
        <p:xfrm>
          <a:off x="13143318" y="1895043"/>
          <a:ext cx="4717963" cy="4059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3006">
                  <a:extLst>
                    <a:ext uri="{9D8B030D-6E8A-4147-A177-3AD203B41FA5}">
                      <a16:colId xmlns:a16="http://schemas.microsoft.com/office/drawing/2014/main" val="1594622722"/>
                    </a:ext>
                  </a:extLst>
                </a:gridCol>
                <a:gridCol w="1548534">
                  <a:extLst>
                    <a:ext uri="{9D8B030D-6E8A-4147-A177-3AD203B41FA5}">
                      <a16:colId xmlns:a16="http://schemas.microsoft.com/office/drawing/2014/main" val="2002076384"/>
                    </a:ext>
                  </a:extLst>
                </a:gridCol>
                <a:gridCol w="1606423">
                  <a:extLst>
                    <a:ext uri="{9D8B030D-6E8A-4147-A177-3AD203B41FA5}">
                      <a16:colId xmlns:a16="http://schemas.microsoft.com/office/drawing/2014/main" val="334343836"/>
                    </a:ext>
                  </a:extLst>
                </a:gridCol>
              </a:tblGrid>
              <a:tr h="630294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1" u="none" strike="noStrike" dirty="0">
                          <a:effectLst/>
                        </a:rPr>
                        <a:t>key</a:t>
                      </a:r>
                      <a:endParaRPr lang="de-D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1" u="none" strike="noStrike" dirty="0">
                          <a:effectLst/>
                        </a:rPr>
                        <a:t>value</a:t>
                      </a:r>
                      <a:endParaRPr lang="de-D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1" u="none" strike="noStrike" dirty="0">
                          <a:effectLst/>
                        </a:rPr>
                        <a:t>parent</a:t>
                      </a:r>
                      <a:endParaRPr lang="de-D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25372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6692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1703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8187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77919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20827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35610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3044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8593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B6F3831-B8F5-4BF9-8A13-4A44F6BE6990}"/>
              </a:ext>
            </a:extLst>
          </p:cNvPr>
          <p:cNvSpPr txBox="1"/>
          <p:nvPr/>
        </p:nvSpPr>
        <p:spPr>
          <a:xfrm>
            <a:off x="341718" y="1651203"/>
            <a:ext cx="12231282" cy="94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The log body can contain a json tree structure or just plain text. There are certain combinations for the columns </a:t>
            </a:r>
            <a:r>
              <a:rPr lang="de-DE" sz="2400" b="1" dirty="0"/>
              <a:t>key</a:t>
            </a:r>
            <a:r>
              <a:rPr lang="de-DE" sz="2400" dirty="0"/>
              <a:t>, </a:t>
            </a:r>
            <a:r>
              <a:rPr lang="de-DE" sz="2400" b="1" dirty="0"/>
              <a:t>value</a:t>
            </a:r>
            <a:r>
              <a:rPr lang="de-DE" sz="2400" dirty="0"/>
              <a:t> and </a:t>
            </a:r>
            <a:r>
              <a:rPr lang="de-DE" sz="2400" b="1" dirty="0"/>
              <a:t>parent</a:t>
            </a:r>
            <a:r>
              <a:rPr lang="de-DE" sz="2400" dirty="0"/>
              <a:t> that are not allowed in the log body.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The following </a:t>
            </a:r>
            <a:r>
              <a:rPr lang="de-DE" sz="2400" dirty="0">
                <a:solidFill>
                  <a:srgbClr val="9C0006"/>
                </a:solidFill>
                <a:highlight>
                  <a:srgbClr val="FFC7CE"/>
                </a:highlight>
              </a:rPr>
              <a:t>red</a:t>
            </a:r>
            <a:r>
              <a:rPr lang="de-DE" sz="2400" dirty="0"/>
              <a:t> combinations are not allowed: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key and value column are null, there is no reason to insert the row, as it doesn‘t provide any information about the log.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key column is null and the others are not null, you try to add a value to a nested object. But only key/value pairs can be added to a nested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value column is null and the others are not null, you try to add a key/value pair to a nested object that doesn‘t provide any information about the log.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The </a:t>
            </a:r>
            <a:r>
              <a:rPr lang="de-DE" sz="2400" dirty="0">
                <a:solidFill>
                  <a:srgbClr val="006100"/>
                </a:solidFill>
                <a:highlight>
                  <a:srgbClr val="C6EFCE"/>
                </a:highlight>
              </a:rPr>
              <a:t>green</a:t>
            </a:r>
            <a:r>
              <a:rPr lang="de-DE" sz="2400" dirty="0"/>
              <a:t> combinations are allowed and have the following meaning: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all columns are not null, you add a key/value pair to a nested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parent column is null, but the others are not null, you add a key/value pair to the root of the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key column is not null and the others are null, you define the key for a nested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value column is not null and the others are null, the body is just plain text and not a json object.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</p:txBody>
      </p:sp>
      <p:sp>
        <p:nvSpPr>
          <p:cNvPr id="19" name="Textfeld 2">
            <a:extLst>
              <a:ext uri="{FF2B5EF4-FFF2-40B4-BE49-F238E27FC236}">
                <a16:creationId xmlns:a16="http://schemas.microsoft.com/office/drawing/2014/main" id="{467B091D-F126-4CA8-A913-DD66C44188BD}"/>
              </a:ext>
            </a:extLst>
          </p:cNvPr>
          <p:cNvSpPr txBox="1"/>
          <p:nvPr/>
        </p:nvSpPr>
        <p:spPr>
          <a:xfrm>
            <a:off x="341718" y="1127983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Understanding the Log Body</a:t>
            </a:r>
            <a:endParaRPr lang="de-DE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29CEBD-D4CF-4E9E-ADE6-A69BCCD16DC0}"/>
              </a:ext>
            </a:extLst>
          </p:cNvPr>
          <p:cNvSpPr txBox="1"/>
          <p:nvPr/>
        </p:nvSpPr>
        <p:spPr>
          <a:xfrm>
            <a:off x="13143318" y="6086573"/>
            <a:ext cx="4717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Figure 1 – Possible combinations for the log body</a:t>
            </a:r>
          </a:p>
        </p:txBody>
      </p:sp>
    </p:spTree>
    <p:extLst>
      <p:ext uri="{BB962C8B-B14F-4D97-AF65-F5344CB8AC3E}">
        <p14:creationId xmlns:p14="http://schemas.microsoft.com/office/powerpoint/2010/main" val="59739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DF1031F6-DB96-49AD-A6CB-6AB3A8D76982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D548E9-EA55-4CD2-992F-438C768AA29B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22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6C95-2F9C-4C67-B4D2-E245CF109C62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B45AB-50DB-4CFB-8769-639E9C273ED1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A0360A2-6224-46B2-B894-289D2F7E8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916224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569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845095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240072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10864585" y="594796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9767203" y="6240463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1303338" y="6240463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767200" y="6240463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8447905" y="887240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8450950" y="235159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8889700" y="741018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2"/>
            <a:endCxn id="69" idx="0"/>
          </p:cNvCxnSpPr>
          <p:nvPr/>
        </p:nvCxnSpPr>
        <p:spPr>
          <a:xfrm>
            <a:off x="9109075" y="6532963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2"/>
            <a:endCxn id="65" idx="0"/>
          </p:cNvCxnSpPr>
          <p:nvPr/>
        </p:nvCxnSpPr>
        <p:spPr>
          <a:xfrm flipH="1">
            <a:off x="9106030" y="7995185"/>
            <a:ext cx="3045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9109075" y="6532963"/>
            <a:ext cx="0" cy="8265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8889700" y="422559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9109075" y="4664341"/>
            <a:ext cx="0" cy="12836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1"/>
            <a:endCxn id="85" idx="3"/>
          </p:cNvCxnSpPr>
          <p:nvPr/>
        </p:nvCxnSpPr>
        <p:spPr>
          <a:xfrm flipH="1">
            <a:off x="9328450" y="4444966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2400720" y="234716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9109075" y="2936598"/>
            <a:ext cx="0" cy="128899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9109075" y="2987297"/>
            <a:ext cx="0" cy="12382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10425835" y="415246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10864585" y="235159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>
            <a:off x="9767200" y="2644098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 flipV="1">
            <a:off x="11303335" y="263966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9767200" y="2639666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01CE95D4-39E3-44B4-BDB2-33993EB63E5D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Monitoring</a:t>
            </a:r>
          </a:p>
        </p:txBody>
      </p:sp>
      <p:cxnSp>
        <p:nvCxnSpPr>
          <p:cNvPr id="33" name="Gerader Verbinder 281">
            <a:extLst>
              <a:ext uri="{FF2B5EF4-FFF2-40B4-BE49-F238E27FC236}">
                <a16:creationId xmlns:a16="http://schemas.microsoft.com/office/drawing/2014/main" id="{2832AB77-B059-4B8A-AB33-8837D04D1E4A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281">
            <a:extLst>
              <a:ext uri="{FF2B5EF4-FFF2-40B4-BE49-F238E27FC236}">
                <a16:creationId xmlns:a16="http://schemas.microsoft.com/office/drawing/2014/main" id="{5A6C9697-9F3E-4CC3-AC66-06D15CC2601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9A85E8-E27A-4A40-ADA2-9D2CAA2E9198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23 of 27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5DB7AB-CA6C-4E1E-AC8B-648646D9E187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92E2D1-656C-460F-82A2-446EE8EBA77A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  <p:sp>
        <p:nvSpPr>
          <p:cNvPr id="38" name="Rechteck 66">
            <a:extLst>
              <a:ext uri="{FF2B5EF4-FFF2-40B4-BE49-F238E27FC236}">
                <a16:creationId xmlns:a16="http://schemas.microsoft.com/office/drawing/2014/main" id="{B855F5F4-D0C2-4961-AEA5-DB502F4C1284}"/>
              </a:ext>
            </a:extLst>
          </p:cNvPr>
          <p:cNvSpPr/>
          <p:nvPr/>
        </p:nvSpPr>
        <p:spPr>
          <a:xfrm>
            <a:off x="6257203" y="741018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Dimension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hteck 40">
            <a:extLst>
              <a:ext uri="{FF2B5EF4-FFF2-40B4-BE49-F238E27FC236}">
                <a16:creationId xmlns:a16="http://schemas.microsoft.com/office/drawing/2014/main" id="{C25BFF4B-886E-45DA-9158-89720A0FAB9E}"/>
              </a:ext>
            </a:extLst>
          </p:cNvPr>
          <p:cNvSpPr/>
          <p:nvPr/>
        </p:nvSpPr>
        <p:spPr>
          <a:xfrm>
            <a:off x="4062944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Dimension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4" name="Raute 84">
            <a:extLst>
              <a:ext uri="{FF2B5EF4-FFF2-40B4-BE49-F238E27FC236}">
                <a16:creationId xmlns:a16="http://schemas.microsoft.com/office/drawing/2014/main" id="{7674D0C1-7E04-462A-985D-4BF54CF5A68C}"/>
              </a:ext>
            </a:extLst>
          </p:cNvPr>
          <p:cNvSpPr/>
          <p:nvPr/>
        </p:nvSpPr>
        <p:spPr>
          <a:xfrm>
            <a:off x="6695953" y="602108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6" name="Gerade Verbindung mit Pfeil 89">
            <a:extLst>
              <a:ext uri="{FF2B5EF4-FFF2-40B4-BE49-F238E27FC236}">
                <a16:creationId xmlns:a16="http://schemas.microsoft.com/office/drawing/2014/main" id="{0A57577A-1B72-475C-9089-717266F9B5B9}"/>
              </a:ext>
            </a:extLst>
          </p:cNvPr>
          <p:cNvCxnSpPr>
            <a:cxnSpLocks/>
            <a:stCxn id="55" idx="1"/>
            <a:endCxn id="64" idx="3"/>
          </p:cNvCxnSpPr>
          <p:nvPr/>
        </p:nvCxnSpPr>
        <p:spPr>
          <a:xfrm flipH="1">
            <a:off x="7134703" y="6240463"/>
            <a:ext cx="131624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89">
            <a:extLst>
              <a:ext uri="{FF2B5EF4-FFF2-40B4-BE49-F238E27FC236}">
                <a16:creationId xmlns:a16="http://schemas.microsoft.com/office/drawing/2014/main" id="{3E80AAB2-5D85-445A-8727-868BDD343186}"/>
              </a:ext>
            </a:extLst>
          </p:cNvPr>
          <p:cNvCxnSpPr>
            <a:cxnSpLocks/>
            <a:stCxn id="40" idx="3"/>
            <a:endCxn id="64" idx="1"/>
          </p:cNvCxnSpPr>
          <p:nvPr/>
        </p:nvCxnSpPr>
        <p:spPr>
          <a:xfrm>
            <a:off x="5379194" y="6240463"/>
            <a:ext cx="131675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89">
            <a:extLst>
              <a:ext uri="{FF2B5EF4-FFF2-40B4-BE49-F238E27FC236}">
                <a16:creationId xmlns:a16="http://schemas.microsoft.com/office/drawing/2014/main" id="{33CD343F-E6E3-4F5D-B5BE-212198058415}"/>
              </a:ext>
            </a:extLst>
          </p:cNvPr>
          <p:cNvCxnSpPr>
            <a:cxnSpLocks/>
            <a:stCxn id="64" idx="2"/>
            <a:endCxn id="38" idx="0"/>
          </p:cNvCxnSpPr>
          <p:nvPr/>
        </p:nvCxnSpPr>
        <p:spPr>
          <a:xfrm>
            <a:off x="6915328" y="6459838"/>
            <a:ext cx="0" cy="9503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89">
            <a:extLst>
              <a:ext uri="{FF2B5EF4-FFF2-40B4-BE49-F238E27FC236}">
                <a16:creationId xmlns:a16="http://schemas.microsoft.com/office/drawing/2014/main" id="{A1936699-4C1A-4345-81DF-1404362D472D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915328" y="6459838"/>
            <a:ext cx="0" cy="89964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aute 68">
            <a:extLst>
              <a:ext uri="{FF2B5EF4-FFF2-40B4-BE49-F238E27FC236}">
                <a16:creationId xmlns:a16="http://schemas.microsoft.com/office/drawing/2014/main" id="{2B7B5593-4CE4-45F3-9931-AE8C2105EA39}"/>
              </a:ext>
            </a:extLst>
          </p:cNvPr>
          <p:cNvSpPr/>
          <p:nvPr/>
        </p:nvSpPr>
        <p:spPr>
          <a:xfrm>
            <a:off x="4501694" y="415232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9" name="Rechteck 64">
            <a:extLst>
              <a:ext uri="{FF2B5EF4-FFF2-40B4-BE49-F238E27FC236}">
                <a16:creationId xmlns:a16="http://schemas.microsoft.com/office/drawing/2014/main" id="{5ED559CB-4E16-4F98-9735-808E7982BEA2}"/>
              </a:ext>
            </a:extLst>
          </p:cNvPr>
          <p:cNvSpPr/>
          <p:nvPr/>
        </p:nvSpPr>
        <p:spPr>
          <a:xfrm>
            <a:off x="6257203" y="415232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Dimension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Expression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81" name="Gerade Verbindung mit Pfeil 89">
            <a:extLst>
              <a:ext uri="{FF2B5EF4-FFF2-40B4-BE49-F238E27FC236}">
                <a16:creationId xmlns:a16="http://schemas.microsoft.com/office/drawing/2014/main" id="{080B178C-1E73-4960-BD45-7822B606887E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>
            <a:off x="4940444" y="4444828"/>
            <a:ext cx="131675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9">
            <a:extLst>
              <a:ext uri="{FF2B5EF4-FFF2-40B4-BE49-F238E27FC236}">
                <a16:creationId xmlns:a16="http://schemas.microsoft.com/office/drawing/2014/main" id="{F063DB09-D8B9-4220-A83D-1E480F13A19E}"/>
              </a:ext>
            </a:extLst>
          </p:cNvPr>
          <p:cNvCxnSpPr>
            <a:cxnSpLocks/>
            <a:stCxn id="77" idx="2"/>
            <a:endCxn id="40" idx="0"/>
          </p:cNvCxnSpPr>
          <p:nvPr/>
        </p:nvCxnSpPr>
        <p:spPr>
          <a:xfrm>
            <a:off x="4721069" y="4737328"/>
            <a:ext cx="0" cy="12106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9">
            <a:extLst>
              <a:ext uri="{FF2B5EF4-FFF2-40B4-BE49-F238E27FC236}">
                <a16:creationId xmlns:a16="http://schemas.microsoft.com/office/drawing/2014/main" id="{557B8C4C-528A-4B5E-868D-51430BCBE4E0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4988719" y="4444828"/>
            <a:ext cx="126848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89">
            <a:extLst>
              <a:ext uri="{FF2B5EF4-FFF2-40B4-BE49-F238E27FC236}">
                <a16:creationId xmlns:a16="http://schemas.microsoft.com/office/drawing/2014/main" id="{2C88B9BD-3E74-4A62-9C42-9878A551A626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>
          <a:xfrm>
            <a:off x="7573453" y="4444828"/>
            <a:ext cx="1316247" cy="1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7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6844117" y="6173978"/>
            <a:ext cx="248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60171"/>
              </p:ext>
            </p:extLst>
          </p:nvPr>
        </p:nvGraphicFramePr>
        <p:xfrm>
          <a:off x="6844119" y="6697198"/>
          <a:ext cx="110171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7268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47699205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865452340"/>
                    </a:ext>
                  </a:extLst>
                </a:gridCol>
                <a:gridCol w="1959428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977721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1224129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304991" y="1086160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20323"/>
              </p:ext>
            </p:extLst>
          </p:nvPr>
        </p:nvGraphicFramePr>
        <p:xfrm>
          <a:off x="341719" y="1609380"/>
          <a:ext cx="109816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320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755826242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1507788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CPU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Measures the time the CPU...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Measures the usage of the...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Response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Counts the amount of Resp...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Process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Counts the processes of the...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1582400" y="1086160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7134"/>
              </p:ext>
            </p:extLst>
          </p:nvPr>
        </p:nvGraphicFramePr>
        <p:xfrm>
          <a:off x="11582400" y="1609380"/>
          <a:ext cx="6278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75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050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44120">
                  <a:extLst>
                    <a:ext uri="{9D8B030D-6E8A-4147-A177-3AD203B41FA5}">
                      <a16:colId xmlns:a16="http://schemas.microsoft.com/office/drawing/2014/main" val="1315719085"/>
                    </a:ext>
                  </a:extLst>
                </a:gridCol>
                <a:gridCol w="1965962">
                  <a:extLst>
                    <a:ext uri="{9D8B030D-6E8A-4147-A177-3AD203B41FA5}">
                      <a16:colId xmlns:a16="http://schemas.microsoft.com/office/drawing/2014/main" val="72856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2" name="Titel 1">
            <a:extLst>
              <a:ext uri="{FF2B5EF4-FFF2-40B4-BE49-F238E27FC236}">
                <a16:creationId xmlns:a16="http://schemas.microsoft.com/office/drawing/2014/main" id="{59512B0E-AB38-4E44-ACC2-C8638094525D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Monitoring</a:t>
            </a:r>
          </a:p>
        </p:txBody>
      </p:sp>
      <p:cxnSp>
        <p:nvCxnSpPr>
          <p:cNvPr id="13" name="Gerader Verbinder 281">
            <a:extLst>
              <a:ext uri="{FF2B5EF4-FFF2-40B4-BE49-F238E27FC236}">
                <a16:creationId xmlns:a16="http://schemas.microsoft.com/office/drawing/2014/main" id="{B84C3100-5283-4620-B20F-C0B9DABB5216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281">
            <a:extLst>
              <a:ext uri="{FF2B5EF4-FFF2-40B4-BE49-F238E27FC236}">
                <a16:creationId xmlns:a16="http://schemas.microsoft.com/office/drawing/2014/main" id="{0902CECF-DD5B-41DE-A6D0-4360763BCAC3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1CDC45-7713-41B5-97B2-309F3565E176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24 of 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0733D-A821-4EE6-8D65-12A6F8AD5F2A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C679B1-FCA9-451A-BFD6-D3EF50B92062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  <p:sp>
        <p:nvSpPr>
          <p:cNvPr id="18" name="Textfeld 7">
            <a:extLst>
              <a:ext uri="{FF2B5EF4-FFF2-40B4-BE49-F238E27FC236}">
                <a16:creationId xmlns:a16="http://schemas.microsoft.com/office/drawing/2014/main" id="{612FED22-2C9F-42D4-A0FC-D5A5CADDEB45}"/>
              </a:ext>
            </a:extLst>
          </p:cNvPr>
          <p:cNvSpPr txBox="1"/>
          <p:nvPr/>
        </p:nvSpPr>
        <p:spPr>
          <a:xfrm>
            <a:off x="341718" y="3630069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Dimension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F03FA3D3-CD1B-41BE-9978-377882F16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46495"/>
              </p:ext>
            </p:extLst>
          </p:nvPr>
        </p:nvGraphicFramePr>
        <p:xfrm>
          <a:off x="341718" y="4153289"/>
          <a:ext cx="109816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737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4861560">
                  <a:extLst>
                    <a:ext uri="{9D8B030D-6E8A-4147-A177-3AD203B41FA5}">
                      <a16:colId xmlns:a16="http://schemas.microsoft.com/office/drawing/2014/main" val="3913267947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315719085"/>
                    </a:ext>
                  </a:extLst>
                </a:gridCol>
                <a:gridCol w="2118359">
                  <a:extLst>
                    <a:ext uri="{9D8B030D-6E8A-4147-A177-3AD203B41FA5}">
                      <a16:colId xmlns:a16="http://schemas.microsoft.com/office/drawing/2014/main" val="72856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dimensionID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status code of http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Memory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state of the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http method of the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The operation that is performed by the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0" name="Textfeld 7">
            <a:extLst>
              <a:ext uri="{FF2B5EF4-FFF2-40B4-BE49-F238E27FC236}">
                <a16:creationId xmlns:a16="http://schemas.microsoft.com/office/drawing/2014/main" id="{2C35F71B-AD4C-463D-A840-41D58E513F4D}"/>
              </a:ext>
            </a:extLst>
          </p:cNvPr>
          <p:cNvSpPr txBox="1"/>
          <p:nvPr/>
        </p:nvSpPr>
        <p:spPr>
          <a:xfrm>
            <a:off x="11582400" y="3630069"/>
            <a:ext cx="3728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DimensionExpression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008FA928-211F-41F0-9288-D1D5C74E2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76051"/>
              </p:ext>
            </p:extLst>
          </p:nvPr>
        </p:nvGraphicFramePr>
        <p:xfrm>
          <a:off x="11582400" y="4153289"/>
          <a:ext cx="6278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315719085"/>
                    </a:ext>
                  </a:extLst>
                </a:gridCol>
                <a:gridCol w="1920241">
                  <a:extLst>
                    <a:ext uri="{9D8B030D-6E8A-4147-A177-3AD203B41FA5}">
                      <a16:colId xmlns:a16="http://schemas.microsoft.com/office/drawing/2014/main" val="72856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expression</a:t>
                      </a:r>
                      <a:endParaRPr lang="de-DE" sz="1600" b="0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addedOn*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2" name="Textfeld 20">
            <a:extLst>
              <a:ext uri="{FF2B5EF4-FFF2-40B4-BE49-F238E27FC236}">
                <a16:creationId xmlns:a16="http://schemas.microsoft.com/office/drawing/2014/main" id="{C1DE0463-E363-4429-A830-11BBC6D73B66}"/>
              </a:ext>
            </a:extLst>
          </p:cNvPr>
          <p:cNvSpPr txBox="1"/>
          <p:nvPr/>
        </p:nvSpPr>
        <p:spPr>
          <a:xfrm>
            <a:off x="341718" y="6173978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MetricDimension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81307323-EF36-4E36-BD72-0EC6D581A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78253"/>
              </p:ext>
            </p:extLst>
          </p:nvPr>
        </p:nvGraphicFramePr>
        <p:xfrm>
          <a:off x="341718" y="6697198"/>
          <a:ext cx="627888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226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2984328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1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614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5128630-2684-4C9E-9B13-E33F4A88B385}"/>
              </a:ext>
            </a:extLst>
          </p:cNvPr>
          <p:cNvSpPr txBox="1"/>
          <p:nvPr/>
        </p:nvSpPr>
        <p:spPr>
          <a:xfrm>
            <a:off x="341719" y="9074618"/>
            <a:ext cx="796043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The system and systemVersion column in the measurement table must be maintained together: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system column is null ↔ systemVersion column is null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system column is not null ↔ systemVersion column is not null</a:t>
            </a:r>
          </a:p>
        </p:txBody>
      </p:sp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4E76D809-8646-4686-B21C-C1CD6A17C958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C457E9-D734-496A-AC4B-42511CF51CCF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25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AB3F6-76F9-4EC1-890A-19C834837BDD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16A93-9C74-42D6-BB71-127A245B656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42A76A8-62E9-4626-9C6C-190115F63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837867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17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381A569-EB2F-419F-AE93-8AA556B80D4F}"/>
              </a:ext>
            </a:extLst>
          </p:cNvPr>
          <p:cNvSpPr/>
          <p:nvPr/>
        </p:nvSpPr>
        <p:spPr>
          <a:xfrm>
            <a:off x="845095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F033843F-1422-4C4D-8766-132CC25304FE}"/>
              </a:ext>
            </a:extLst>
          </p:cNvPr>
          <p:cNvSpPr/>
          <p:nvPr/>
        </p:nvSpPr>
        <p:spPr>
          <a:xfrm>
            <a:off x="6903657" y="602108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" name="Raute 33">
            <a:extLst>
              <a:ext uri="{FF2B5EF4-FFF2-40B4-BE49-F238E27FC236}">
                <a16:creationId xmlns:a16="http://schemas.microsoft.com/office/drawing/2014/main" id="{F4CF9047-BE33-4DC8-A0AE-CF6789A7F7D5}"/>
              </a:ext>
            </a:extLst>
          </p:cNvPr>
          <p:cNvSpPr/>
          <p:nvPr/>
        </p:nvSpPr>
        <p:spPr>
          <a:xfrm>
            <a:off x="10880271" y="602262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8CB69F-89BB-4653-9787-89A73313CB75}"/>
              </a:ext>
            </a:extLst>
          </p:cNvPr>
          <p:cNvSpPr/>
          <p:nvPr/>
        </p:nvSpPr>
        <p:spPr>
          <a:xfrm>
            <a:off x="4474336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A8DC74-7505-446D-9FCE-4C3AEB587DFF}"/>
              </a:ext>
            </a:extLst>
          </p:cNvPr>
          <p:cNvSpPr/>
          <p:nvPr/>
        </p:nvSpPr>
        <p:spPr>
          <a:xfrm>
            <a:off x="12427564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B8E0E0-4889-407E-9B32-5D32DE65A6E5}"/>
              </a:ext>
            </a:extLst>
          </p:cNvPr>
          <p:cNvSpPr/>
          <p:nvPr/>
        </p:nvSpPr>
        <p:spPr>
          <a:xfrm>
            <a:off x="6464907" y="436173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4D343E-8814-4A70-A1B9-8D86350DB1CB}"/>
              </a:ext>
            </a:extLst>
          </p:cNvPr>
          <p:cNvSpPr/>
          <p:nvPr/>
        </p:nvSpPr>
        <p:spPr>
          <a:xfrm>
            <a:off x="10441521" y="436173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853840CD-F5A8-4B8C-881A-D094730B07C8}"/>
              </a:ext>
            </a:extLst>
          </p:cNvPr>
          <p:cNvSpPr/>
          <p:nvPr/>
        </p:nvSpPr>
        <p:spPr>
          <a:xfrm>
            <a:off x="8891964" y="436173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0FBF371-A7C2-4ACD-A290-C379F3CCA851}"/>
              </a:ext>
            </a:extLst>
          </p:cNvPr>
          <p:cNvSpPr/>
          <p:nvPr/>
        </p:nvSpPr>
        <p:spPr>
          <a:xfrm>
            <a:off x="8450950" y="268135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aute 41">
            <a:extLst>
              <a:ext uri="{FF2B5EF4-FFF2-40B4-BE49-F238E27FC236}">
                <a16:creationId xmlns:a16="http://schemas.microsoft.com/office/drawing/2014/main" id="{649C48D8-6892-45FE-B1F5-0B401B229069}"/>
              </a:ext>
            </a:extLst>
          </p:cNvPr>
          <p:cNvSpPr/>
          <p:nvPr/>
        </p:nvSpPr>
        <p:spPr>
          <a:xfrm>
            <a:off x="8891964" y="753418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25B86CD-1975-4E4F-BFFD-E5EC939A0D3A}"/>
              </a:ext>
            </a:extLst>
          </p:cNvPr>
          <p:cNvSpPr/>
          <p:nvPr/>
        </p:nvSpPr>
        <p:spPr>
          <a:xfrm>
            <a:off x="6464907" y="74610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366045-F106-4A50-BA5B-F91ECDDA490B}"/>
              </a:ext>
            </a:extLst>
          </p:cNvPr>
          <p:cNvSpPr/>
          <p:nvPr/>
        </p:nvSpPr>
        <p:spPr>
          <a:xfrm>
            <a:off x="10436995" y="74610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04B32DB-BE40-4EF6-82D0-469CCE48E6F5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9109075" y="3266356"/>
            <a:ext cx="2264" cy="1095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8EC046-E0D7-406E-82CE-4585DB843869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 flipH="1">
            <a:off x="9109075" y="4946739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B9B4AE-A9E2-4626-92A1-AD10AD966EA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108625" y="3266355"/>
            <a:ext cx="450" cy="1048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78EF997-1005-4F2F-8B9A-09BA7572ADD2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342408" y="6240463"/>
            <a:ext cx="110854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B0AAE-B763-4F3B-9944-2D68EE739B58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5790587" y="6240463"/>
            <a:ext cx="111307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0B1997F-815A-4443-9438-B753EA3B6B2D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7781158" y="7753563"/>
            <a:ext cx="111080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415628-C6F3-4F0F-820F-D2EF7D2FDC0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11319022" y="6240464"/>
            <a:ext cx="1108543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F53E93D-3725-44B9-B2C3-67E44B2D098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9767201" y="6240464"/>
            <a:ext cx="1113071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05945B6-1A7B-4B7B-9C43-C083C8E9280A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9109075" y="6532964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1F3883A-CCBA-481E-936B-EC016ADEEF1F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330715" y="7753563"/>
            <a:ext cx="110628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A176DEC-7DC8-4B5E-8018-974194643F41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7123032" y="4946738"/>
            <a:ext cx="0" cy="10743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DC5B1BD-A581-4F09-862A-DE3C0BA8E5DC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11099646" y="4946739"/>
            <a:ext cx="0" cy="10758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0CC3F65-810E-4FE0-8C55-2B07EF70DCC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123032" y="5000626"/>
            <a:ext cx="0" cy="10204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B3F767A-7BFB-4391-8FE2-9CFA16D51BF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099646" y="5000627"/>
            <a:ext cx="0" cy="102199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BAC237-97BE-4C11-A07F-6B152737502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330715" y="7753563"/>
            <a:ext cx="10547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el 1">
            <a:extLst>
              <a:ext uri="{FF2B5EF4-FFF2-40B4-BE49-F238E27FC236}">
                <a16:creationId xmlns:a16="http://schemas.microsoft.com/office/drawing/2014/main" id="{F4041D04-7A03-404A-8F0D-4E4668F1862D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Licensing</a:t>
            </a:r>
          </a:p>
        </p:txBody>
      </p:sp>
      <p:cxnSp>
        <p:nvCxnSpPr>
          <p:cNvPr id="46" name="Gerader Verbinder 281">
            <a:extLst>
              <a:ext uri="{FF2B5EF4-FFF2-40B4-BE49-F238E27FC236}">
                <a16:creationId xmlns:a16="http://schemas.microsoft.com/office/drawing/2014/main" id="{384F0BEB-CBEF-4E8F-AD5B-2943F9D7B492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281">
            <a:extLst>
              <a:ext uri="{FF2B5EF4-FFF2-40B4-BE49-F238E27FC236}">
                <a16:creationId xmlns:a16="http://schemas.microsoft.com/office/drawing/2014/main" id="{77CAC99D-2D75-41B4-805D-A0A356C57626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02CBE0-CD75-42C3-8DF2-461E019727D8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26 of 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0CA16B-1D85-4252-9694-4F0DC64FCE0F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EB638E-DB24-42CF-B84B-9A502F180953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33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F61271-7ACB-4CFE-B330-6B02E775546D}"/>
              </a:ext>
            </a:extLst>
          </p:cNvPr>
          <p:cNvSpPr txBox="1"/>
          <p:nvPr/>
        </p:nvSpPr>
        <p:spPr>
          <a:xfrm>
            <a:off x="341719" y="1086160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License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DF2477A-69FA-448C-8D72-47E9F400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55921"/>
              </p:ext>
            </p:extLst>
          </p:nvPr>
        </p:nvGraphicFramePr>
        <p:xfrm>
          <a:off x="341719" y="1609380"/>
          <a:ext cx="175195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365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00184944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4541520">
                  <a:extLst>
                    <a:ext uri="{9D8B030D-6E8A-4147-A177-3AD203B41FA5}">
                      <a16:colId xmlns:a16="http://schemas.microsoft.com/office/drawing/2014/main" val="94904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licenseID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/>
                        <a:t>spdxID</a:t>
                      </a:r>
                      <a:r>
                        <a:rPr lang="de-DE" sz="1600" b="0" i="0" u="none" dirty="0"/>
                        <a:t>*</a:t>
                      </a:r>
                      <a:endParaRPr lang="de-DE" sz="1600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content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MIT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short and simple permissive license with con...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http://choosealicense.com/...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MIT License\n\</a:t>
                      </a:r>
                      <a:r>
                        <a:rPr lang="en-US" sz="1600" b="0" u="none" dirty="0" err="1"/>
                        <a:t>nCopyright</a:t>
                      </a:r>
                      <a:r>
                        <a:rPr lang="en-US" sz="1600" b="0" u="none" dirty="0"/>
                        <a:t> (c) [year] [</a:t>
                      </a:r>
                      <a:r>
                        <a:rPr lang="en-US" sz="1600" b="0" u="none" dirty="0" err="1"/>
                        <a:t>fullname</a:t>
                      </a:r>
                      <a:r>
                        <a:rPr lang="en-US" sz="1600" b="0" u="none" dirty="0"/>
                        <a:t>]...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 License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permissive license whose main conditions req...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http://choosealicense.com/...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Licens...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GNU Affero General Public License v3.0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Permissions of this strongest copyleft license...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http://choosealicense.com/...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GNU AFFERO GENERAL PUBLIC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unlicense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Unlicense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license with no conditions whatsoever which ...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http://choosealicense.com/...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This is free and unencumbered software release...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C284892-03CA-46DC-B9F6-251CCC078415}"/>
              </a:ext>
            </a:extLst>
          </p:cNvPr>
          <p:cNvSpPr txBox="1"/>
          <p:nvPr/>
        </p:nvSpPr>
        <p:spPr>
          <a:xfrm>
            <a:off x="341720" y="3725191"/>
            <a:ext cx="1985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F5AAAEE-1796-45ED-A6DF-E9BD5EBC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8780"/>
              </p:ext>
            </p:extLst>
          </p:nvPr>
        </p:nvGraphicFramePr>
        <p:xfrm>
          <a:off x="341719" y="4248411"/>
          <a:ext cx="12965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0900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771208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permissionID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Commercial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The licensed material and derivatives may be used for commercial purposes.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The licensed material may be distributed.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Modification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The licensed material may be modified.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Private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/>
                        <a:t>The licensed material may be used and modified in private.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D7F9E3D-586E-48F2-89D2-B99A6944378D}"/>
              </a:ext>
            </a:extLst>
          </p:cNvPr>
          <p:cNvSpPr txBox="1"/>
          <p:nvPr/>
        </p:nvSpPr>
        <p:spPr>
          <a:xfrm>
            <a:off x="341720" y="636422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Condition</a:t>
            </a:r>
            <a:endParaRPr lang="de-DE" b="1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0786F-3B22-44E0-8D46-3F5A839F9077}"/>
              </a:ext>
            </a:extLst>
          </p:cNvPr>
          <p:cNvSpPr txBox="1"/>
          <p:nvPr/>
        </p:nvSpPr>
        <p:spPr>
          <a:xfrm>
            <a:off x="341721" y="9003253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Limitation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4569D9C-9CAC-4E94-AAFC-8EFD2C0C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88908"/>
              </p:ext>
            </p:extLst>
          </p:nvPr>
        </p:nvGraphicFramePr>
        <p:xfrm>
          <a:off x="341720" y="6887442"/>
          <a:ext cx="129651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918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8521528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conditionID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Disclose</a:t>
                      </a:r>
                      <a:r>
                        <a:rPr lang="de-DE" sz="1600" b="0" u="none" dirty="0"/>
                        <a:t>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Source code must be made available when the licensed material is distributed.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License and Copyright </a:t>
                      </a:r>
                      <a:r>
                        <a:rPr lang="de-DE" sz="1600" b="0" u="none" dirty="0" err="1"/>
                        <a:t>Notice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copy of the license and copyright notice must be included with the licensed material.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Modifications must be released under the same license when distributing the licensed material…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State </a:t>
                      </a:r>
                      <a:r>
                        <a:rPr lang="de-DE" sz="1600" b="0" u="none" dirty="0" err="1"/>
                        <a:t>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/>
                        <a:t>Changes made to the licensed material must be documented.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24CC569A-6683-4855-BCAE-B922DC29B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07719"/>
              </p:ext>
            </p:extLst>
          </p:nvPr>
        </p:nvGraphicFramePr>
        <p:xfrm>
          <a:off x="341718" y="9526473"/>
          <a:ext cx="129651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99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832165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limitationID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This license includes a limitation of liability.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Warranty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This license explicitly states that it does NOT provide any warranty.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Trademark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This license explicitly states that it does NOT grant trademark rights, even though licenses without such a…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Patent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/>
                        <a:t>This license explicitly states that it does NOT grant any rights in the patents of contributors.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37B95C1C-75E7-4D45-A584-C5E1D3C1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20431"/>
              </p:ext>
            </p:extLst>
          </p:nvPr>
        </p:nvGraphicFramePr>
        <p:xfrm>
          <a:off x="13544342" y="4248411"/>
          <a:ext cx="43169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448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721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permission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4A26444-13E9-4FCE-92B3-3AF522AEEAF0}"/>
              </a:ext>
            </a:extLst>
          </p:cNvPr>
          <p:cNvSpPr txBox="1"/>
          <p:nvPr/>
        </p:nvSpPr>
        <p:spPr>
          <a:xfrm>
            <a:off x="13544343" y="3725191"/>
            <a:ext cx="3255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D59749F9-8882-4DF4-A192-0CE36229E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46737"/>
              </p:ext>
            </p:extLst>
          </p:nvPr>
        </p:nvGraphicFramePr>
        <p:xfrm>
          <a:off x="13544342" y="6887442"/>
          <a:ext cx="431693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448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721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condition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70DEF543-2488-4250-9600-E980410E24A9}"/>
              </a:ext>
            </a:extLst>
          </p:cNvPr>
          <p:cNvSpPr txBox="1"/>
          <p:nvPr/>
        </p:nvSpPr>
        <p:spPr>
          <a:xfrm>
            <a:off x="13544344" y="636422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LicenseCondition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8" name="Tabelle 5">
            <a:extLst>
              <a:ext uri="{FF2B5EF4-FFF2-40B4-BE49-F238E27FC236}">
                <a16:creationId xmlns:a16="http://schemas.microsoft.com/office/drawing/2014/main" id="{3E24E8A8-820E-4536-8365-6EC02ED4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8999"/>
              </p:ext>
            </p:extLst>
          </p:nvPr>
        </p:nvGraphicFramePr>
        <p:xfrm>
          <a:off x="13544342" y="9526473"/>
          <a:ext cx="431693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448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7211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limitation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F1E034FE-DB99-49DD-83AA-19F8C9520EAB}"/>
              </a:ext>
            </a:extLst>
          </p:cNvPr>
          <p:cNvSpPr txBox="1"/>
          <p:nvPr/>
        </p:nvSpPr>
        <p:spPr>
          <a:xfrm>
            <a:off x="13544344" y="9003253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LicenseLimitation</a:t>
            </a:r>
            <a:endParaRPr lang="de-DE" b="1" dirty="0">
              <a:latin typeface="+mj-lt"/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77B8C1C-395B-423A-86C2-F37031E226E9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Licensing</a:t>
            </a:r>
          </a:p>
        </p:txBody>
      </p:sp>
      <p:cxnSp>
        <p:nvCxnSpPr>
          <p:cNvPr id="21" name="Gerader Verbinder 281">
            <a:extLst>
              <a:ext uri="{FF2B5EF4-FFF2-40B4-BE49-F238E27FC236}">
                <a16:creationId xmlns:a16="http://schemas.microsoft.com/office/drawing/2014/main" id="{3E829305-3434-4846-A575-C98B0C2B6B08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BE3511C3-02B4-4F66-9954-A1F19A6DF94B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FFA8A5-5CA0-4FE1-AF81-E70BED7AFBDE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27 of 27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F0F1C0-E270-4956-9FAE-212619F1D1A6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5596B-5C5F-4E82-B39B-849FAB50A4C8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20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5065296" y="164314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5065296" y="37962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5504045" y="272165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8445879" y="164277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5723421" y="2228149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723421" y="3350545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5723421" y="3306651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5065296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5504046" y="487212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5723421" y="4381289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5723421" y="5457128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5723421" y="5514764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8451744" y="37962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845174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890494" y="487212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9109869" y="4381289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109869" y="5457128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9109869" y="5514764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1838191" y="37962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1838191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2276942" y="487212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2496319" y="4381289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2496319" y="5457128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2496316" y="5514764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7195728" y="602108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10583717" y="602108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6381546" y="6240462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7634478" y="6240462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1022467" y="6240462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9767997" y="6240462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6756978" y="487212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10144968" y="486667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10803095" y="5451673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803092" y="5514767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7415103" y="5457125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7415103" y="5514767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8444529" y="8151296"/>
            <a:ext cx="1317600" cy="5868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890494" y="70950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5504046" y="70950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2276941" y="70950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5723422" y="7533799"/>
            <a:ext cx="2721105" cy="69292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9768669" y="7533798"/>
            <a:ext cx="2727647" cy="68923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103329" y="7533798"/>
            <a:ext cx="6540" cy="6174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5723421" y="6532962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9109869" y="6532962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2496316" y="6532962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6756978" y="70219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10144967" y="70219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942796" y="7314423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942799" y="7314423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9329247" y="7314423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9329247" y="7314423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3531413" y="70219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2715691" y="7314423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2715691" y="7314423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7135493" y="102513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7574243" y="917139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>
            <a:off x="7793618" y="9756392"/>
            <a:ext cx="0" cy="4949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endCxn id="205" idx="0"/>
          </p:cNvCxnSpPr>
          <p:nvPr/>
        </p:nvCxnSpPr>
        <p:spPr>
          <a:xfrm rot="10800000" flipV="1">
            <a:off x="7793618" y="8666374"/>
            <a:ext cx="650910" cy="505017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5065296" y="102513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5504046" y="917734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stCxn id="146" idx="1"/>
            <a:endCxn id="219" idx="0"/>
          </p:cNvCxnSpPr>
          <p:nvPr/>
        </p:nvCxnSpPr>
        <p:spPr>
          <a:xfrm rot="10800000" flipV="1">
            <a:off x="5723421" y="8444696"/>
            <a:ext cx="2721108" cy="73265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5723421" y="9762346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  <a:stCxn id="146" idx="1"/>
          </p:cNvCxnSpPr>
          <p:nvPr/>
        </p:nvCxnSpPr>
        <p:spPr>
          <a:xfrm rot="10800000" flipV="1">
            <a:off x="5723417" y="8444696"/>
            <a:ext cx="2721112" cy="670508"/>
          </a:xfrm>
          <a:prstGeom prst="bentConnector3">
            <a:avLst>
              <a:gd name="adj1" fmla="val 100056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5224637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3970164" y="602108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3023145" y="5159173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3032668" y="5159176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3154444" y="6240462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4408917" y="6240462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4408917" y="6240462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3531413" y="837297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9762129" y="8665470"/>
            <a:ext cx="25148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2276941" y="837478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</p:cNvCxnSpPr>
          <p:nvPr/>
        </p:nvCxnSpPr>
        <p:spPr>
          <a:xfrm>
            <a:off x="9762129" y="8665470"/>
            <a:ext cx="24683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3"/>
            <a:endCxn id="305" idx="1"/>
          </p:cNvCxnSpPr>
          <p:nvPr/>
        </p:nvCxnSpPr>
        <p:spPr>
          <a:xfrm flipV="1">
            <a:off x="12715691" y="8665470"/>
            <a:ext cx="815722" cy="18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1672984" y="102513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3811586" y="1025130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3841695" y="9252356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1672984" y="9177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2989234" y="10543808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4250336" y="10543808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4311348" y="10543808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4171095" y="9471956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2989237" y="9469846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1672984" y="379482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1667651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2111892" y="487327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2325777" y="5458272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2331109" y="4379822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325777" y="5505928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3805223" y="602108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3366364" y="48634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4243974" y="6240462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2983901" y="6240462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4024490" y="5448433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4024598" y="5505927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7195728" y="172181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6381547" y="2160569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6381546" y="1935648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7634479" y="1935270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7634478" y="1941194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304">
            <a:extLst>
              <a:ext uri="{FF2B5EF4-FFF2-40B4-BE49-F238E27FC236}">
                <a16:creationId xmlns:a16="http://schemas.microsoft.com/office/drawing/2014/main" id="{624CA487-7D05-4F83-816A-0BA05B9722C3}"/>
              </a:ext>
            </a:extLst>
          </p:cNvPr>
          <p:cNvSpPr/>
          <p:nvPr/>
        </p:nvSpPr>
        <p:spPr>
          <a:xfrm>
            <a:off x="11838191" y="102513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176" name="Raute 151">
            <a:extLst>
              <a:ext uri="{FF2B5EF4-FFF2-40B4-BE49-F238E27FC236}">
                <a16:creationId xmlns:a16="http://schemas.microsoft.com/office/drawing/2014/main" id="{4EDE6263-7899-4A9D-9839-565AB9F11EDD}"/>
              </a:ext>
            </a:extLst>
          </p:cNvPr>
          <p:cNvSpPr/>
          <p:nvPr/>
        </p:nvSpPr>
        <p:spPr>
          <a:xfrm>
            <a:off x="10583717" y="103244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11">
            <a:extLst>
              <a:ext uri="{FF2B5EF4-FFF2-40B4-BE49-F238E27FC236}">
                <a16:creationId xmlns:a16="http://schemas.microsoft.com/office/drawing/2014/main" id="{89A12A54-1C48-499E-95A1-B0569B241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93619" y="8665470"/>
            <a:ext cx="650908" cy="449734"/>
          </a:xfrm>
          <a:prstGeom prst="bentConnector3">
            <a:avLst>
              <a:gd name="adj1" fmla="val 997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304">
            <a:extLst>
              <a:ext uri="{FF2B5EF4-FFF2-40B4-BE49-F238E27FC236}">
                <a16:creationId xmlns:a16="http://schemas.microsoft.com/office/drawing/2014/main" id="{2EF61905-8232-40A5-9CDF-EB615CA65320}"/>
              </a:ext>
            </a:extLst>
          </p:cNvPr>
          <p:cNvSpPr/>
          <p:nvPr/>
        </p:nvSpPr>
        <p:spPr>
          <a:xfrm>
            <a:off x="10144967" y="917359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cxnSp>
        <p:nvCxnSpPr>
          <p:cNvPr id="211" name="Gerade Verbindung mit Pfeil 158">
            <a:extLst>
              <a:ext uri="{FF2B5EF4-FFF2-40B4-BE49-F238E27FC236}">
                <a16:creationId xmlns:a16="http://schemas.microsoft.com/office/drawing/2014/main" id="{0709123E-7DE4-482C-811E-4E55F246DEE3}"/>
              </a:ext>
            </a:extLst>
          </p:cNvPr>
          <p:cNvCxnSpPr>
            <a:cxnSpLocks/>
            <a:stCxn id="146" idx="2"/>
            <a:endCxn id="176" idx="1"/>
          </p:cNvCxnSpPr>
          <p:nvPr/>
        </p:nvCxnSpPr>
        <p:spPr>
          <a:xfrm rot="16200000" flipH="1">
            <a:off x="8940667" y="8900758"/>
            <a:ext cx="1805712" cy="148038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158">
            <a:extLst>
              <a:ext uri="{FF2B5EF4-FFF2-40B4-BE49-F238E27FC236}">
                <a16:creationId xmlns:a16="http://schemas.microsoft.com/office/drawing/2014/main" id="{B075A709-13F5-400B-B777-DC1672D886E5}"/>
              </a:ext>
            </a:extLst>
          </p:cNvPr>
          <p:cNvCxnSpPr>
            <a:cxnSpLocks/>
            <a:stCxn id="113" idx="1"/>
            <a:endCxn id="176" idx="3"/>
          </p:cNvCxnSpPr>
          <p:nvPr/>
        </p:nvCxnSpPr>
        <p:spPr>
          <a:xfrm flipH="1">
            <a:off x="11022467" y="10543808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158">
            <a:extLst>
              <a:ext uri="{FF2B5EF4-FFF2-40B4-BE49-F238E27FC236}">
                <a16:creationId xmlns:a16="http://schemas.microsoft.com/office/drawing/2014/main" id="{A56CCD0B-20F3-41C0-A981-669498A99FD1}"/>
              </a:ext>
            </a:extLst>
          </p:cNvPr>
          <p:cNvCxnSpPr>
            <a:cxnSpLocks/>
            <a:stCxn id="176" idx="0"/>
            <a:endCxn id="210" idx="2"/>
          </p:cNvCxnSpPr>
          <p:nvPr/>
        </p:nvCxnSpPr>
        <p:spPr>
          <a:xfrm flipV="1">
            <a:off x="10803092" y="9758597"/>
            <a:ext cx="0" cy="565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mit Pfeil 158">
            <a:extLst>
              <a:ext uri="{FF2B5EF4-FFF2-40B4-BE49-F238E27FC236}">
                <a16:creationId xmlns:a16="http://schemas.microsoft.com/office/drawing/2014/main" id="{597AB2AF-38FE-44F8-8F9B-4ABD5ECF2EB7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10803092" y="9807712"/>
            <a:ext cx="0" cy="5167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el 1">
            <a:extLst>
              <a:ext uri="{FF2B5EF4-FFF2-40B4-BE49-F238E27FC236}">
                <a16:creationId xmlns:a16="http://schemas.microsoft.com/office/drawing/2014/main" id="{84909EED-8DAE-45F3-B59F-21BE0C28D2B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cxnSp>
        <p:nvCxnSpPr>
          <p:cNvPr id="120" name="Gerader Verbinder 281">
            <a:extLst>
              <a:ext uri="{FF2B5EF4-FFF2-40B4-BE49-F238E27FC236}">
                <a16:creationId xmlns:a16="http://schemas.microsoft.com/office/drawing/2014/main" id="{82E856BC-9AF4-4ECD-90A5-1F6DCAEADABA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281">
            <a:extLst>
              <a:ext uri="{FF2B5EF4-FFF2-40B4-BE49-F238E27FC236}">
                <a16:creationId xmlns:a16="http://schemas.microsoft.com/office/drawing/2014/main" id="{6E23B13E-D87C-4E21-9298-D23F45D0BA7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8C0BFE-C493-4DEF-B37A-B27E03179A1E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3 of 27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48BBC5-400B-456C-A8E4-E5CB2EB2CF1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204B364-BFB0-4A5E-BA43-FCDD5EFC104D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411304" y="1263468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9181"/>
              </p:ext>
            </p:extLst>
          </p:nvPr>
        </p:nvGraphicFramePr>
        <p:xfrm>
          <a:off x="412374" y="1786688"/>
          <a:ext cx="1744891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35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587763565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45482364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  <a:gridCol w="2560325">
                  <a:extLst>
                    <a:ext uri="{9D8B030D-6E8A-4147-A177-3AD203B41FA5}">
                      <a16:colId xmlns:a16="http://schemas.microsoft.com/office/drawing/2014/main" val="465057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birthday*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/>
                        <a:t>email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password*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createdOn*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1997-01-30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$2y$11$SXAXZyioy60h...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+497376982196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1996-07-14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$2y$11$SXAXZyioy60h...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+497376982196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1994-03-08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$2y$11$SXAXZyioy60h...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+497376982196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1994-05-05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$2y$11$SXAXZyioy60h...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+497376982196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411304" y="390024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66903"/>
              </p:ext>
            </p:extLst>
          </p:nvPr>
        </p:nvGraphicFramePr>
        <p:xfrm>
          <a:off x="411304" y="4423467"/>
          <a:ext cx="174489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64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6150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2043759686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3279114703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1585252130"/>
                    </a:ext>
                  </a:extLst>
                </a:gridCol>
                <a:gridCol w="1149105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149105">
                  <a:extLst>
                    <a:ext uri="{9D8B030D-6E8A-4147-A177-3AD203B41FA5}">
                      <a16:colId xmlns:a16="http://schemas.microsoft.com/office/drawing/2014/main" val="3145012213"/>
                    </a:ext>
                  </a:extLst>
                </a:gridCol>
                <a:gridCol w="1359504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5809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repositoryUrl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gitUrl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issueUrl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license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Create your very...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https://yummy-yo...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My own music...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https://vinyl.com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Stay hydrated...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https://sitt.com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Care for it...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https://machine...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398010" y="6543779"/>
            <a:ext cx="348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16018"/>
              </p:ext>
            </p:extLst>
          </p:nvPr>
        </p:nvGraphicFramePr>
        <p:xfrm>
          <a:off x="416239" y="7066999"/>
          <a:ext cx="59372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611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801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41806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431325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6592809" y="6543779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0278"/>
              </p:ext>
            </p:extLst>
          </p:nvPr>
        </p:nvGraphicFramePr>
        <p:xfrm>
          <a:off x="6592810" y="7066999"/>
          <a:ext cx="1126740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883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9260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363412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296387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372521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253648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 open-source relation...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document-based data...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 open-source web...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 JEE application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6611043" y="918280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20834"/>
              </p:ext>
            </p:extLst>
          </p:nvPr>
        </p:nvGraphicFramePr>
        <p:xfrm>
          <a:off x="6611044" y="9706029"/>
          <a:ext cx="835362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96177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11302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4310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267998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256208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691F9A1B-914D-4FB3-97AC-F990086CCEA7}"/>
              </a:ext>
            </a:extLst>
          </p:cNvPr>
          <p:cNvSpPr txBox="1"/>
          <p:nvPr/>
        </p:nvSpPr>
        <p:spPr>
          <a:xfrm>
            <a:off x="411305" y="9182809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4" name="Tabelle 5">
            <a:extLst>
              <a:ext uri="{FF2B5EF4-FFF2-40B4-BE49-F238E27FC236}">
                <a16:creationId xmlns:a16="http://schemas.microsoft.com/office/drawing/2014/main" id="{B45FA0DC-1099-4B7A-A9F1-5DC59F22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94113"/>
              </p:ext>
            </p:extLst>
          </p:nvPr>
        </p:nvGraphicFramePr>
        <p:xfrm>
          <a:off x="411304" y="9706029"/>
          <a:ext cx="596043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2812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14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319779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21063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617571C3-756D-48D3-88AE-43C7C1C498DB}"/>
              </a:ext>
            </a:extLst>
          </p:cNvPr>
          <p:cNvSpPr txBox="1"/>
          <p:nvPr/>
        </p:nvSpPr>
        <p:spPr>
          <a:xfrm>
            <a:off x="15250908" y="918280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6" name="Tabelle 5">
            <a:extLst>
              <a:ext uri="{FF2B5EF4-FFF2-40B4-BE49-F238E27FC236}">
                <a16:creationId xmlns:a16="http://schemas.microsoft.com/office/drawing/2014/main" id="{822613C7-CBF8-4FD6-9A2F-274828F22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18691"/>
              </p:ext>
            </p:extLst>
          </p:nvPr>
        </p:nvGraphicFramePr>
        <p:xfrm>
          <a:off x="15269139" y="9706029"/>
          <a:ext cx="259107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939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168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72A95FEA-EF1A-490D-9F1F-60D2FF0499AB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81">
            <a:extLst>
              <a:ext uri="{FF2B5EF4-FFF2-40B4-BE49-F238E27FC236}">
                <a16:creationId xmlns:a16="http://schemas.microsoft.com/office/drawing/2014/main" id="{84E26496-233A-41B5-AE2D-D692BB7AD568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el 1">
            <a:extLst>
              <a:ext uri="{FF2B5EF4-FFF2-40B4-BE49-F238E27FC236}">
                <a16:creationId xmlns:a16="http://schemas.microsoft.com/office/drawing/2014/main" id="{2C6C9871-4159-4B24-A2BF-7AB34A79B394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840AE8-2BFA-4CAE-A7AC-F176894915E4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4 of 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50FF3-3C3C-4A45-A890-9B73862F2FD5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58A1A6-785D-4E32-B865-58A298DA6AF4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341719" y="1222535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18618"/>
              </p:ext>
            </p:extLst>
          </p:nvPr>
        </p:nvGraphicFramePr>
        <p:xfrm>
          <a:off x="341719" y="1747145"/>
          <a:ext cx="1186398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58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185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0012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2107706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413865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277894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341719" y="3814772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96300"/>
              </p:ext>
            </p:extLst>
          </p:nvPr>
        </p:nvGraphicFramePr>
        <p:xfrm>
          <a:off x="341719" y="4342984"/>
          <a:ext cx="105838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62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1533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98576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2113472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75697"/>
              </p:ext>
            </p:extLst>
          </p:nvPr>
        </p:nvGraphicFramePr>
        <p:xfrm>
          <a:off x="12479176" y="1747145"/>
          <a:ext cx="5382106" cy="1818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07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8996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05177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224620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34198"/>
              </p:ext>
            </p:extLst>
          </p:nvPr>
        </p:nvGraphicFramePr>
        <p:xfrm>
          <a:off x="11164580" y="4342984"/>
          <a:ext cx="66967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6866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430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95363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2198367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2479172" y="1219750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1164576" y="3819764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341719" y="8270140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74905"/>
              </p:ext>
            </p:extLst>
          </p:nvPr>
        </p:nvGraphicFramePr>
        <p:xfrm>
          <a:off x="341719" y="8805356"/>
          <a:ext cx="1213745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6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09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08529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823040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254684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201316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341719" y="6414786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5905"/>
              </p:ext>
            </p:extLst>
          </p:nvPr>
        </p:nvGraphicFramePr>
        <p:xfrm>
          <a:off x="341719" y="6945010"/>
          <a:ext cx="7682131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078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842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900175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404819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86595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2141325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8250060" y="642678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51418"/>
              </p:ext>
            </p:extLst>
          </p:nvPr>
        </p:nvGraphicFramePr>
        <p:xfrm>
          <a:off x="8250059" y="6938006"/>
          <a:ext cx="961122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2386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3387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07985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010089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18195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217209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cxnSp>
        <p:nvCxnSpPr>
          <p:cNvPr id="18" name="Gerader Verbinder 281">
            <a:extLst>
              <a:ext uri="{FF2B5EF4-FFF2-40B4-BE49-F238E27FC236}">
                <a16:creationId xmlns:a16="http://schemas.microsoft.com/office/drawing/2014/main" id="{8CB29F38-8E84-429B-853D-54B746A687AE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281">
            <a:extLst>
              <a:ext uri="{FF2B5EF4-FFF2-40B4-BE49-F238E27FC236}">
                <a16:creationId xmlns:a16="http://schemas.microsoft.com/office/drawing/2014/main" id="{71F989AA-77EF-4A8F-8943-8D6BBF3C207F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1">
            <a:extLst>
              <a:ext uri="{FF2B5EF4-FFF2-40B4-BE49-F238E27FC236}">
                <a16:creationId xmlns:a16="http://schemas.microsoft.com/office/drawing/2014/main" id="{2B8EB19D-44F8-41B7-BF3B-2C4143E5F936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91391C-8DD4-434C-95CD-C2656B37BF75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5 of 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7E973-E811-4EE6-A8F3-C6703B771400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BAFE04-A701-4101-B7AE-7A39B989BAF1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15527"/>
              </p:ext>
            </p:extLst>
          </p:nvPr>
        </p:nvGraphicFramePr>
        <p:xfrm>
          <a:off x="11224923" y="1797687"/>
          <a:ext cx="663220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801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60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77704">
                  <a:extLst>
                    <a:ext uri="{9D8B030D-6E8A-4147-A177-3AD203B41FA5}">
                      <a16:colId xmlns:a16="http://schemas.microsoft.com/office/drawing/2014/main" val="4263752816"/>
                    </a:ext>
                  </a:extLst>
                </a:gridCol>
                <a:gridCol w="1970438">
                  <a:extLst>
                    <a:ext uri="{9D8B030D-6E8A-4147-A177-3AD203B41FA5}">
                      <a16:colId xmlns:a16="http://schemas.microsoft.com/office/drawing/2014/main" val="352246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11224923" y="1274467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341718" y="3892305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92434"/>
              </p:ext>
            </p:extLst>
          </p:nvPr>
        </p:nvGraphicFramePr>
        <p:xfrm>
          <a:off x="341719" y="4415525"/>
          <a:ext cx="1335339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176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318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48375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964110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1314955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1098569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781015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3012744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13948415" y="3892305"/>
            <a:ext cx="17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45600"/>
              </p:ext>
            </p:extLst>
          </p:nvPr>
        </p:nvGraphicFramePr>
        <p:xfrm>
          <a:off x="13948412" y="4415525"/>
          <a:ext cx="390871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550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6321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6640357" y="651014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92029"/>
              </p:ext>
            </p:extLst>
          </p:nvPr>
        </p:nvGraphicFramePr>
        <p:xfrm>
          <a:off x="6640357" y="7033363"/>
          <a:ext cx="6485564" cy="1879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6294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30599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10327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341721" y="651014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00266"/>
              </p:ext>
            </p:extLst>
          </p:nvPr>
        </p:nvGraphicFramePr>
        <p:xfrm>
          <a:off x="341719" y="7033363"/>
          <a:ext cx="5992473" cy="449743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0552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51443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495380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  <a:gridCol w="912104">
                  <a:extLst>
                    <a:ext uri="{9D8B030D-6E8A-4147-A177-3AD203B41FA5}">
                      <a16:colId xmlns:a16="http://schemas.microsoft.com/office/drawing/2014/main" val="2015445087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107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A90D1975-AE8B-4B3C-AA9C-48CD196ED834}"/>
              </a:ext>
            </a:extLst>
          </p:cNvPr>
          <p:cNvSpPr txBox="1"/>
          <p:nvPr/>
        </p:nvSpPr>
        <p:spPr>
          <a:xfrm>
            <a:off x="339870" y="1274467"/>
            <a:ext cx="230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DBAC349-96C4-4A8B-A92D-F7D1344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62131"/>
              </p:ext>
            </p:extLst>
          </p:nvPr>
        </p:nvGraphicFramePr>
        <p:xfrm>
          <a:off x="339873" y="1797687"/>
          <a:ext cx="1058025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9852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1943764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Sort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Background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28">
            <a:extLst>
              <a:ext uri="{FF2B5EF4-FFF2-40B4-BE49-F238E27FC236}">
                <a16:creationId xmlns:a16="http://schemas.microsoft.com/office/drawing/2014/main" id="{EC260DBB-9548-4809-997F-43B4E24FDBF2}"/>
              </a:ext>
            </a:extLst>
          </p:cNvPr>
          <p:cNvSpPr txBox="1"/>
          <p:nvPr/>
        </p:nvSpPr>
        <p:spPr>
          <a:xfrm>
            <a:off x="13411199" y="6510143"/>
            <a:ext cx="339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8AE8D6-49FB-476B-A949-1778E89D7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62807"/>
              </p:ext>
            </p:extLst>
          </p:nvPr>
        </p:nvGraphicFramePr>
        <p:xfrm>
          <a:off x="13411199" y="7033363"/>
          <a:ext cx="4445929" cy="1879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3584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73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operatorID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inputNumber*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Starts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</a:tbl>
          </a:graphicData>
        </a:graphic>
      </p:graphicFrame>
      <p:sp>
        <p:nvSpPr>
          <p:cNvPr id="20" name="Textfeld 24">
            <a:extLst>
              <a:ext uri="{FF2B5EF4-FFF2-40B4-BE49-F238E27FC236}">
                <a16:creationId xmlns:a16="http://schemas.microsoft.com/office/drawing/2014/main" id="{290A4807-99D4-4D86-870B-984AFC83B5B8}"/>
              </a:ext>
            </a:extLst>
          </p:cNvPr>
          <p:cNvSpPr txBox="1"/>
          <p:nvPr/>
        </p:nvSpPr>
        <p:spPr>
          <a:xfrm>
            <a:off x="6640358" y="9153381"/>
            <a:ext cx="496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D7D2B5C8-7740-4073-B733-3324192C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80973"/>
              </p:ext>
            </p:extLst>
          </p:nvPr>
        </p:nvGraphicFramePr>
        <p:xfrm>
          <a:off x="6640357" y="9676601"/>
          <a:ext cx="905684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91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79282">
                  <a:extLst>
                    <a:ext uri="{9D8B030D-6E8A-4147-A177-3AD203B41FA5}">
                      <a16:colId xmlns:a16="http://schemas.microsoft.com/office/drawing/2014/main" val="3042079164"/>
                    </a:ext>
                  </a:extLst>
                </a:gridCol>
                <a:gridCol w="151898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582880">
                  <a:extLst>
                    <a:ext uri="{9D8B030D-6E8A-4147-A177-3AD203B41FA5}">
                      <a16:colId xmlns:a16="http://schemas.microsoft.com/office/drawing/2014/main" val="3220207194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3806492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AD9695F0-A787-4DD5-AF84-C39834ED8066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81">
            <a:extLst>
              <a:ext uri="{FF2B5EF4-FFF2-40B4-BE49-F238E27FC236}">
                <a16:creationId xmlns:a16="http://schemas.microsoft.com/office/drawing/2014/main" id="{88929A03-CAEB-4A48-A873-18C2FBCC30EC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1">
            <a:extLst>
              <a:ext uri="{FF2B5EF4-FFF2-40B4-BE49-F238E27FC236}">
                <a16:creationId xmlns:a16="http://schemas.microsoft.com/office/drawing/2014/main" id="{BECAEB29-FC65-4300-9ABC-7F587E9FDA44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617CF-8BC7-440E-86CA-4F3AA6C561EA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6 of 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559B1B-3D2E-4F47-AA07-FF4673C71892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3D40BE-D0A4-4327-8857-55CE825782B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38283"/>
              </p:ext>
            </p:extLst>
          </p:nvPr>
        </p:nvGraphicFramePr>
        <p:xfrm>
          <a:off x="362608" y="1646646"/>
          <a:ext cx="174945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92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362607" y="1123426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362607" y="3726098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8503"/>
              </p:ext>
            </p:extLst>
          </p:nvPr>
        </p:nvGraphicFramePr>
        <p:xfrm>
          <a:off x="362608" y="4249318"/>
          <a:ext cx="174945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92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362607" y="6328770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57581"/>
              </p:ext>
            </p:extLst>
          </p:nvPr>
        </p:nvGraphicFramePr>
        <p:xfrm>
          <a:off x="362608" y="6851990"/>
          <a:ext cx="174945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92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cxnSp>
        <p:nvCxnSpPr>
          <p:cNvPr id="9" name="Gerader Verbinder 281">
            <a:extLst>
              <a:ext uri="{FF2B5EF4-FFF2-40B4-BE49-F238E27FC236}">
                <a16:creationId xmlns:a16="http://schemas.microsoft.com/office/drawing/2014/main" id="{EE41E2AD-4897-4CE5-A6DE-04DAE7A80479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281">
            <a:extLst>
              <a:ext uri="{FF2B5EF4-FFF2-40B4-BE49-F238E27FC236}">
                <a16:creationId xmlns:a16="http://schemas.microsoft.com/office/drawing/2014/main" id="{B09666A6-E4C4-4182-9F0C-BC6CBB6E0929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21456BF9-F401-4B31-86A0-8C8969FFFC3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EFC70-F53A-4344-A720-F14A0331B75F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7 of 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5348D-8CC6-4B0C-A847-66C3A2E97F88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E12C8-6133-446B-9328-9532DEA8D736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B67378-7336-443A-840C-3CFFB1398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050831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42B693DA-2AF5-4499-A553-BBEAC222B2AF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D62AE8-38E6-4E2C-8B86-F434601DC70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8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4A723-78CB-44FF-9C5C-94A4655F6B38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97981-12AE-4593-B68F-73AA523B654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89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986427" y="4797428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10159508" y="712555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3535282" y="712555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8450950" y="946450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8889700" y="720412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5503252" y="720412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2276147" y="720412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5722628" y="7642877"/>
            <a:ext cx="2728323" cy="211412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767200" y="7642877"/>
            <a:ext cx="2728322" cy="211412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9109075" y="7642877"/>
            <a:ext cx="0" cy="18216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6757727" y="7125559"/>
            <a:ext cx="13176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3" name="Gerade Verbindung mit Pfeil 38">
            <a:extLst>
              <a:ext uri="{FF2B5EF4-FFF2-40B4-BE49-F238E27FC236}">
                <a16:creationId xmlns:a16="http://schemas.microsoft.com/office/drawing/2014/main" id="{FF3B0918-F362-428D-B265-847DEBAEC461}"/>
              </a:ext>
            </a:extLst>
          </p:cNvPr>
          <p:cNvCxnSpPr>
            <a:cxnSpLocks/>
            <a:stCxn id="46" idx="1"/>
            <a:endCxn id="22" idx="3"/>
          </p:cNvCxnSpPr>
          <p:nvPr/>
        </p:nvCxnSpPr>
        <p:spPr>
          <a:xfrm flipH="1">
            <a:off x="5942002" y="7418059"/>
            <a:ext cx="81572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8">
            <a:extLst>
              <a:ext uri="{FF2B5EF4-FFF2-40B4-BE49-F238E27FC236}">
                <a16:creationId xmlns:a16="http://schemas.microsoft.com/office/drawing/2014/main" id="{E90C268D-FF74-4810-839E-9BA8E7AE1D28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V="1">
            <a:off x="5722627" y="5382428"/>
            <a:ext cx="0" cy="18216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38">
            <a:extLst>
              <a:ext uri="{FF2B5EF4-FFF2-40B4-BE49-F238E27FC236}">
                <a16:creationId xmlns:a16="http://schemas.microsoft.com/office/drawing/2014/main" id="{5F8A3A38-FF3E-41CE-BEE1-0C3394F8196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722627" y="5432433"/>
            <a:ext cx="0" cy="17716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7">
            <a:extLst>
              <a:ext uri="{FF2B5EF4-FFF2-40B4-BE49-F238E27FC236}">
                <a16:creationId xmlns:a16="http://schemas.microsoft.com/office/drawing/2014/main" id="{3E39BB7E-1891-4342-BFCC-7D37C96D9409}"/>
              </a:ext>
            </a:extLst>
          </p:cNvPr>
          <p:cNvSpPr/>
          <p:nvPr/>
        </p:nvSpPr>
        <p:spPr>
          <a:xfrm>
            <a:off x="8372875" y="4796334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9" name="Rechteck 49">
            <a:extLst>
              <a:ext uri="{FF2B5EF4-FFF2-40B4-BE49-F238E27FC236}">
                <a16:creationId xmlns:a16="http://schemas.microsoft.com/office/drawing/2014/main" id="{73ADBD0C-BBE9-4F5E-AF74-C06C94115FD3}"/>
              </a:ext>
            </a:extLst>
          </p:cNvPr>
          <p:cNvSpPr/>
          <p:nvPr/>
        </p:nvSpPr>
        <p:spPr>
          <a:xfrm>
            <a:off x="11759323" y="4791476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2" name="Gerade Verbindung mit Pfeil 38">
            <a:extLst>
              <a:ext uri="{FF2B5EF4-FFF2-40B4-BE49-F238E27FC236}">
                <a16:creationId xmlns:a16="http://schemas.microsoft.com/office/drawing/2014/main" id="{164074E9-8014-4A47-A4CA-7B2D0D2C9CF3}"/>
              </a:ext>
            </a:extLst>
          </p:cNvPr>
          <p:cNvCxnSpPr>
            <a:cxnSpLocks/>
            <a:stCxn id="14" idx="1"/>
            <a:endCxn id="20" idx="3"/>
          </p:cNvCxnSpPr>
          <p:nvPr/>
        </p:nvCxnSpPr>
        <p:spPr>
          <a:xfrm flipH="1">
            <a:off x="9328450" y="7418059"/>
            <a:ext cx="831058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38">
            <a:extLst>
              <a:ext uri="{FF2B5EF4-FFF2-40B4-BE49-F238E27FC236}">
                <a16:creationId xmlns:a16="http://schemas.microsoft.com/office/drawing/2014/main" id="{53B6B0BE-1706-4128-AE09-29E16AEE241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2714897" y="7418059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38">
            <a:extLst>
              <a:ext uri="{FF2B5EF4-FFF2-40B4-BE49-F238E27FC236}">
                <a16:creationId xmlns:a16="http://schemas.microsoft.com/office/drawing/2014/main" id="{0129572E-AD9D-4555-B9AA-1577D1B0DA3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12495522" y="5376476"/>
            <a:ext cx="1" cy="10275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38">
            <a:extLst>
              <a:ext uri="{FF2B5EF4-FFF2-40B4-BE49-F238E27FC236}">
                <a16:creationId xmlns:a16="http://schemas.microsoft.com/office/drawing/2014/main" id="{15F57FAA-FE63-4FD3-8E15-D42FCB24A048}"/>
              </a:ext>
            </a:extLst>
          </p:cNvPr>
          <p:cNvCxnSpPr>
            <a:cxnSpLocks/>
          </p:cNvCxnSpPr>
          <p:nvPr/>
        </p:nvCxnSpPr>
        <p:spPr>
          <a:xfrm flipV="1">
            <a:off x="12495522" y="5432433"/>
            <a:ext cx="0" cy="17716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38">
            <a:extLst>
              <a:ext uri="{FF2B5EF4-FFF2-40B4-BE49-F238E27FC236}">
                <a16:creationId xmlns:a16="http://schemas.microsoft.com/office/drawing/2014/main" id="{C5624561-1892-4024-B1D4-3B87711D8A4C}"/>
              </a:ext>
            </a:extLst>
          </p:cNvPr>
          <p:cNvCxnSpPr>
            <a:cxnSpLocks/>
            <a:stCxn id="20" idx="0"/>
            <a:endCxn id="47" idx="2"/>
          </p:cNvCxnSpPr>
          <p:nvPr/>
        </p:nvCxnSpPr>
        <p:spPr>
          <a:xfrm flipV="1">
            <a:off x="9109075" y="5381334"/>
            <a:ext cx="0" cy="182279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38">
            <a:extLst>
              <a:ext uri="{FF2B5EF4-FFF2-40B4-BE49-F238E27FC236}">
                <a16:creationId xmlns:a16="http://schemas.microsoft.com/office/drawing/2014/main" id="{F4BAD629-D5BA-47F0-8F1C-9BBAEF1E61B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109075" y="5432433"/>
            <a:ext cx="0" cy="17716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304">
            <a:extLst>
              <a:ext uri="{FF2B5EF4-FFF2-40B4-BE49-F238E27FC236}">
                <a16:creationId xmlns:a16="http://schemas.microsoft.com/office/drawing/2014/main" id="{8907290E-C3F7-4BA1-933B-E3CFD95891D1}"/>
              </a:ext>
            </a:extLst>
          </p:cNvPr>
          <p:cNvSpPr/>
          <p:nvPr/>
        </p:nvSpPr>
        <p:spPr>
          <a:xfrm>
            <a:off x="8460079" y="237636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70" name="Raute 5">
            <a:extLst>
              <a:ext uri="{FF2B5EF4-FFF2-40B4-BE49-F238E27FC236}">
                <a16:creationId xmlns:a16="http://schemas.microsoft.com/office/drawing/2014/main" id="{47C1A22E-E74C-4607-B389-17B28F1A6579}"/>
              </a:ext>
            </a:extLst>
          </p:cNvPr>
          <p:cNvSpPr/>
          <p:nvPr/>
        </p:nvSpPr>
        <p:spPr>
          <a:xfrm>
            <a:off x="8900019" y="358504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1" name="Rechteck 3">
            <a:extLst>
              <a:ext uri="{FF2B5EF4-FFF2-40B4-BE49-F238E27FC236}">
                <a16:creationId xmlns:a16="http://schemas.microsoft.com/office/drawing/2014/main" id="{FB5DF958-4B2E-47A4-B229-0BBE0274E422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2" name="Raute 4">
            <a:extLst>
              <a:ext uri="{FF2B5EF4-FFF2-40B4-BE49-F238E27FC236}">
                <a16:creationId xmlns:a16="http://schemas.microsoft.com/office/drawing/2014/main" id="{654C4AF3-661D-4C76-B0E2-F0FA6C04221B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5">
            <a:extLst>
              <a:ext uri="{FF2B5EF4-FFF2-40B4-BE49-F238E27FC236}">
                <a16:creationId xmlns:a16="http://schemas.microsoft.com/office/drawing/2014/main" id="{286C9EBD-2626-4AB1-9705-0B08FC643A91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4" name="Gerade Verbindung mit Pfeil 6">
            <a:extLst>
              <a:ext uri="{FF2B5EF4-FFF2-40B4-BE49-F238E27FC236}">
                <a16:creationId xmlns:a16="http://schemas.microsoft.com/office/drawing/2014/main" id="{094BDED6-9AFD-4942-96FB-002C54362746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">
            <a:extLst>
              <a:ext uri="{FF2B5EF4-FFF2-40B4-BE49-F238E27FC236}">
                <a16:creationId xmlns:a16="http://schemas.microsoft.com/office/drawing/2014/main" id="{DBDD7168-8F4C-43D0-B8B1-8873630CEB16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leichschenkliges Dreieck 8">
            <a:extLst>
              <a:ext uri="{FF2B5EF4-FFF2-40B4-BE49-F238E27FC236}">
                <a16:creationId xmlns:a16="http://schemas.microsoft.com/office/drawing/2014/main" id="{54814B4D-B108-4F49-B443-A515B35DA3B5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aute 5">
            <a:extLst>
              <a:ext uri="{FF2B5EF4-FFF2-40B4-BE49-F238E27FC236}">
                <a16:creationId xmlns:a16="http://schemas.microsoft.com/office/drawing/2014/main" id="{F488986D-A6AD-48C5-836C-79DDC21C946D}"/>
              </a:ext>
            </a:extLst>
          </p:cNvPr>
          <p:cNvSpPr/>
          <p:nvPr/>
        </p:nvSpPr>
        <p:spPr>
          <a:xfrm>
            <a:off x="5503252" y="358504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5">
            <a:extLst>
              <a:ext uri="{FF2B5EF4-FFF2-40B4-BE49-F238E27FC236}">
                <a16:creationId xmlns:a16="http://schemas.microsoft.com/office/drawing/2014/main" id="{4795CE3C-9858-462F-9CCF-90DCBF7D394C}"/>
              </a:ext>
            </a:extLst>
          </p:cNvPr>
          <p:cNvSpPr/>
          <p:nvPr/>
        </p:nvSpPr>
        <p:spPr>
          <a:xfrm>
            <a:off x="12284086" y="358575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41">
            <a:extLst>
              <a:ext uri="{FF2B5EF4-FFF2-40B4-BE49-F238E27FC236}">
                <a16:creationId xmlns:a16="http://schemas.microsoft.com/office/drawing/2014/main" id="{2F50DB4D-B75C-44D1-A0A8-31BA39DDD6A9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H="1" flipV="1">
            <a:off x="9118204" y="2961366"/>
            <a:ext cx="1190" cy="62367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41">
            <a:extLst>
              <a:ext uri="{FF2B5EF4-FFF2-40B4-BE49-F238E27FC236}">
                <a16:creationId xmlns:a16="http://schemas.microsoft.com/office/drawing/2014/main" id="{B2D97E66-742E-4ADF-A369-A7951AD798D1}"/>
              </a:ext>
            </a:extLst>
          </p:cNvPr>
          <p:cNvCxnSpPr>
            <a:cxnSpLocks/>
            <a:stCxn id="77" idx="0"/>
            <a:endCxn id="69" idx="1"/>
          </p:cNvCxnSpPr>
          <p:nvPr/>
        </p:nvCxnSpPr>
        <p:spPr>
          <a:xfrm rot="5400000" flipH="1" flipV="1">
            <a:off x="6633264" y="1758229"/>
            <a:ext cx="916178" cy="273745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41">
            <a:extLst>
              <a:ext uri="{FF2B5EF4-FFF2-40B4-BE49-F238E27FC236}">
                <a16:creationId xmlns:a16="http://schemas.microsoft.com/office/drawing/2014/main" id="{7F14EB99-227F-45C7-BAF4-79D8DB31E90A}"/>
              </a:ext>
            </a:extLst>
          </p:cNvPr>
          <p:cNvCxnSpPr>
            <a:cxnSpLocks/>
            <a:stCxn id="78" idx="0"/>
            <a:endCxn id="69" idx="3"/>
          </p:cNvCxnSpPr>
          <p:nvPr/>
        </p:nvCxnSpPr>
        <p:spPr>
          <a:xfrm rot="16200000" flipV="1">
            <a:off x="10681451" y="1763744"/>
            <a:ext cx="916888" cy="272713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41">
            <a:extLst>
              <a:ext uri="{FF2B5EF4-FFF2-40B4-BE49-F238E27FC236}">
                <a16:creationId xmlns:a16="http://schemas.microsoft.com/office/drawing/2014/main" id="{2CDEC71A-1C3A-4830-888B-5D857EB39A4A}"/>
              </a:ext>
            </a:extLst>
          </p:cNvPr>
          <p:cNvCxnSpPr>
            <a:cxnSpLocks/>
            <a:stCxn id="47" idx="0"/>
            <a:endCxn id="70" idx="2"/>
          </p:cNvCxnSpPr>
          <p:nvPr/>
        </p:nvCxnSpPr>
        <p:spPr>
          <a:xfrm flipV="1">
            <a:off x="9109075" y="4170044"/>
            <a:ext cx="10319" cy="6262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41">
            <a:extLst>
              <a:ext uri="{FF2B5EF4-FFF2-40B4-BE49-F238E27FC236}">
                <a16:creationId xmlns:a16="http://schemas.microsoft.com/office/drawing/2014/main" id="{9C4FAE2D-AD20-42CF-A602-2698DBD20CCE}"/>
              </a:ext>
            </a:extLst>
          </p:cNvPr>
          <p:cNvCxnSpPr>
            <a:cxnSpLocks/>
            <a:stCxn id="12" idx="0"/>
            <a:endCxn id="77" idx="2"/>
          </p:cNvCxnSpPr>
          <p:nvPr/>
        </p:nvCxnSpPr>
        <p:spPr>
          <a:xfrm flipV="1">
            <a:off x="5722627" y="4170044"/>
            <a:ext cx="0" cy="6273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41">
            <a:extLst>
              <a:ext uri="{FF2B5EF4-FFF2-40B4-BE49-F238E27FC236}">
                <a16:creationId xmlns:a16="http://schemas.microsoft.com/office/drawing/2014/main" id="{C09A9E7A-51EA-4F74-A645-39B91E52840A}"/>
              </a:ext>
            </a:extLst>
          </p:cNvPr>
          <p:cNvCxnSpPr>
            <a:cxnSpLocks/>
            <a:stCxn id="49" idx="0"/>
            <a:endCxn id="78" idx="2"/>
          </p:cNvCxnSpPr>
          <p:nvPr/>
        </p:nvCxnSpPr>
        <p:spPr>
          <a:xfrm flipV="1">
            <a:off x="12495523" y="4170754"/>
            <a:ext cx="7938" cy="6207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41">
            <a:extLst>
              <a:ext uri="{FF2B5EF4-FFF2-40B4-BE49-F238E27FC236}">
                <a16:creationId xmlns:a16="http://schemas.microsoft.com/office/drawing/2014/main" id="{2F206BE4-7DC3-4BD6-8281-188422DEF72F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2495523" y="4220377"/>
            <a:ext cx="7938" cy="5710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41">
            <a:extLst>
              <a:ext uri="{FF2B5EF4-FFF2-40B4-BE49-F238E27FC236}">
                <a16:creationId xmlns:a16="http://schemas.microsoft.com/office/drawing/2014/main" id="{FD718F8C-1704-4977-8323-3DCBD008049B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109075" y="4220377"/>
            <a:ext cx="9129" cy="57595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41">
            <a:extLst>
              <a:ext uri="{FF2B5EF4-FFF2-40B4-BE49-F238E27FC236}">
                <a16:creationId xmlns:a16="http://schemas.microsoft.com/office/drawing/2014/main" id="{6F5A1582-6C2E-40EB-8B60-3DC239F6358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722627" y="4220377"/>
            <a:ext cx="0" cy="577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E4D76168-9D27-44BA-A1CB-D76BE110721F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Configuration</a:t>
            </a:r>
          </a:p>
        </p:txBody>
      </p:sp>
      <p:cxnSp>
        <p:nvCxnSpPr>
          <p:cNvPr id="45" name="Gerader Verbinder 281">
            <a:extLst>
              <a:ext uri="{FF2B5EF4-FFF2-40B4-BE49-F238E27FC236}">
                <a16:creationId xmlns:a16="http://schemas.microsoft.com/office/drawing/2014/main" id="{C4EEDED0-8D5D-4E12-A856-0B968B60DC5F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281">
            <a:extLst>
              <a:ext uri="{FF2B5EF4-FFF2-40B4-BE49-F238E27FC236}">
                <a16:creationId xmlns:a16="http://schemas.microsoft.com/office/drawing/2014/main" id="{C2C9DDB8-A6A7-4E8D-8328-16201C9EB1B0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4E567B0-D305-47C2-974F-C01B5D3D4BC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9 of 27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2665B1-A642-4D0E-B8C0-AA8E510F2B8C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AADC1-7963-4A4B-98D6-7C54C73E7FB8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30.03.2021</a:t>
            </a:fld>
            <a:endParaRPr lang="de-DE" dirty="0"/>
          </a:p>
        </p:txBody>
      </p:sp>
      <p:cxnSp>
        <p:nvCxnSpPr>
          <p:cNvPr id="56" name="Gerade Verbindung mit Pfeil 38">
            <a:extLst>
              <a:ext uri="{FF2B5EF4-FFF2-40B4-BE49-F238E27FC236}">
                <a16:creationId xmlns:a16="http://schemas.microsoft.com/office/drawing/2014/main" id="{8910C2BD-CD55-404E-9643-B8CB6C24CC2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475758" y="7418059"/>
            <a:ext cx="800389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38">
            <a:extLst>
              <a:ext uri="{FF2B5EF4-FFF2-40B4-BE49-F238E27FC236}">
                <a16:creationId xmlns:a16="http://schemas.microsoft.com/office/drawing/2014/main" id="{F05D8DC1-623F-4A45-ADD3-8A84D5C42710}"/>
              </a:ext>
            </a:extLst>
          </p:cNvPr>
          <p:cNvCxnSpPr>
            <a:cxnSpLocks/>
            <a:stCxn id="46" idx="3"/>
            <a:endCxn id="20" idx="1"/>
          </p:cNvCxnSpPr>
          <p:nvPr/>
        </p:nvCxnSpPr>
        <p:spPr>
          <a:xfrm>
            <a:off x="8075327" y="7418059"/>
            <a:ext cx="814373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7">
            <a:extLst>
              <a:ext uri="{FF2B5EF4-FFF2-40B4-BE49-F238E27FC236}">
                <a16:creationId xmlns:a16="http://schemas.microsoft.com/office/drawing/2014/main" id="{03A71BD8-5486-4E91-8C1C-691778578D6B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416527" y="7710559"/>
            <a:ext cx="0" cy="82469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7">
            <a:extLst>
              <a:ext uri="{FF2B5EF4-FFF2-40B4-BE49-F238E27FC236}">
                <a16:creationId xmlns:a16="http://schemas.microsoft.com/office/drawing/2014/main" id="{4350A1FE-2349-4847-AF86-39BFB0B63360}"/>
              </a:ext>
            </a:extLst>
          </p:cNvPr>
          <p:cNvCxnSpPr>
            <a:cxnSpLocks/>
          </p:cNvCxnSpPr>
          <p:nvPr/>
        </p:nvCxnSpPr>
        <p:spPr>
          <a:xfrm flipH="1">
            <a:off x="7407003" y="8535254"/>
            <a:ext cx="1638572" cy="189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7">
            <a:extLst>
              <a:ext uri="{FF2B5EF4-FFF2-40B4-BE49-F238E27FC236}">
                <a16:creationId xmlns:a16="http://schemas.microsoft.com/office/drawing/2014/main" id="{33AAE6AD-1C4A-46D3-8086-1AF289040FD2}"/>
              </a:ext>
            </a:extLst>
          </p:cNvPr>
          <p:cNvCxnSpPr>
            <a:cxnSpLocks/>
          </p:cNvCxnSpPr>
          <p:nvPr/>
        </p:nvCxnSpPr>
        <p:spPr>
          <a:xfrm flipH="1">
            <a:off x="9179063" y="8532014"/>
            <a:ext cx="2419212" cy="513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6">
            <a:extLst>
              <a:ext uri="{FF2B5EF4-FFF2-40B4-BE49-F238E27FC236}">
                <a16:creationId xmlns:a16="http://schemas.microsoft.com/office/drawing/2014/main" id="{CC94C197-24C3-438E-A985-30AB60EC592F}"/>
              </a:ext>
            </a:extLst>
          </p:cNvPr>
          <p:cNvCxnSpPr>
            <a:cxnSpLocks/>
          </p:cNvCxnSpPr>
          <p:nvPr/>
        </p:nvCxnSpPr>
        <p:spPr>
          <a:xfrm flipV="1">
            <a:off x="11591130" y="7555878"/>
            <a:ext cx="807534" cy="97784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6378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3521</Words>
  <Application>Microsoft Office PowerPoint</Application>
  <PresentationFormat>Custom</PresentationFormat>
  <Paragraphs>2125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852</cp:revision>
  <dcterms:created xsi:type="dcterms:W3CDTF">2020-05-29T00:46:24Z</dcterms:created>
  <dcterms:modified xsi:type="dcterms:W3CDTF">2021-03-30T23:12:12Z</dcterms:modified>
</cp:coreProperties>
</file>