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62" r:id="rId2"/>
    <p:sldId id="263" r:id="rId3"/>
    <p:sldId id="268" r:id="rId4"/>
    <p:sldId id="269" r:id="rId5"/>
    <p:sldId id="270" r:id="rId6"/>
    <p:sldId id="271" r:id="rId7"/>
    <p:sldId id="264" r:id="rId8"/>
    <p:sldId id="272" r:id="rId9"/>
    <p:sldId id="265" r:id="rId10"/>
    <p:sldId id="273" r:id="rId11"/>
    <p:sldId id="274" r:id="rId12"/>
    <p:sldId id="266" r:id="rId13"/>
    <p:sldId id="275" r:id="rId14"/>
    <p:sldId id="279" r:id="rId15"/>
    <p:sldId id="276" r:id="rId16"/>
    <p:sldId id="277" r:id="rId17"/>
    <p:sldId id="278" r:id="rId18"/>
    <p:sldId id="280" r:id="rId19"/>
    <p:sldId id="281" r:id="rId20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B0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>
        <a:solidFill>
          <a:srgbClr val="B0B3B9"/>
        </a:solidFill>
      </dgm:spPr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rgbClr val="B0B3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111613"/>
              </p:ext>
            </p:extLst>
          </p:nvPr>
        </p:nvGraphicFramePr>
        <p:xfrm>
          <a:off x="1711079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6485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78371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21973"/>
              </p:ext>
            </p:extLst>
          </p:nvPr>
        </p:nvGraphicFramePr>
        <p:xfrm>
          <a:off x="378372" y="821392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78375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44107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51725"/>
              </p:ext>
            </p:extLst>
          </p:nvPr>
        </p:nvGraphicFramePr>
        <p:xfrm>
          <a:off x="11644104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08954"/>
              </p:ext>
            </p:extLst>
          </p:nvPr>
        </p:nvGraphicFramePr>
        <p:xfrm>
          <a:off x="378371" y="3460422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86267"/>
              </p:ext>
            </p:extLst>
          </p:nvPr>
        </p:nvGraphicFramePr>
        <p:xfrm>
          <a:off x="10019357" y="3460422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10019361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816746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96778"/>
              </p:ext>
            </p:extLst>
          </p:nvPr>
        </p:nvGraphicFramePr>
        <p:xfrm>
          <a:off x="14816746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23218"/>
              </p:ext>
            </p:extLst>
          </p:nvPr>
        </p:nvGraphicFramePr>
        <p:xfrm>
          <a:off x="13565231" y="3460422"/>
          <a:ext cx="427613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456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315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65235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78371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5732"/>
              </p:ext>
            </p:extLst>
          </p:nvPr>
        </p:nvGraphicFramePr>
        <p:xfrm>
          <a:off x="378371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487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0782"/>
              </p:ext>
            </p:extLst>
          </p:nvPr>
        </p:nvGraphicFramePr>
        <p:xfrm>
          <a:off x="14348724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631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463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53889"/>
              </p:ext>
            </p:extLst>
          </p:nvPr>
        </p:nvGraphicFramePr>
        <p:xfrm>
          <a:off x="5880538" y="6099452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80315" y="5576232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893047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30698"/>
              </p:ext>
            </p:extLst>
          </p:nvPr>
        </p:nvGraphicFramePr>
        <p:xfrm>
          <a:off x="8812650" y="347619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79428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81825"/>
              </p:ext>
            </p:extLst>
          </p:nvPr>
        </p:nvGraphicFramePr>
        <p:xfrm>
          <a:off x="279427" y="83716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05034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67587"/>
              </p:ext>
            </p:extLst>
          </p:nvPr>
        </p:nvGraphicFramePr>
        <p:xfrm>
          <a:off x="3805030" y="83716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12650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5893"/>
              </p:ext>
            </p:extLst>
          </p:nvPr>
        </p:nvGraphicFramePr>
        <p:xfrm>
          <a:off x="8812650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954249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9146"/>
              </p:ext>
            </p:extLst>
          </p:nvPr>
        </p:nvGraphicFramePr>
        <p:xfrm>
          <a:off x="12954249" y="837160"/>
          <a:ext cx="49778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207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7753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79428" y="296074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80485"/>
              </p:ext>
            </p:extLst>
          </p:nvPr>
        </p:nvGraphicFramePr>
        <p:xfrm>
          <a:off x="279429" y="347619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642029" y="296074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5068"/>
              </p:ext>
            </p:extLst>
          </p:nvPr>
        </p:nvGraphicFramePr>
        <p:xfrm>
          <a:off x="5642029" y="347619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28484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04409"/>
              </p:ext>
            </p:extLst>
          </p:nvPr>
        </p:nvGraphicFramePr>
        <p:xfrm>
          <a:off x="1382848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1744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1744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90494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869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869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869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1382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982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20732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7632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1357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60256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1744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2518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90494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869" y="6689667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869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869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844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1350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3690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138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3065" y="7228318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2440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7632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1350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60256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9006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9006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251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4222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8381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7756" y="5319863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7759" y="5319863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4222" y="6689665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8381" y="7689157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7756" y="7462011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7759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409903" y="276124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6344"/>
              </p:ext>
            </p:extLst>
          </p:nvPr>
        </p:nvGraphicFramePr>
        <p:xfrm>
          <a:off x="409903" y="805635"/>
          <a:ext cx="17483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8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2684661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06125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09903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3794"/>
              </p:ext>
            </p:extLst>
          </p:nvPr>
        </p:nvGraphicFramePr>
        <p:xfrm>
          <a:off x="409902" y="3438374"/>
          <a:ext cx="8644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457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929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0297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085553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249161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17923"/>
              </p:ext>
            </p:extLst>
          </p:nvPr>
        </p:nvGraphicFramePr>
        <p:xfrm>
          <a:off x="9249161" y="3438374"/>
          <a:ext cx="86446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5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740979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1907626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409904" y="5547893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2817"/>
              </p:ext>
            </p:extLst>
          </p:nvPr>
        </p:nvGraphicFramePr>
        <p:xfrm>
          <a:off x="409903" y="6071113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0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054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44813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3497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823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194972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459310" y="5547893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53088"/>
              </p:ext>
            </p:extLst>
          </p:nvPr>
        </p:nvGraphicFramePr>
        <p:xfrm>
          <a:off x="9459310" y="6071113"/>
          <a:ext cx="8434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12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33295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174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23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819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9049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869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869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86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10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23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81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2766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1516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7344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8732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457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99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7266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109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844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9219" y="3754771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9219" y="5143994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921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114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688116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894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59823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10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2766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6876628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2307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4572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7266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6900235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7344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94137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8176"/>
              </p:ext>
            </p:extLst>
          </p:nvPr>
        </p:nvGraphicFramePr>
        <p:xfrm>
          <a:off x="394138" y="805628"/>
          <a:ext cx="1749972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27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430110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50191"/>
              </p:ext>
            </p:extLst>
          </p:nvPr>
        </p:nvGraphicFramePr>
        <p:xfrm>
          <a:off x="4430110" y="3444658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94137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18982"/>
              </p:ext>
            </p:extLst>
          </p:nvPr>
        </p:nvGraphicFramePr>
        <p:xfrm>
          <a:off x="394138" y="3444658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23264"/>
              </p:ext>
            </p:extLst>
          </p:nvPr>
        </p:nvGraphicFramePr>
        <p:xfrm>
          <a:off x="394139" y="6083688"/>
          <a:ext cx="37364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0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1135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662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94137" y="5560468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72021"/>
              </p:ext>
            </p:extLst>
          </p:nvPr>
        </p:nvGraphicFramePr>
        <p:xfrm>
          <a:off x="8108770" y="3444658"/>
          <a:ext cx="9785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784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354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819491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8931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3165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108770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174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151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537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99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413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994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450197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174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91560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395372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581822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735436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90494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869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7793110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151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869" y="5414964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869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6476859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5379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976799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130413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994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378371" y="2905673"/>
            <a:ext cx="260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402"/>
              </p:ext>
            </p:extLst>
          </p:nvPr>
        </p:nvGraphicFramePr>
        <p:xfrm>
          <a:off x="378372" y="3428893"/>
          <a:ext cx="128173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847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1561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17651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239930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70909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3183601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41643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32666"/>
              </p:ext>
            </p:extLst>
          </p:nvPr>
        </p:nvGraphicFramePr>
        <p:xfrm>
          <a:off x="378371" y="789863"/>
          <a:ext cx="1749972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175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921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30338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450824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579334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3521259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92446"/>
              </p:ext>
            </p:extLst>
          </p:nvPr>
        </p:nvGraphicFramePr>
        <p:xfrm>
          <a:off x="13521258" y="3428893"/>
          <a:ext cx="43201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24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676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Licensing-Model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1744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4451" y="69512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1065" y="69527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5130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8358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5701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2315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2758" y="52919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1744" y="36115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2758" y="84643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5701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7789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869" y="419652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869" y="587690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9419" y="419652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3202" y="717063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1381" y="717063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952" y="868373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816" y="717063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995" y="717063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869" y="746313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1509" y="868373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826" y="587690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100440" y="587690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826" y="593079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100440" y="593079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1509" y="868373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62606" y="28240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40"/>
              </p:ext>
            </p:extLst>
          </p:nvPr>
        </p:nvGraphicFramePr>
        <p:xfrm>
          <a:off x="362606" y="805627"/>
          <a:ext cx="1749452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152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797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263251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91863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371767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813378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62607" y="292143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73383"/>
              </p:ext>
            </p:extLst>
          </p:nvPr>
        </p:nvGraphicFramePr>
        <p:xfrm>
          <a:off x="362606" y="3444658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79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4244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9303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62607" y="55604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62608" y="81995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48153"/>
              </p:ext>
            </p:extLst>
          </p:nvPr>
        </p:nvGraphicFramePr>
        <p:xfrm>
          <a:off x="362607" y="6083689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612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85665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47234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41519"/>
              </p:ext>
            </p:extLst>
          </p:nvPr>
        </p:nvGraphicFramePr>
        <p:xfrm>
          <a:off x="362605" y="8722720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446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771159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23292"/>
              </p:ext>
            </p:extLst>
          </p:nvPr>
        </p:nvGraphicFramePr>
        <p:xfrm>
          <a:off x="13565229" y="3444658"/>
          <a:ext cx="42919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65230" y="2921438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5314"/>
              </p:ext>
            </p:extLst>
          </p:nvPr>
        </p:nvGraphicFramePr>
        <p:xfrm>
          <a:off x="13565230" y="6083689"/>
          <a:ext cx="42919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65231" y="55604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33118"/>
              </p:ext>
            </p:extLst>
          </p:nvPr>
        </p:nvGraphicFramePr>
        <p:xfrm>
          <a:off x="13565229" y="8722720"/>
          <a:ext cx="42918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65231" y="819950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117295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117295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56044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97878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75420" y="2809037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75420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75420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117295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56045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75420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75420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75420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503743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503743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942493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61868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61868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61868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90190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9019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32894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548318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548318" y="6038016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548315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247727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635716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433545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86477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74466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81999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808977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96967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55094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55091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67102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67102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496528" y="8732184"/>
            <a:ext cx="1317600" cy="5868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942493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56045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328940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75421" y="8114687"/>
            <a:ext cx="2721105" cy="6929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820668" y="8114686"/>
            <a:ext cx="2727647" cy="68923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55328" y="8114686"/>
            <a:ext cx="6540" cy="6174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75420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61868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548315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808977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96966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94795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94798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81246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81246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8341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67690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67690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187492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7626242" y="975228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>
            <a:off x="7845617" y="10337280"/>
            <a:ext cx="0" cy="4949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7845617" y="9247262"/>
            <a:ext cx="650910" cy="50501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117295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56045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stCxn id="146" idx="1"/>
            <a:endCxn id="219" idx="0"/>
          </p:cNvCxnSpPr>
          <p:nvPr/>
        </p:nvCxnSpPr>
        <p:spPr>
          <a:xfrm rot="10800000" flipV="1">
            <a:off x="5775420" y="9025584"/>
            <a:ext cx="2721108" cy="73265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75420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 flipV="1">
            <a:off x="5775416" y="9025584"/>
            <a:ext cx="2721112" cy="670508"/>
          </a:xfrm>
          <a:prstGeom prst="bentConnector3">
            <a:avLst>
              <a:gd name="adj1" fmla="val 100056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7663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402216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75144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84667" y="5740064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206443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6091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60916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3583412" y="89538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814128" y="9246358"/>
            <a:ext cx="25148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328940" y="895566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</p:cNvCxnSpPr>
          <p:nvPr/>
        </p:nvCxnSpPr>
        <p:spPr>
          <a:xfrm>
            <a:off x="9814128" y="9246358"/>
            <a:ext cx="24683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3"/>
            <a:endCxn id="305" idx="1"/>
          </p:cNvCxnSpPr>
          <p:nvPr/>
        </p:nvCxnSpPr>
        <p:spPr>
          <a:xfrm flipV="1">
            <a:off x="12767690" y="9246358"/>
            <a:ext cx="815722" cy="18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724983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63585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93694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724983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3041233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302335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63347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223094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3041236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724983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71965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63891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77776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83108" y="4960710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77776" y="6086816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5722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418363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95973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3035900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76489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76597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247727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433546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433545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86478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86477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  <p:sp>
        <p:nvSpPr>
          <p:cNvPr id="113" name="Rechteck 304">
            <a:extLst>
              <a:ext uri="{FF2B5EF4-FFF2-40B4-BE49-F238E27FC236}">
                <a16:creationId xmlns:a16="http://schemas.microsoft.com/office/drawing/2014/main" id="{624CA487-7D05-4F83-816A-0BA05B9722C3}"/>
              </a:ext>
            </a:extLst>
          </p:cNvPr>
          <p:cNvSpPr/>
          <p:nvPr/>
        </p:nvSpPr>
        <p:spPr>
          <a:xfrm>
            <a:off x="11890190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176" name="Raute 151">
            <a:extLst>
              <a:ext uri="{FF2B5EF4-FFF2-40B4-BE49-F238E27FC236}">
                <a16:creationId xmlns:a16="http://schemas.microsoft.com/office/drawing/2014/main" id="{4EDE6263-7899-4A9D-9839-565AB9F11EDD}"/>
              </a:ext>
            </a:extLst>
          </p:cNvPr>
          <p:cNvSpPr/>
          <p:nvPr/>
        </p:nvSpPr>
        <p:spPr>
          <a:xfrm>
            <a:off x="10635716" y="1090532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11">
            <a:extLst>
              <a:ext uri="{FF2B5EF4-FFF2-40B4-BE49-F238E27FC236}">
                <a16:creationId xmlns:a16="http://schemas.microsoft.com/office/drawing/2014/main" id="{89A12A54-1C48-499E-95A1-B0569B241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45618" y="9246358"/>
            <a:ext cx="650908" cy="449734"/>
          </a:xfrm>
          <a:prstGeom prst="bentConnector3">
            <a:avLst>
              <a:gd name="adj1" fmla="val 997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304">
            <a:extLst>
              <a:ext uri="{FF2B5EF4-FFF2-40B4-BE49-F238E27FC236}">
                <a16:creationId xmlns:a16="http://schemas.microsoft.com/office/drawing/2014/main" id="{2EF61905-8232-40A5-9CDF-EB615CA65320}"/>
              </a:ext>
            </a:extLst>
          </p:cNvPr>
          <p:cNvSpPr/>
          <p:nvPr/>
        </p:nvSpPr>
        <p:spPr>
          <a:xfrm>
            <a:off x="10196966" y="975448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cxnSp>
        <p:nvCxnSpPr>
          <p:cNvPr id="211" name="Gerade Verbindung mit Pfeil 158">
            <a:extLst>
              <a:ext uri="{FF2B5EF4-FFF2-40B4-BE49-F238E27FC236}">
                <a16:creationId xmlns:a16="http://schemas.microsoft.com/office/drawing/2014/main" id="{0709123E-7DE4-482C-811E-4E55F246DEE3}"/>
              </a:ext>
            </a:extLst>
          </p:cNvPr>
          <p:cNvCxnSpPr>
            <a:cxnSpLocks/>
            <a:stCxn id="146" idx="2"/>
            <a:endCxn id="176" idx="1"/>
          </p:cNvCxnSpPr>
          <p:nvPr/>
        </p:nvCxnSpPr>
        <p:spPr>
          <a:xfrm rot="16200000" flipH="1">
            <a:off x="8992666" y="9481646"/>
            <a:ext cx="1805712" cy="148038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158">
            <a:extLst>
              <a:ext uri="{FF2B5EF4-FFF2-40B4-BE49-F238E27FC236}">
                <a16:creationId xmlns:a16="http://schemas.microsoft.com/office/drawing/2014/main" id="{B075A709-13F5-400B-B777-DC1672D886E5}"/>
              </a:ext>
            </a:extLst>
          </p:cNvPr>
          <p:cNvCxnSpPr>
            <a:cxnSpLocks/>
            <a:stCxn id="113" idx="1"/>
            <a:endCxn id="176" idx="3"/>
          </p:cNvCxnSpPr>
          <p:nvPr/>
        </p:nvCxnSpPr>
        <p:spPr>
          <a:xfrm flipH="1">
            <a:off x="11074466" y="11124696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158">
            <a:extLst>
              <a:ext uri="{FF2B5EF4-FFF2-40B4-BE49-F238E27FC236}">
                <a16:creationId xmlns:a16="http://schemas.microsoft.com/office/drawing/2014/main" id="{A56CCD0B-20F3-41C0-A981-669498A99FD1}"/>
              </a:ext>
            </a:extLst>
          </p:cNvPr>
          <p:cNvCxnSpPr>
            <a:cxnSpLocks/>
            <a:stCxn id="176" idx="0"/>
            <a:endCxn id="210" idx="2"/>
          </p:cNvCxnSpPr>
          <p:nvPr/>
        </p:nvCxnSpPr>
        <p:spPr>
          <a:xfrm flipV="1">
            <a:off x="10855091" y="10339485"/>
            <a:ext cx="0" cy="565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158">
            <a:extLst>
              <a:ext uri="{FF2B5EF4-FFF2-40B4-BE49-F238E27FC236}">
                <a16:creationId xmlns:a16="http://schemas.microsoft.com/office/drawing/2014/main" id="{597AB2AF-38FE-44F8-8F9B-4ABD5ECF2EB7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10855091" y="10388600"/>
            <a:ext cx="0" cy="5167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393070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0031"/>
              </p:ext>
            </p:extLst>
          </p:nvPr>
        </p:nvGraphicFramePr>
        <p:xfrm>
          <a:off x="394139" y="805627"/>
          <a:ext cx="1748395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75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4066818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39413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80205"/>
              </p:ext>
            </p:extLst>
          </p:nvPr>
        </p:nvGraphicFramePr>
        <p:xfrm>
          <a:off x="394138" y="3444657"/>
          <a:ext cx="1748395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8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444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62235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987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5560467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28428"/>
              </p:ext>
            </p:extLst>
          </p:nvPr>
        </p:nvGraphicFramePr>
        <p:xfrm>
          <a:off x="416239" y="6083687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5560467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5353"/>
              </p:ext>
            </p:extLst>
          </p:nvPr>
        </p:nvGraphicFramePr>
        <p:xfrm>
          <a:off x="6592810" y="6083687"/>
          <a:ext cx="11252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3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003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020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326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065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0585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592809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53253"/>
              </p:ext>
            </p:extLst>
          </p:nvPr>
        </p:nvGraphicFramePr>
        <p:xfrm>
          <a:off x="6592810" y="8714659"/>
          <a:ext cx="835362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6177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302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431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7998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6208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393071" y="819143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75035"/>
              </p:ext>
            </p:extLst>
          </p:nvPr>
        </p:nvGraphicFramePr>
        <p:xfrm>
          <a:off x="393070" y="871465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32674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43471"/>
              </p:ext>
            </p:extLst>
          </p:nvPr>
        </p:nvGraphicFramePr>
        <p:xfrm>
          <a:off x="15250905" y="8714659"/>
          <a:ext cx="25757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11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846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6841" y="26526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90199"/>
              </p:ext>
            </p:extLst>
          </p:nvPr>
        </p:nvGraphicFramePr>
        <p:xfrm>
          <a:off x="346841" y="789872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6841" y="2900690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4324"/>
              </p:ext>
            </p:extLst>
          </p:nvPr>
        </p:nvGraphicFramePr>
        <p:xfrm>
          <a:off x="346841" y="3428902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83515"/>
              </p:ext>
            </p:extLst>
          </p:nvPr>
        </p:nvGraphicFramePr>
        <p:xfrm>
          <a:off x="12484298" y="789872"/>
          <a:ext cx="53885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18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9116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891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21827"/>
              </p:ext>
            </p:extLst>
          </p:nvPr>
        </p:nvGraphicFramePr>
        <p:xfrm>
          <a:off x="11169702" y="3428902"/>
          <a:ext cx="670319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096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521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6522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200499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84294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9698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6841" y="743006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953"/>
              </p:ext>
            </p:extLst>
          </p:nvPr>
        </p:nvGraphicFramePr>
        <p:xfrm>
          <a:off x="346841" y="7965282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6841" y="553271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3897"/>
              </p:ext>
            </p:extLst>
          </p:nvPr>
        </p:nvGraphicFramePr>
        <p:xfrm>
          <a:off x="346841" y="606294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5182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5637"/>
              </p:ext>
            </p:extLst>
          </p:nvPr>
        </p:nvGraphicFramePr>
        <p:xfrm>
          <a:off x="8255181" y="6055936"/>
          <a:ext cx="961771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4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498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907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1447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951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8707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84368"/>
              </p:ext>
            </p:extLst>
          </p:nvPr>
        </p:nvGraphicFramePr>
        <p:xfrm>
          <a:off x="11247659" y="902708"/>
          <a:ext cx="660947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5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39780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2981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63684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47659" y="379488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62606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8882"/>
              </p:ext>
            </p:extLst>
          </p:nvPr>
        </p:nvGraphicFramePr>
        <p:xfrm>
          <a:off x="362607" y="3460423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69303" y="2937203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5458"/>
              </p:ext>
            </p:extLst>
          </p:nvPr>
        </p:nvGraphicFramePr>
        <p:xfrm>
          <a:off x="13969300" y="3460423"/>
          <a:ext cx="388782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777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500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6640358" y="558028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10015"/>
              </p:ext>
            </p:extLst>
          </p:nvPr>
        </p:nvGraphicFramePr>
        <p:xfrm>
          <a:off x="6640358" y="6103503"/>
          <a:ext cx="648556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29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3059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0327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62607" y="558028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60993"/>
              </p:ext>
            </p:extLst>
          </p:nvPr>
        </p:nvGraphicFramePr>
        <p:xfrm>
          <a:off x="362605" y="6103503"/>
          <a:ext cx="5992473" cy="599793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05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51443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495380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  <a:gridCol w="912104">
                  <a:extLst>
                    <a:ext uri="{9D8B030D-6E8A-4147-A177-3AD203B41FA5}">
                      <a16:colId xmlns:a16="http://schemas.microsoft.com/office/drawing/2014/main" val="2015445087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62606" y="379488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50455"/>
              </p:ext>
            </p:extLst>
          </p:nvPr>
        </p:nvGraphicFramePr>
        <p:xfrm>
          <a:off x="362609" y="902708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28">
            <a:extLst>
              <a:ext uri="{FF2B5EF4-FFF2-40B4-BE49-F238E27FC236}">
                <a16:creationId xmlns:a16="http://schemas.microsoft.com/office/drawing/2014/main" id="{EC260DBB-9548-4809-997F-43B4E24FDBF2}"/>
              </a:ext>
            </a:extLst>
          </p:cNvPr>
          <p:cNvSpPr txBox="1"/>
          <p:nvPr/>
        </p:nvSpPr>
        <p:spPr>
          <a:xfrm>
            <a:off x="13411200" y="5580283"/>
            <a:ext cx="33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8AE8D6-49FB-476B-A949-1778E89D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61084"/>
              </p:ext>
            </p:extLst>
          </p:nvPr>
        </p:nvGraphicFramePr>
        <p:xfrm>
          <a:off x="13411200" y="6103503"/>
          <a:ext cx="4445929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3584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73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operatorID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inputNumber*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Not 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1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9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Less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62844"/>
                  </a:ext>
                </a:extLst>
              </a:tr>
            </a:tbl>
          </a:graphicData>
        </a:graphic>
      </p:graphicFrame>
      <p:sp>
        <p:nvSpPr>
          <p:cNvPr id="20" name="Textfeld 24">
            <a:extLst>
              <a:ext uri="{FF2B5EF4-FFF2-40B4-BE49-F238E27FC236}">
                <a16:creationId xmlns:a16="http://schemas.microsoft.com/office/drawing/2014/main" id="{290A4807-99D4-4D86-870B-984AFC83B5B8}"/>
              </a:ext>
            </a:extLst>
          </p:cNvPr>
          <p:cNvSpPr txBox="1"/>
          <p:nvPr/>
        </p:nvSpPr>
        <p:spPr>
          <a:xfrm>
            <a:off x="6640358" y="9732123"/>
            <a:ext cx="49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D7D2B5C8-7740-4073-B733-3324192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4281"/>
              </p:ext>
            </p:extLst>
          </p:nvPr>
        </p:nvGraphicFramePr>
        <p:xfrm>
          <a:off x="6640357" y="10255343"/>
          <a:ext cx="905684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91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9282">
                  <a:extLst>
                    <a:ext uri="{9D8B030D-6E8A-4147-A177-3AD203B41FA5}">
                      <a16:colId xmlns:a16="http://schemas.microsoft.com/office/drawing/2014/main" val="3042079164"/>
                    </a:ext>
                  </a:extLst>
                </a:gridCol>
                <a:gridCol w="151898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582880">
                  <a:extLst>
                    <a:ext uri="{9D8B030D-6E8A-4147-A177-3AD203B41FA5}">
                      <a16:colId xmlns:a16="http://schemas.microsoft.com/office/drawing/2014/main" val="3220207194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380649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831"/>
              </p:ext>
            </p:extLst>
          </p:nvPr>
        </p:nvGraphicFramePr>
        <p:xfrm>
          <a:off x="362606" y="78986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7739"/>
              </p:ext>
            </p:extLst>
          </p:nvPr>
        </p:nvGraphicFramePr>
        <p:xfrm>
          <a:off x="362607" y="342889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6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92697"/>
              </p:ext>
            </p:extLst>
          </p:nvPr>
        </p:nvGraphicFramePr>
        <p:xfrm>
          <a:off x="362607" y="606792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881562" y="5953914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10054643" y="74819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3430417" y="74819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346085" y="902078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784835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398387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171282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617766" y="7999225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9662335" y="7999225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004210" y="7999225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652862" y="7481907"/>
            <a:ext cx="13176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  <p:cxnSp>
        <p:nvCxnSpPr>
          <p:cNvPr id="33" name="Gerade Verbindung mit Pfeil 38">
            <a:extLst>
              <a:ext uri="{FF2B5EF4-FFF2-40B4-BE49-F238E27FC236}">
                <a16:creationId xmlns:a16="http://schemas.microsoft.com/office/drawing/2014/main" id="{FF3B0918-F362-428D-B265-847DEBAEC461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837137" y="7774407"/>
            <a:ext cx="81572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8">
            <a:extLst>
              <a:ext uri="{FF2B5EF4-FFF2-40B4-BE49-F238E27FC236}">
                <a16:creationId xmlns:a16="http://schemas.microsoft.com/office/drawing/2014/main" id="{E90C268D-FF74-4810-839E-9BA8E7AE1D2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617762" y="653891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8">
            <a:extLst>
              <a:ext uri="{FF2B5EF4-FFF2-40B4-BE49-F238E27FC236}">
                <a16:creationId xmlns:a16="http://schemas.microsoft.com/office/drawing/2014/main" id="{5F8A3A38-FF3E-41CE-BEE1-0C3394F8196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617762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7">
            <a:extLst>
              <a:ext uri="{FF2B5EF4-FFF2-40B4-BE49-F238E27FC236}">
                <a16:creationId xmlns:a16="http://schemas.microsoft.com/office/drawing/2014/main" id="{3E39BB7E-1891-4342-BFCC-7D37C96D9409}"/>
              </a:ext>
            </a:extLst>
          </p:cNvPr>
          <p:cNvSpPr/>
          <p:nvPr/>
        </p:nvSpPr>
        <p:spPr>
          <a:xfrm>
            <a:off x="8268010" y="5952820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Rechteck 49">
            <a:extLst>
              <a:ext uri="{FF2B5EF4-FFF2-40B4-BE49-F238E27FC236}">
                <a16:creationId xmlns:a16="http://schemas.microsoft.com/office/drawing/2014/main" id="{73ADBD0C-BBE9-4F5E-AF74-C06C94115FD3}"/>
              </a:ext>
            </a:extLst>
          </p:cNvPr>
          <p:cNvSpPr/>
          <p:nvPr/>
        </p:nvSpPr>
        <p:spPr>
          <a:xfrm>
            <a:off x="11654458" y="5947962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2" name="Gerade Verbindung mit Pfeil 38">
            <a:extLst>
              <a:ext uri="{FF2B5EF4-FFF2-40B4-BE49-F238E27FC236}">
                <a16:creationId xmlns:a16="http://schemas.microsoft.com/office/drawing/2014/main" id="{164074E9-8014-4A47-A4CA-7B2D0D2C9CF3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9223585" y="7774407"/>
            <a:ext cx="831058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8">
            <a:extLst>
              <a:ext uri="{FF2B5EF4-FFF2-40B4-BE49-F238E27FC236}">
                <a16:creationId xmlns:a16="http://schemas.microsoft.com/office/drawing/2014/main" id="{53B6B0BE-1706-4128-AE09-29E16AEE2417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>
            <a:off x="12610032" y="777440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38">
            <a:extLst>
              <a:ext uri="{FF2B5EF4-FFF2-40B4-BE49-F238E27FC236}">
                <a16:creationId xmlns:a16="http://schemas.microsoft.com/office/drawing/2014/main" id="{0129572E-AD9D-4555-B9AA-1577D1B0DA3B}"/>
              </a:ext>
            </a:extLst>
          </p:cNvPr>
          <p:cNvCxnSpPr>
            <a:cxnSpLocks/>
            <a:stCxn id="24" idx="0"/>
            <a:endCxn id="49" idx="2"/>
          </p:cNvCxnSpPr>
          <p:nvPr/>
        </p:nvCxnSpPr>
        <p:spPr>
          <a:xfrm flipV="1">
            <a:off x="12390657" y="6532962"/>
            <a:ext cx="1" cy="1027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38">
            <a:extLst>
              <a:ext uri="{FF2B5EF4-FFF2-40B4-BE49-F238E27FC236}">
                <a16:creationId xmlns:a16="http://schemas.microsoft.com/office/drawing/2014/main" id="{15F57FAA-FE63-4FD3-8E15-D42FCB24A04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2390657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8">
            <a:extLst>
              <a:ext uri="{FF2B5EF4-FFF2-40B4-BE49-F238E27FC236}">
                <a16:creationId xmlns:a16="http://schemas.microsoft.com/office/drawing/2014/main" id="{C5624561-1892-4024-B1D4-3B87711D8A4C}"/>
              </a:ext>
            </a:extLst>
          </p:cNvPr>
          <p:cNvCxnSpPr>
            <a:cxnSpLocks/>
            <a:stCxn id="20" idx="0"/>
            <a:endCxn id="47" idx="2"/>
          </p:cNvCxnSpPr>
          <p:nvPr/>
        </p:nvCxnSpPr>
        <p:spPr>
          <a:xfrm flipV="1">
            <a:off x="9004210" y="6537820"/>
            <a:ext cx="0" cy="10226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38">
            <a:extLst>
              <a:ext uri="{FF2B5EF4-FFF2-40B4-BE49-F238E27FC236}">
                <a16:creationId xmlns:a16="http://schemas.microsoft.com/office/drawing/2014/main" id="{F4BAD629-D5BA-47F0-8F1C-9BBAEF1E61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004210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304">
            <a:extLst>
              <a:ext uri="{FF2B5EF4-FFF2-40B4-BE49-F238E27FC236}">
                <a16:creationId xmlns:a16="http://schemas.microsoft.com/office/drawing/2014/main" id="{8907290E-C3F7-4BA1-933B-E3CFD95891D1}"/>
              </a:ext>
            </a:extLst>
          </p:cNvPr>
          <p:cNvSpPr/>
          <p:nvPr/>
        </p:nvSpPr>
        <p:spPr>
          <a:xfrm>
            <a:off x="8346085" y="27932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70" name="Raute 5">
            <a:extLst>
              <a:ext uri="{FF2B5EF4-FFF2-40B4-BE49-F238E27FC236}">
                <a16:creationId xmlns:a16="http://schemas.microsoft.com/office/drawing/2014/main" id="{47C1A22E-E74C-4607-B389-17B28F1A6579}"/>
              </a:ext>
            </a:extLst>
          </p:cNvPr>
          <p:cNvSpPr/>
          <p:nvPr/>
        </p:nvSpPr>
        <p:spPr>
          <a:xfrm>
            <a:off x="8788804" y="43451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1" name="Rechteck 3">
            <a:extLst>
              <a:ext uri="{FF2B5EF4-FFF2-40B4-BE49-F238E27FC236}">
                <a16:creationId xmlns:a16="http://schemas.microsoft.com/office/drawing/2014/main" id="{FB5DF958-4B2E-47A4-B229-0BBE0274E422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Raute 4">
            <a:extLst>
              <a:ext uri="{FF2B5EF4-FFF2-40B4-BE49-F238E27FC236}">
                <a16:creationId xmlns:a16="http://schemas.microsoft.com/office/drawing/2014/main" id="{654C4AF3-661D-4C76-B0E2-F0FA6C04221B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5">
            <a:extLst>
              <a:ext uri="{FF2B5EF4-FFF2-40B4-BE49-F238E27FC236}">
                <a16:creationId xmlns:a16="http://schemas.microsoft.com/office/drawing/2014/main" id="{286C9EBD-2626-4AB1-9705-0B08FC643A91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4" name="Gerade Verbindung mit Pfeil 6">
            <a:extLst>
              <a:ext uri="{FF2B5EF4-FFF2-40B4-BE49-F238E27FC236}">
                <a16:creationId xmlns:a16="http://schemas.microsoft.com/office/drawing/2014/main" id="{094BDED6-9AFD-4942-96FB-002C54362746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">
            <a:extLst>
              <a:ext uri="{FF2B5EF4-FFF2-40B4-BE49-F238E27FC236}">
                <a16:creationId xmlns:a16="http://schemas.microsoft.com/office/drawing/2014/main" id="{DBDD7168-8F4C-43D0-B8B1-8873630CEB16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8">
            <a:extLst>
              <a:ext uri="{FF2B5EF4-FFF2-40B4-BE49-F238E27FC236}">
                <a16:creationId xmlns:a16="http://schemas.microsoft.com/office/drawing/2014/main" id="{54814B4D-B108-4F49-B443-A515B35DA3B5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5">
            <a:extLst>
              <a:ext uri="{FF2B5EF4-FFF2-40B4-BE49-F238E27FC236}">
                <a16:creationId xmlns:a16="http://schemas.microsoft.com/office/drawing/2014/main" id="{F488986D-A6AD-48C5-836C-79DDC21C946D}"/>
              </a:ext>
            </a:extLst>
          </p:cNvPr>
          <p:cNvSpPr/>
          <p:nvPr/>
        </p:nvSpPr>
        <p:spPr>
          <a:xfrm>
            <a:off x="5398387" y="43451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5">
            <a:extLst>
              <a:ext uri="{FF2B5EF4-FFF2-40B4-BE49-F238E27FC236}">
                <a16:creationId xmlns:a16="http://schemas.microsoft.com/office/drawing/2014/main" id="{4795CE3C-9858-462F-9CCF-90DCBF7D394C}"/>
              </a:ext>
            </a:extLst>
          </p:cNvPr>
          <p:cNvSpPr/>
          <p:nvPr/>
        </p:nvSpPr>
        <p:spPr>
          <a:xfrm>
            <a:off x="12171282" y="43451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41">
            <a:extLst>
              <a:ext uri="{FF2B5EF4-FFF2-40B4-BE49-F238E27FC236}">
                <a16:creationId xmlns:a16="http://schemas.microsoft.com/office/drawing/2014/main" id="{2F50DB4D-B75C-44D1-A0A8-31BA39DDD6A9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9004210" y="3378272"/>
            <a:ext cx="3969" cy="9668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1">
            <a:extLst>
              <a:ext uri="{FF2B5EF4-FFF2-40B4-BE49-F238E27FC236}">
                <a16:creationId xmlns:a16="http://schemas.microsoft.com/office/drawing/2014/main" id="{B2D97E66-742E-4ADF-A369-A7951AD798D1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rot="5400000" flipH="1" flipV="1">
            <a:off x="6352227" y="2351308"/>
            <a:ext cx="1259393" cy="27283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41">
            <a:extLst>
              <a:ext uri="{FF2B5EF4-FFF2-40B4-BE49-F238E27FC236}">
                <a16:creationId xmlns:a16="http://schemas.microsoft.com/office/drawing/2014/main" id="{7F14EB99-227F-45C7-BAF4-79D8DB31E90A}"/>
              </a:ext>
            </a:extLst>
          </p:cNvPr>
          <p:cNvCxnSpPr>
            <a:cxnSpLocks/>
            <a:stCxn id="78" idx="0"/>
            <a:endCxn id="69" idx="3"/>
          </p:cNvCxnSpPr>
          <p:nvPr/>
        </p:nvCxnSpPr>
        <p:spPr>
          <a:xfrm rot="16200000" flipV="1">
            <a:off x="10396800" y="2351308"/>
            <a:ext cx="1259393" cy="272832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41">
            <a:extLst>
              <a:ext uri="{FF2B5EF4-FFF2-40B4-BE49-F238E27FC236}">
                <a16:creationId xmlns:a16="http://schemas.microsoft.com/office/drawing/2014/main" id="{2CDEC71A-1C3A-4830-888B-5D857EB39A4A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9004210" y="4930165"/>
            <a:ext cx="3969" cy="10226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41">
            <a:extLst>
              <a:ext uri="{FF2B5EF4-FFF2-40B4-BE49-F238E27FC236}">
                <a16:creationId xmlns:a16="http://schemas.microsoft.com/office/drawing/2014/main" id="{9C4FAE2D-AD20-42CF-A602-2698DBD20CCE}"/>
              </a:ext>
            </a:extLst>
          </p:cNvPr>
          <p:cNvCxnSpPr>
            <a:cxnSpLocks/>
            <a:stCxn id="12" idx="0"/>
            <a:endCxn id="77" idx="2"/>
          </p:cNvCxnSpPr>
          <p:nvPr/>
        </p:nvCxnSpPr>
        <p:spPr>
          <a:xfrm flipV="1">
            <a:off x="5617762" y="4930165"/>
            <a:ext cx="0" cy="10237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41">
            <a:extLst>
              <a:ext uri="{FF2B5EF4-FFF2-40B4-BE49-F238E27FC236}">
                <a16:creationId xmlns:a16="http://schemas.microsoft.com/office/drawing/2014/main" id="{C09A9E7A-51EA-4F74-A645-39B91E52840A}"/>
              </a:ext>
            </a:extLst>
          </p:cNvPr>
          <p:cNvCxnSpPr>
            <a:cxnSpLocks/>
            <a:stCxn id="49" idx="0"/>
            <a:endCxn id="78" idx="2"/>
          </p:cNvCxnSpPr>
          <p:nvPr/>
        </p:nvCxnSpPr>
        <p:spPr>
          <a:xfrm flipH="1" flipV="1">
            <a:off x="12390657" y="4930165"/>
            <a:ext cx="1" cy="10177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41">
            <a:extLst>
              <a:ext uri="{FF2B5EF4-FFF2-40B4-BE49-F238E27FC236}">
                <a16:creationId xmlns:a16="http://schemas.microsoft.com/office/drawing/2014/main" id="{2F206BE4-7DC3-4BD6-8281-188422DEF72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12386689" y="4986122"/>
            <a:ext cx="3969" cy="96184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41">
            <a:extLst>
              <a:ext uri="{FF2B5EF4-FFF2-40B4-BE49-F238E27FC236}">
                <a16:creationId xmlns:a16="http://schemas.microsoft.com/office/drawing/2014/main" id="{FD718F8C-1704-4977-8323-3DCBD008049B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004210" y="4981264"/>
            <a:ext cx="7937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41">
            <a:extLst>
              <a:ext uri="{FF2B5EF4-FFF2-40B4-BE49-F238E27FC236}">
                <a16:creationId xmlns:a16="http://schemas.microsoft.com/office/drawing/2014/main" id="{6F5A1582-6C2E-40EB-8B60-3DC239F635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17762" y="4981264"/>
            <a:ext cx="0" cy="9726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62607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2494"/>
              </p:ext>
            </p:extLst>
          </p:nvPr>
        </p:nvGraphicFramePr>
        <p:xfrm>
          <a:off x="362607" y="789869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846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27624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68095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3912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62607" y="287948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62607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78568"/>
              </p:ext>
            </p:extLst>
          </p:nvPr>
        </p:nvGraphicFramePr>
        <p:xfrm>
          <a:off x="362607" y="3455089"/>
          <a:ext cx="175154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79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23593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1503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882462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09158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24017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197277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3152"/>
              </p:ext>
            </p:extLst>
          </p:nvPr>
        </p:nvGraphicFramePr>
        <p:xfrm>
          <a:off x="362607" y="6067929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9450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554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202855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95637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68769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606219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840475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37451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291316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77144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77144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915894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35269" y="5997108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35269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35269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211056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49806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211056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1522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69181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49806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611522" y="7115954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44967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69181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44967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88559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88556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88559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88556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82849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211053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721599" y="6823267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93397" y="6823452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93394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43232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48936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87686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59482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38390" y="6823174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11018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81982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7627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92526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620732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68294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8198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81982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4323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401357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620732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3009320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3009320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4323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620732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401357" y="8161301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25570" y="7941926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25570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75152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75152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915894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110186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4410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35269" y="7115953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26436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54644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54644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45269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915890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26436" y="3462271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54643" y="3464017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35265" y="3686295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54643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1963</Words>
  <Application>Microsoft Office PowerPoint</Application>
  <PresentationFormat>Custom</PresentationFormat>
  <Paragraphs>1483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687</cp:revision>
  <dcterms:created xsi:type="dcterms:W3CDTF">2020-05-29T00:46:24Z</dcterms:created>
  <dcterms:modified xsi:type="dcterms:W3CDTF">2021-03-22T13:01:34Z</dcterms:modified>
</cp:coreProperties>
</file>