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8"/>
  </p:notesMasterIdLst>
  <p:sldIdLst>
    <p:sldId id="282" r:id="rId2"/>
    <p:sldId id="262" r:id="rId3"/>
    <p:sldId id="263" r:id="rId4"/>
    <p:sldId id="268" r:id="rId5"/>
    <p:sldId id="269" r:id="rId6"/>
    <p:sldId id="270" r:id="rId7"/>
    <p:sldId id="271" r:id="rId8"/>
    <p:sldId id="283" r:id="rId9"/>
    <p:sldId id="289" r:id="rId10"/>
    <p:sldId id="272" r:id="rId11"/>
    <p:sldId id="284" r:id="rId12"/>
    <p:sldId id="265" r:id="rId13"/>
    <p:sldId id="273" r:id="rId14"/>
    <p:sldId id="274" r:id="rId15"/>
    <p:sldId id="285" r:id="rId16"/>
    <p:sldId id="266" r:id="rId17"/>
    <p:sldId id="275" r:id="rId18"/>
    <p:sldId id="286" r:id="rId19"/>
    <p:sldId id="279" r:id="rId20"/>
    <p:sldId id="276" r:id="rId21"/>
    <p:sldId id="287" r:id="rId22"/>
    <p:sldId id="277" r:id="rId23"/>
    <p:sldId id="278" r:id="rId24"/>
    <p:sldId id="288" r:id="rId25"/>
    <p:sldId id="280" r:id="rId26"/>
    <p:sldId id="281" r:id="rId27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3B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137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181963" y="3544741"/>
          <a:ext cx="4505520" cy="3897457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Metadata</a:t>
          </a:r>
        </a:p>
      </dsp:txBody>
      <dsp:txXfrm>
        <a:off x="6928591" y="4190604"/>
        <a:ext cx="3012264" cy="2605731"/>
      </dsp:txXfrm>
    </dsp:sp>
    <dsp:sp modelId="{D15FDFFD-40D7-44D5-BD61-C48CB8245F75}">
      <dsp:nvSpPr>
        <dsp:cNvPr id="0" name=""/>
        <dsp:cNvSpPr/>
      </dsp:nvSpPr>
      <dsp:spPr>
        <a:xfrm>
          <a:off x="7585296" y="2081532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596986" y="0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Configuration</a:t>
          </a:r>
        </a:p>
      </dsp:txBody>
      <dsp:txXfrm>
        <a:off x="7208869" y="529351"/>
        <a:ext cx="2468475" cy="2135520"/>
      </dsp:txXfrm>
    </dsp:sp>
    <dsp:sp modelId="{F92AFAB9-0104-4DF4-B85F-BFC18438E0F0}">
      <dsp:nvSpPr>
        <dsp:cNvPr id="0" name=""/>
        <dsp:cNvSpPr/>
      </dsp:nvSpPr>
      <dsp:spPr>
        <a:xfrm>
          <a:off x="9946277" y="3445960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983201" y="1964661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I18n</a:t>
          </a:r>
        </a:p>
      </dsp:txBody>
      <dsp:txXfrm>
        <a:off x="10595084" y="2494012"/>
        <a:ext cx="2468475" cy="2135520"/>
      </dsp:txXfrm>
    </dsp:sp>
    <dsp:sp modelId="{5300B97E-8D2A-4630-83C4-D8E14554614C}">
      <dsp:nvSpPr>
        <dsp:cNvPr id="0" name=""/>
        <dsp:cNvSpPr/>
      </dsp:nvSpPr>
      <dsp:spPr>
        <a:xfrm>
          <a:off x="9945159" y="6061393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983201" y="5826957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L10N</a:t>
          </a:r>
        </a:p>
      </dsp:txBody>
      <dsp:txXfrm>
        <a:off x="10595084" y="6356308"/>
        <a:ext cx="2468475" cy="2135520"/>
      </dsp:txXfrm>
    </dsp:sp>
    <dsp:sp modelId="{CCD900EC-36F7-49BC-A14E-7A0CBEC121D8}">
      <dsp:nvSpPr>
        <dsp:cNvPr id="0" name=""/>
        <dsp:cNvSpPr/>
      </dsp:nvSpPr>
      <dsp:spPr>
        <a:xfrm>
          <a:off x="7585284" y="7442266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596986" y="779381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Logging</a:t>
          </a:r>
        </a:p>
      </dsp:txBody>
      <dsp:txXfrm>
        <a:off x="7208869" y="8323167"/>
        <a:ext cx="2468475" cy="2135520"/>
      </dsp:txXfrm>
    </dsp:sp>
    <dsp:sp modelId="{6774044B-F4B7-4C6E-A204-E3A33B21528B}">
      <dsp:nvSpPr>
        <dsp:cNvPr id="0" name=""/>
        <dsp:cNvSpPr/>
      </dsp:nvSpPr>
      <dsp:spPr>
        <a:xfrm>
          <a:off x="5215681" y="6066794"/>
          <a:ext cx="1699919" cy="1464705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195051" y="5829154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Monitoring</a:t>
          </a:r>
        </a:p>
      </dsp:txBody>
      <dsp:txXfrm>
        <a:off x="3806934" y="6358505"/>
        <a:ext cx="2468475" cy="2135520"/>
      </dsp:txXfrm>
    </dsp:sp>
    <dsp:sp modelId="{5AA4141C-BE98-4F61-808D-C114023BC4FB}">
      <dsp:nvSpPr>
        <dsp:cNvPr id="0" name=""/>
        <dsp:cNvSpPr/>
      </dsp:nvSpPr>
      <dsp:spPr>
        <a:xfrm>
          <a:off x="3195051" y="1960266"/>
          <a:ext cx="3692241" cy="3194222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Licensing</a:t>
          </a:r>
        </a:p>
      </dsp:txBody>
      <dsp:txXfrm>
        <a:off x="3806934" y="2489617"/>
        <a:ext cx="2468475" cy="213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/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591DD-DA25-40C0-9637-9105BE6F2894}"/>
              </a:ext>
            </a:extLst>
          </p:cNvPr>
          <p:cNvSpPr txBox="1">
            <a:spLocks/>
          </p:cNvSpPr>
          <p:nvPr/>
        </p:nvSpPr>
        <p:spPr>
          <a:xfrm>
            <a:off x="1904379" y="476748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9600" dirty="0">
                <a:solidFill>
                  <a:schemeClr val="tx2"/>
                </a:solidFill>
              </a:rPr>
              <a:t>Appman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31E742A-44B8-4F3B-A4DA-52A82B3EC61F}"/>
              </a:ext>
            </a:extLst>
          </p:cNvPr>
          <p:cNvSpPr txBox="1">
            <a:spLocks/>
          </p:cNvSpPr>
          <p:nvPr/>
        </p:nvSpPr>
        <p:spPr>
          <a:xfrm>
            <a:off x="1904379" y="6677741"/>
            <a:ext cx="14394242" cy="1559740"/>
          </a:xfrm>
        </p:spPr>
        <p:txBody>
          <a:bodyPr>
            <a:no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B0B3B9"/>
                </a:solidFill>
                <a:latin typeface="+mn-lt"/>
              </a:rPr>
              <a:t>One app to rule them all</a:t>
            </a:r>
          </a:p>
        </p:txBody>
      </p:sp>
      <p:cxnSp>
        <p:nvCxnSpPr>
          <p:cNvPr id="4" name="Gerader Verbinder 281">
            <a:extLst>
              <a:ext uri="{FF2B5EF4-FFF2-40B4-BE49-F238E27FC236}">
                <a16:creationId xmlns:a16="http://schemas.microsoft.com/office/drawing/2014/main" id="{B4E7088C-AA97-4BC0-AB61-561844B6176B}"/>
              </a:ext>
            </a:extLst>
          </p:cNvPr>
          <p:cNvCxnSpPr>
            <a:cxnSpLocks/>
          </p:cNvCxnSpPr>
          <p:nvPr/>
        </p:nvCxnSpPr>
        <p:spPr>
          <a:xfrm>
            <a:off x="5071269" y="6510101"/>
            <a:ext cx="8077200" cy="0"/>
          </a:xfrm>
          <a:prstGeom prst="line">
            <a:avLst/>
          </a:prstGeom>
          <a:ln w="28575">
            <a:solidFill>
              <a:srgbClr val="B0B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D8071C65-6F7B-461C-9F75-BE1F582BC81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3A9CB1-FA15-497F-9B0E-2892C25048B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 of 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935F-5174-4123-ABC6-F9FC030F260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37604-CE86-470E-A4F0-AC892A9D99A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F18A97-E3AB-4648-83CD-1574A6304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372" y="373471"/>
            <a:ext cx="2536909" cy="7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41719" y="1185545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19237"/>
              </p:ext>
            </p:extLst>
          </p:nvPr>
        </p:nvGraphicFramePr>
        <p:xfrm>
          <a:off x="341719" y="1708765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5007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4979126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79136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jdbc:mysql://localhost:3306/vinyl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41719" y="3803886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41719" y="6523754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80915"/>
              </p:ext>
            </p:extLst>
          </p:nvPr>
        </p:nvGraphicFramePr>
        <p:xfrm>
          <a:off x="341720" y="4379486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4519">
                  <a:extLst>
                    <a:ext uri="{9D8B030D-6E8A-4147-A177-3AD203B41FA5}">
                      <a16:colId xmlns:a16="http://schemas.microsoft.com/office/drawing/2014/main" val="4054182380"/>
                    </a:ext>
                  </a:extLst>
                </a:gridCol>
                <a:gridCol w="2328001">
                  <a:extLst>
                    <a:ext uri="{9D8B030D-6E8A-4147-A177-3AD203B41FA5}">
                      <a16:colId xmlns:a16="http://schemas.microsoft.com/office/drawing/2014/main" val="4129744516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9163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8080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002954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56858"/>
              </p:ext>
            </p:extLst>
          </p:nvPr>
        </p:nvGraphicFramePr>
        <p:xfrm>
          <a:off x="341718" y="7046974"/>
          <a:ext cx="1751548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1722">
                  <a:extLst>
                    <a:ext uri="{9D8B030D-6E8A-4147-A177-3AD203B41FA5}">
                      <a16:colId xmlns:a16="http://schemas.microsoft.com/office/drawing/2014/main" val="4093715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8094065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1545426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2821318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56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1190171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77258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1978573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appVersion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viewVersion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#44546A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#203864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8" name="Gerader Verbinder 281">
            <a:extLst>
              <a:ext uri="{FF2B5EF4-FFF2-40B4-BE49-F238E27FC236}">
                <a16:creationId xmlns:a16="http://schemas.microsoft.com/office/drawing/2014/main" id="{094BCB5E-AC3A-43CA-BD8E-84C7E047026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D337EA00-8794-4CA7-BBB7-17BCE1C5326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01001C32-97E6-4EEF-BA22-CB6F0195848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D041-4262-4522-9A37-DDBA6ECFCBF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10 of 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3A6B5-4CA4-4270-BA38-11EE94FF2F1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00504-31D8-4CB8-B8C4-BDCE5C22A3C9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63929" y="4343400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0A7540-4B48-4E81-A412-A3A0AD759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927500"/>
              </p:ext>
            </p:extLst>
          </p:nvPr>
        </p:nvGraphicFramePr>
        <p:xfrm>
          <a:off x="674621" y="746760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9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9109869" y="61133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9109869" y="38756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9548619" y="499450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767994" y="5579506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767994" y="4460659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767994" y="5639086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843781" y="38756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2282531" y="506762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843781" y="835103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0244247" y="5287003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2501906" y="4460662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2282531" y="731072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10244247" y="6698352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4577692" y="49901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2501906" y="7749477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4577692" y="723760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721284" y="7530102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721281" y="7530102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721284" y="5282609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721281" y="5281593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915574" y="611334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843778" y="61131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1354324" y="6405665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10426122" y="6405850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426119" y="6405848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6375957" y="61131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8181661" y="61131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8620411" y="6405662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692207" y="6405662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671115" y="6405572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742911" y="27521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814707" y="275216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5009001" y="275216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6325251" y="3044666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7253457" y="3044666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7301019" y="3044666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814707" y="506762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814707" y="730494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6375957" y="38756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7034082" y="4460662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7253457" y="5287003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3642045" y="49901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3642045" y="723760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6375957" y="835103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7253457" y="6698069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7034082" y="7743699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958295" y="7524324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958295" y="5282609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5007877" y="5279719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5007877" y="7524321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9548619" y="954804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742911" y="947492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10476827" y="947492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767994" y="6698351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9059161" y="9767420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987369" y="9767420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987369" y="976742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10477994" y="275391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9548615" y="282994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9059161" y="3044669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987368" y="3046415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767990" y="3268693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987368" y="3049315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el 1">
            <a:extLst>
              <a:ext uri="{FF2B5EF4-FFF2-40B4-BE49-F238E27FC236}">
                <a16:creationId xmlns:a16="http://schemas.microsoft.com/office/drawing/2014/main" id="{3636DC80-B15F-458D-AECC-888C305B8915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cxnSp>
        <p:nvCxnSpPr>
          <p:cNvPr id="73" name="Gerader Verbinder 281">
            <a:extLst>
              <a:ext uri="{FF2B5EF4-FFF2-40B4-BE49-F238E27FC236}">
                <a16:creationId xmlns:a16="http://schemas.microsoft.com/office/drawing/2014/main" id="{8DE2E985-C665-4DDD-9051-B95B54066533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281">
            <a:extLst>
              <a:ext uri="{FF2B5EF4-FFF2-40B4-BE49-F238E27FC236}">
                <a16:creationId xmlns:a16="http://schemas.microsoft.com/office/drawing/2014/main" id="{3E5493E4-7392-4475-8C37-EC4A3445B46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1BED8C-D061-4445-B973-46DA5B85089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12 of 26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9A2C50-BDAA-45B6-B143-F8B93468CFBB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FBAA97-3506-4580-9487-5A7CBA2C420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41718" y="1128923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3650"/>
              </p:ext>
            </p:extLst>
          </p:nvPr>
        </p:nvGraphicFramePr>
        <p:xfrm>
          <a:off x="341719" y="1652143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41722" y="368514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07454" y="1128923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44724"/>
              </p:ext>
            </p:extLst>
          </p:nvPr>
        </p:nvGraphicFramePr>
        <p:xfrm>
          <a:off x="11607451" y="1652143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5592"/>
              </p:ext>
            </p:extLst>
          </p:nvPr>
        </p:nvGraphicFramePr>
        <p:xfrm>
          <a:off x="341718" y="4208361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23902"/>
              </p:ext>
            </p:extLst>
          </p:nvPr>
        </p:nvGraphicFramePr>
        <p:xfrm>
          <a:off x="9982704" y="4208361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982708" y="3685141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780093" y="1128923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76953"/>
              </p:ext>
            </p:extLst>
          </p:nvPr>
        </p:nvGraphicFramePr>
        <p:xfrm>
          <a:off x="14780093" y="1652143"/>
          <a:ext cx="30811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883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2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24826"/>
              </p:ext>
            </p:extLst>
          </p:nvPr>
        </p:nvGraphicFramePr>
        <p:xfrm>
          <a:off x="13528578" y="4208361"/>
          <a:ext cx="43327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49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677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28582" y="3685141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41718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69794"/>
              </p:ext>
            </p:extLst>
          </p:nvPr>
        </p:nvGraphicFramePr>
        <p:xfrm>
          <a:off x="341718" y="6764579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12071" y="6241359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46191"/>
              </p:ext>
            </p:extLst>
          </p:nvPr>
        </p:nvGraphicFramePr>
        <p:xfrm>
          <a:off x="14312071" y="6764579"/>
          <a:ext cx="35492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460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746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67695"/>
              </p:ext>
            </p:extLst>
          </p:nvPr>
        </p:nvGraphicFramePr>
        <p:xfrm>
          <a:off x="5843885" y="6764579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43662" y="6241359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C6BA9FC-46DC-4E61-8933-BBFBCCB6190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81">
            <a:extLst>
              <a:ext uri="{FF2B5EF4-FFF2-40B4-BE49-F238E27FC236}">
                <a16:creationId xmlns:a16="http://schemas.microsoft.com/office/drawing/2014/main" id="{AE945758-F5FA-4543-B643-FA073CCE73E1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el 1">
            <a:extLst>
              <a:ext uri="{FF2B5EF4-FFF2-40B4-BE49-F238E27FC236}">
                <a16:creationId xmlns:a16="http://schemas.microsoft.com/office/drawing/2014/main" id="{C89BD2AF-2FBA-4311-9BA9-EE0C4C8AA5D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65D64-7C2F-45E2-B9C6-8EE15EF9569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13 of 26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CC3C5-4DA2-4BFA-AB09-F30FAF284A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DA483-AF4C-4DD9-A29D-E8F66DC5033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955339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3869"/>
              </p:ext>
            </p:extLst>
          </p:nvPr>
        </p:nvGraphicFramePr>
        <p:xfrm>
          <a:off x="8874942" y="424841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341720" y="108616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8585"/>
              </p:ext>
            </p:extLst>
          </p:nvPr>
        </p:nvGraphicFramePr>
        <p:xfrm>
          <a:off x="341719" y="160938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67326" y="108616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8555"/>
              </p:ext>
            </p:extLst>
          </p:nvPr>
        </p:nvGraphicFramePr>
        <p:xfrm>
          <a:off x="3867322" y="160938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74942" y="108616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46755"/>
              </p:ext>
            </p:extLst>
          </p:nvPr>
        </p:nvGraphicFramePr>
        <p:xfrm>
          <a:off x="8874942" y="160938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3016541" y="108616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3857"/>
              </p:ext>
            </p:extLst>
          </p:nvPr>
        </p:nvGraphicFramePr>
        <p:xfrm>
          <a:off x="13016541" y="1609380"/>
          <a:ext cx="484474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073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84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193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341720" y="373296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0580"/>
              </p:ext>
            </p:extLst>
          </p:nvPr>
        </p:nvGraphicFramePr>
        <p:xfrm>
          <a:off x="341721" y="424841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704321" y="373296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2180"/>
              </p:ext>
            </p:extLst>
          </p:nvPr>
        </p:nvGraphicFramePr>
        <p:xfrm>
          <a:off x="5704321" y="424841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90776" y="372519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352"/>
              </p:ext>
            </p:extLst>
          </p:nvPr>
        </p:nvGraphicFramePr>
        <p:xfrm>
          <a:off x="13890778" y="4248410"/>
          <a:ext cx="397050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443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036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E0E824AE-2D15-44C2-8963-D82C13A559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CA655080-1A22-4F47-8E48-66CD289447B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3F42EF8D-5F61-4E23-A84A-94F75606E0B2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Internationalization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FC98F8-FB64-47F4-B8F6-854174B255E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14 of 26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48507-FD8E-487E-8EF4-A215E39DD2C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AAC6C-B5DB-4F26-8B2F-BE893A56885F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79169" y="4297680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3D73BB-7697-4D51-8B39-9F44EDB5F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20289"/>
              </p:ext>
            </p:extLst>
          </p:nvPr>
        </p:nvGraphicFramePr>
        <p:xfrm>
          <a:off x="674621" y="746760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1744" y="39589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1744" y="611354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90494" y="503624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869" y="562124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869" y="454393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869" y="566993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1382" y="503624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982" y="511405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20732" y="533342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7632" y="532874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1357" y="555280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60256" y="39589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1744" y="826815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2518" y="717838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90494" y="719084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869" y="6698547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869" y="669854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869" y="777584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844" y="665219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1350" y="532874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3690" y="834127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1382" y="826815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3065" y="7237198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2440" y="856065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7632" y="856065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1350" y="856065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60256" y="826815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9006" y="725928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9006" y="511527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2518" y="503624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4222" y="533464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8381" y="454393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7756" y="5328743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7759" y="5328743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4222" y="6698545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8381" y="7698037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7756" y="7470891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7759" y="747088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el 1">
            <a:extLst>
              <a:ext uri="{FF2B5EF4-FFF2-40B4-BE49-F238E27FC236}">
                <a16:creationId xmlns:a16="http://schemas.microsoft.com/office/drawing/2014/main" id="{5DB00D6F-E063-44A7-866B-F3D3D105A25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53" name="Gerader Verbinder 281">
            <a:extLst>
              <a:ext uri="{FF2B5EF4-FFF2-40B4-BE49-F238E27FC236}">
                <a16:creationId xmlns:a16="http://schemas.microsoft.com/office/drawing/2014/main" id="{8733701E-F85B-4962-924D-26E247866EFD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281">
            <a:extLst>
              <a:ext uri="{FF2B5EF4-FFF2-40B4-BE49-F238E27FC236}">
                <a16:creationId xmlns:a16="http://schemas.microsoft.com/office/drawing/2014/main" id="{1B554E1D-75CE-4B43-BEE9-CC2FE87576B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464B25-EBB3-4EAE-A3F7-6162A485AE2B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16 of 26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2C3101-FD75-41AD-943B-3FA4352BA4F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FAD9D6-45D7-4333-97FA-7B51D5E32317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341719" y="1079869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03580"/>
              </p:ext>
            </p:extLst>
          </p:nvPr>
        </p:nvGraphicFramePr>
        <p:xfrm>
          <a:off x="341719" y="1609380"/>
          <a:ext cx="1751956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00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00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003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2690128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067485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2830613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2830613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830613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341719" y="3718899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31836"/>
              </p:ext>
            </p:extLst>
          </p:nvPr>
        </p:nvGraphicFramePr>
        <p:xfrm>
          <a:off x="341718" y="4242119"/>
          <a:ext cx="8644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457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929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0297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085553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180977" y="3718899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3959"/>
              </p:ext>
            </p:extLst>
          </p:nvPr>
        </p:nvGraphicFramePr>
        <p:xfrm>
          <a:off x="9180977" y="4242119"/>
          <a:ext cx="86803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002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7223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744031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8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4480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424740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1915483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341720" y="6351638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00471"/>
              </p:ext>
            </p:extLst>
          </p:nvPr>
        </p:nvGraphicFramePr>
        <p:xfrm>
          <a:off x="341719" y="6874858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0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054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44813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34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823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194972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391126" y="6351638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48010"/>
              </p:ext>
            </p:extLst>
          </p:nvPr>
        </p:nvGraphicFramePr>
        <p:xfrm>
          <a:off x="9391125" y="6874858"/>
          <a:ext cx="84701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792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792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93222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43143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949DA5D7-9C73-4E4E-836F-2F7E2609F103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Localization</a:t>
            </a:r>
          </a:p>
        </p:txBody>
      </p: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6787043F-76BA-4AD8-924B-15DF7BF144F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281">
            <a:extLst>
              <a:ext uri="{FF2B5EF4-FFF2-40B4-BE49-F238E27FC236}">
                <a16:creationId xmlns:a16="http://schemas.microsoft.com/office/drawing/2014/main" id="{EC883C46-91FC-467A-BB13-08C51BA418C3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989DAF-814D-4526-A3AD-BBD669E19F4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17 of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CD5D0-A9AB-4851-8856-3373E134DC6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0C9C0-B2CD-4562-8258-BD31D51AB39C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63929" y="4343400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52B964-DDA6-483F-B0C3-F13229D00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065348"/>
              </p:ext>
            </p:extLst>
          </p:nvPr>
        </p:nvGraphicFramePr>
        <p:xfrm>
          <a:off x="674621" y="746760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9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1744" y="63157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1744" y="397133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2394" y="825575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819" y="825575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90494" y="5145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869" y="4556332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869" y="5730764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869" y="5789905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1094" y="63157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2394" y="63157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819" y="631576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2766" y="631576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1516" y="6608261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7344" y="6608261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8732" y="6608261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4572" y="6608261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997" y="6608261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7266" y="6608261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1094" y="397133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844" y="5145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9219" y="4556332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9219" y="5730764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9219" y="5789905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1143" y="5145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800597" y="5735215"/>
            <a:ext cx="877497" cy="2835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893" y="5438264"/>
            <a:ext cx="283600" cy="87749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78649" y="5757159"/>
            <a:ext cx="877509" cy="239712"/>
          </a:xfrm>
          <a:prstGeom prst="bentConnector3">
            <a:avLst>
              <a:gd name="adj1" fmla="val 999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1094" y="825575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2766" y="825575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7295727" y="7186549"/>
            <a:ext cx="1647495" cy="107591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2307" y="6900759"/>
            <a:ext cx="1073512" cy="16474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4572" y="8548255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7266" y="8548255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7319335" y="7210158"/>
            <a:ext cx="1647494" cy="1028700"/>
          </a:xfrm>
          <a:prstGeom prst="bentConnector3">
            <a:avLst>
              <a:gd name="adj1" fmla="val 1000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7344" y="8548255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00FBE0D3-BAE0-4975-B333-64123135F200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5661289D-DB48-417A-AB2E-DA3CE2B82E7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281">
            <a:extLst>
              <a:ext uri="{FF2B5EF4-FFF2-40B4-BE49-F238E27FC236}">
                <a16:creationId xmlns:a16="http://schemas.microsoft.com/office/drawing/2014/main" id="{B42844B5-073A-4F4B-A683-80B02BAEAEE4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841FA6-7C83-4039-BA02-E570FDBC7677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19 of 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512BD5-1F11-422F-87EA-A9B26BA41FF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A8217-7BC9-43E1-BDB0-659F72B7535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72661" y="4360389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A5F3E4-1CC6-402A-A114-611C99522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67726"/>
              </p:ext>
            </p:extLst>
          </p:nvPr>
        </p:nvGraphicFramePr>
        <p:xfrm>
          <a:off x="674621" y="746760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41718" y="1127983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10335"/>
              </p:ext>
            </p:extLst>
          </p:nvPr>
        </p:nvGraphicFramePr>
        <p:xfrm>
          <a:off x="341719" y="1651203"/>
          <a:ext cx="1751955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154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822002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377691" y="3767013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53417"/>
              </p:ext>
            </p:extLst>
          </p:nvPr>
        </p:nvGraphicFramePr>
        <p:xfrm>
          <a:off x="4377691" y="4290233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41718" y="3767013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90880"/>
              </p:ext>
            </p:extLst>
          </p:nvPr>
        </p:nvGraphicFramePr>
        <p:xfrm>
          <a:off x="341719" y="4290233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2994"/>
              </p:ext>
            </p:extLst>
          </p:nvPr>
        </p:nvGraphicFramePr>
        <p:xfrm>
          <a:off x="341720" y="6929263"/>
          <a:ext cx="37364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0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1135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662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41718" y="6406043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46248"/>
              </p:ext>
            </p:extLst>
          </p:nvPr>
        </p:nvGraphicFramePr>
        <p:xfrm>
          <a:off x="8056350" y="4290233"/>
          <a:ext cx="98049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7782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568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82520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90099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5260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056351" y="376701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6394DCE4-58D4-4F72-A8BC-EEE81AE4506C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Logging</a:t>
            </a:r>
          </a:p>
        </p:txBody>
      </p:sp>
      <p:cxnSp>
        <p:nvCxnSpPr>
          <p:cNvPr id="17" name="Gerader Verbinder 281">
            <a:extLst>
              <a:ext uri="{FF2B5EF4-FFF2-40B4-BE49-F238E27FC236}">
                <a16:creationId xmlns:a16="http://schemas.microsoft.com/office/drawing/2014/main" id="{0D737C10-6C5B-4CA1-A331-7B8FF305FFE4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07E164A5-A125-4EF8-B41C-0B2506927B75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A613A-42F3-4D55-98B3-E3E1B485E0E1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20 of 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20B34-E14E-4084-99A1-EA55ECBD0FF3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E42E2-D5AA-4029-B5D5-F827E432782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48689" y="4343089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752D57-1DFE-483A-924C-9AEBC4814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157908"/>
              </p:ext>
            </p:extLst>
          </p:nvPr>
        </p:nvGraphicFramePr>
        <p:xfrm>
          <a:off x="674621" y="746760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56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1744" y="75048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1514" y="75048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5379" y="75048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997" y="779735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4132" y="779735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994" y="7797356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4501974" y="75048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1744" y="47266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915609" y="75048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395372" y="7797356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5818227" y="779735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7354362" y="7797356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90494" y="618888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869" y="6627634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7793110" y="6408259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1514" y="47266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869" y="5358958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869" y="5311662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6476859" y="611575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5379" y="472223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9767995" y="5014730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1304130" y="5014730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994" y="5014730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el 1">
            <a:extLst>
              <a:ext uri="{FF2B5EF4-FFF2-40B4-BE49-F238E27FC236}">
                <a16:creationId xmlns:a16="http://schemas.microsoft.com/office/drawing/2014/main" id="{01CE95D4-39E3-44B4-BDB2-33993EB63E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33" name="Gerader Verbinder 281">
            <a:extLst>
              <a:ext uri="{FF2B5EF4-FFF2-40B4-BE49-F238E27FC236}">
                <a16:creationId xmlns:a16="http://schemas.microsoft.com/office/drawing/2014/main" id="{2832AB77-B059-4B8A-AB33-8837D04D1E4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81">
            <a:extLst>
              <a:ext uri="{FF2B5EF4-FFF2-40B4-BE49-F238E27FC236}">
                <a16:creationId xmlns:a16="http://schemas.microsoft.com/office/drawing/2014/main" id="{5A6C9697-9F3E-4CC3-AC66-06D15CC2601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9A85E8-E27A-4A40-ADA2-9D2CAA2E919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22 of 26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5DB7AB-CA6C-4E1E-AC8B-648646D9E187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92E2D1-656C-460F-82A2-446EE8EBA77A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341719" y="3725190"/>
            <a:ext cx="26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34719"/>
              </p:ext>
            </p:extLst>
          </p:nvPr>
        </p:nvGraphicFramePr>
        <p:xfrm>
          <a:off x="341720" y="4248410"/>
          <a:ext cx="128173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847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1561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17651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239930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70909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3183601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04991" y="1086160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63030"/>
              </p:ext>
            </p:extLst>
          </p:nvPr>
        </p:nvGraphicFramePr>
        <p:xfrm>
          <a:off x="341719" y="1609380"/>
          <a:ext cx="175195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2003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9261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34113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455870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58339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3484607" y="3725190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7072"/>
              </p:ext>
            </p:extLst>
          </p:nvPr>
        </p:nvGraphicFramePr>
        <p:xfrm>
          <a:off x="13484605" y="4248410"/>
          <a:ext cx="437667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54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0123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2" name="Titel 1">
            <a:extLst>
              <a:ext uri="{FF2B5EF4-FFF2-40B4-BE49-F238E27FC236}">
                <a16:creationId xmlns:a16="http://schemas.microsoft.com/office/drawing/2014/main" id="{59512B0E-AB38-4E44-ACC2-C8638094525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Monitoring</a:t>
            </a:r>
          </a:p>
        </p:txBody>
      </p:sp>
      <p:cxnSp>
        <p:nvCxnSpPr>
          <p:cNvPr id="13" name="Gerader Verbinder 281">
            <a:extLst>
              <a:ext uri="{FF2B5EF4-FFF2-40B4-BE49-F238E27FC236}">
                <a16:creationId xmlns:a16="http://schemas.microsoft.com/office/drawing/2014/main" id="{B84C3100-5283-4620-B20F-C0B9DABB521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81">
            <a:extLst>
              <a:ext uri="{FF2B5EF4-FFF2-40B4-BE49-F238E27FC236}">
                <a16:creationId xmlns:a16="http://schemas.microsoft.com/office/drawing/2014/main" id="{0902CECF-DD5B-41DE-A6D0-4360763BCAC3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1CDC45-7713-41B5-97B2-309F3565E176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23 of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0733D-A821-4EE6-8D65-12A6F8AD5F2A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679B1-FCA9-451A-BFD6-D3EF50B92062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33449" y="4388809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B663D3-8346-43B6-91D4-7EAB4E14F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017619"/>
              </p:ext>
            </p:extLst>
          </p:nvPr>
        </p:nvGraphicFramePr>
        <p:xfrm>
          <a:off x="674621" y="746760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7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908944" y="661905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7361651" y="669217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1338265" y="669371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932330" y="661905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885558" y="661905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922901" y="503282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899515" y="503282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9349958" y="503282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908944" y="33524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9349958" y="820527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922901" y="813215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894989" y="813215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567069" y="393744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567069" y="561782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566619" y="393744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800402" y="691155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6248581" y="691155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8239152" y="842465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777016" y="691155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10225195" y="691155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567069" y="720405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788709" y="842465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581026" y="561782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557640" y="561782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581026" y="567171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557640" y="567171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788709" y="842465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el 1">
            <a:extLst>
              <a:ext uri="{FF2B5EF4-FFF2-40B4-BE49-F238E27FC236}">
                <a16:creationId xmlns:a16="http://schemas.microsoft.com/office/drawing/2014/main" id="{F4041D04-7A03-404A-8F0D-4E4668F1862D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46" name="Gerader Verbinder 281">
            <a:extLst>
              <a:ext uri="{FF2B5EF4-FFF2-40B4-BE49-F238E27FC236}">
                <a16:creationId xmlns:a16="http://schemas.microsoft.com/office/drawing/2014/main" id="{384F0BEB-CBEF-4E8F-AD5B-2943F9D7B492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77CAC99D-2D75-41B4-805D-A0A356C57626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02CBE0-CD75-42C3-8DF2-461E019727D8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25 of 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0CA16B-1D85-4252-9694-4F0DC64FCE0F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EB638E-DB24-42CF-B84B-9A502F180953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41719" y="1086160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4242"/>
              </p:ext>
            </p:extLst>
          </p:nvPr>
        </p:nvGraphicFramePr>
        <p:xfrm>
          <a:off x="341719" y="1609380"/>
          <a:ext cx="175195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4047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26362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924241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3722997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817405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41720" y="3725191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13848"/>
              </p:ext>
            </p:extLst>
          </p:nvPr>
        </p:nvGraphicFramePr>
        <p:xfrm>
          <a:off x="341719" y="4248411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79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4244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9303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41720" y="636422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41721" y="9003253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63243"/>
              </p:ext>
            </p:extLst>
          </p:nvPr>
        </p:nvGraphicFramePr>
        <p:xfrm>
          <a:off x="341720" y="6887442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12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85665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47234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72068"/>
              </p:ext>
            </p:extLst>
          </p:nvPr>
        </p:nvGraphicFramePr>
        <p:xfrm>
          <a:off x="341718" y="9526473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446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771159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0431"/>
              </p:ext>
            </p:extLst>
          </p:nvPr>
        </p:nvGraphicFramePr>
        <p:xfrm>
          <a:off x="13544342" y="4248411"/>
          <a:ext cx="43169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44343" y="3725191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46737"/>
              </p:ext>
            </p:extLst>
          </p:nvPr>
        </p:nvGraphicFramePr>
        <p:xfrm>
          <a:off x="13544342" y="6887442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44344" y="636422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8999"/>
              </p:ext>
            </p:extLst>
          </p:nvPr>
        </p:nvGraphicFramePr>
        <p:xfrm>
          <a:off x="13544342" y="9526473"/>
          <a:ext cx="431693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44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7211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44344" y="9003253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77B8C1C-395B-423A-86C2-F37031E226E9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Licensing</a:t>
            </a:r>
          </a:p>
        </p:txBody>
      </p:sp>
      <p:cxnSp>
        <p:nvCxnSpPr>
          <p:cNvPr id="21" name="Gerader Verbinder 281">
            <a:extLst>
              <a:ext uri="{FF2B5EF4-FFF2-40B4-BE49-F238E27FC236}">
                <a16:creationId xmlns:a16="http://schemas.microsoft.com/office/drawing/2014/main" id="{3E829305-3434-4846-A575-C98B0C2B6B08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BE3511C3-02B4-4F66-9954-A1F19A6DF94B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FFA8A5-5CA0-4FE1-AF81-E70BED7AFBD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26 of 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0F1C0-E270-4956-9FAE-212619F1D1A6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5596B-5C5F-4E82-B39B-849FAB50A4C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065296" y="169987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065296" y="385301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04045" y="277837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45879" y="169949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23421" y="2284876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23421" y="3407272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23421" y="3363378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065296" y="60046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04046" y="492885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23421" y="4438016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23421" y="551385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23421" y="5571491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451744" y="385301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451744" y="60046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890494" y="492885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09869" y="4438016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09869" y="551385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09869" y="5571491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38191" y="385301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38191" y="60046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276942" y="492885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496319" y="4438016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496319" y="5513855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496316" y="5571491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195728" y="607781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583717" y="607781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381546" y="6297189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34478" y="6297189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22467" y="6297189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767997" y="6297189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756978" y="49288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44968" y="492340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03095" y="5508400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03092" y="557149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15103" y="5513852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15103" y="557149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44529" y="8208023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890494" y="71517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04046" y="71517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276941" y="71517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23422" y="7590526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768669" y="7590525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03329" y="7590525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23421" y="6589689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09869" y="6589689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496316" y="6589689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756978" y="70786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44967" y="70786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42796" y="73711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42799" y="7371150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29247" y="73711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29247" y="7371150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31413" y="70786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15691" y="7371150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15691" y="7371150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35493" y="103080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574243" y="922811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793618" y="9813119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793618" y="8723101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065296" y="103080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04046" y="923407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23421" y="8501423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23421" y="9819073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23417" y="8501423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24637" y="60046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970164" y="607781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23145" y="5215900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32668" y="5215903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154444" y="6297189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08917" y="6297189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08917" y="6297189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31413" y="842969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762129" y="8722197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276941" y="84315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762129" y="8722197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15691" y="8722197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672984" y="103080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11586" y="1030803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41695" y="9309083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672984" y="923407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989234" y="10600535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250336" y="10600535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11348" y="10600535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171095" y="9528683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989237" y="9526573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672984" y="38515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667651" y="600468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11892" y="492999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25777" y="5514999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31109" y="4436549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25777" y="5562655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05223" y="607781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366364" y="49201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43974" y="6297189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983901" y="6297189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24490" y="5505160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24598" y="5562654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195728" y="177854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381547" y="2217296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381546" y="1992375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34479" y="1991997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34478" y="1997921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38191" y="1030803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583717" y="1038116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93619" y="8722197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44967" y="923032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40667" y="8957485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22467" y="10600535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03092" y="9815324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03092" y="9864439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el 1">
            <a:extLst>
              <a:ext uri="{FF2B5EF4-FFF2-40B4-BE49-F238E27FC236}">
                <a16:creationId xmlns:a16="http://schemas.microsoft.com/office/drawing/2014/main" id="{84909EED-8DAE-45F3-B59F-21BE0C28D2B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cxnSp>
        <p:nvCxnSpPr>
          <p:cNvPr id="120" name="Gerader Verbinder 281">
            <a:extLst>
              <a:ext uri="{FF2B5EF4-FFF2-40B4-BE49-F238E27FC236}">
                <a16:creationId xmlns:a16="http://schemas.microsoft.com/office/drawing/2014/main" id="{82E856BC-9AF4-4ECD-90A5-1F6DCAEADABA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281">
            <a:extLst>
              <a:ext uri="{FF2B5EF4-FFF2-40B4-BE49-F238E27FC236}">
                <a16:creationId xmlns:a16="http://schemas.microsoft.com/office/drawing/2014/main" id="{6E23B13E-D87C-4E21-9298-D23F45D0BA7E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8C0BFE-C493-4DEF-B37A-B27E03179A1E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3 of 26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48BBC5-400B-456C-A8E4-E5CB2EB2CF14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04B364-BFB0-4A5E-BA43-FCDD5EFC104D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411304" y="1263468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50110"/>
              </p:ext>
            </p:extLst>
          </p:nvPr>
        </p:nvGraphicFramePr>
        <p:xfrm>
          <a:off x="412374" y="1786688"/>
          <a:ext cx="174489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465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811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78114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78114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58666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15624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15624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411304" y="390024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25814"/>
              </p:ext>
            </p:extLst>
          </p:nvPr>
        </p:nvGraphicFramePr>
        <p:xfrm>
          <a:off x="411304" y="4423467"/>
          <a:ext cx="17448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64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150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1484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49105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59504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5809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Create your very...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https://yummy-yo...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My own music...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https://vinyl.com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Stay hydrated...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https://sitt.com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Care for 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https://machine...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6543779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16018"/>
              </p:ext>
            </p:extLst>
          </p:nvPr>
        </p:nvGraphicFramePr>
        <p:xfrm>
          <a:off x="416239" y="7066999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6543779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0278"/>
              </p:ext>
            </p:extLst>
          </p:nvPr>
        </p:nvGraphicFramePr>
        <p:xfrm>
          <a:off x="6592810" y="7066999"/>
          <a:ext cx="1126740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883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260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341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6387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2521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364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relation...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document-based data...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open-source web...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 JEE application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611043" y="918280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20834"/>
              </p:ext>
            </p:extLst>
          </p:nvPr>
        </p:nvGraphicFramePr>
        <p:xfrm>
          <a:off x="6611044" y="9706029"/>
          <a:ext cx="835362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6177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302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431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7998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6208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411305" y="918280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4113"/>
              </p:ext>
            </p:extLst>
          </p:nvPr>
        </p:nvGraphicFramePr>
        <p:xfrm>
          <a:off x="411304" y="970602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50908" y="918280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18691"/>
              </p:ext>
            </p:extLst>
          </p:nvPr>
        </p:nvGraphicFramePr>
        <p:xfrm>
          <a:off x="15269139" y="9706029"/>
          <a:ext cx="259107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93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6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72A95FEA-EF1A-490D-9F1F-60D2FF0499AB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81">
            <a:extLst>
              <a:ext uri="{FF2B5EF4-FFF2-40B4-BE49-F238E27FC236}">
                <a16:creationId xmlns:a16="http://schemas.microsoft.com/office/drawing/2014/main" id="{84E26496-233A-41B5-AE2D-D692BB7AD568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>
            <a:extLst>
              <a:ext uri="{FF2B5EF4-FFF2-40B4-BE49-F238E27FC236}">
                <a16:creationId xmlns:a16="http://schemas.microsoft.com/office/drawing/2014/main" id="{2C6C9871-4159-4B24-A2BF-7AB34A79B39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40AE8-2BFA-4CAE-A7AC-F176894915E4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4 of 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50FF3-3C3C-4A45-A890-9B73862F2FD5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8A1A6-785D-4E32-B865-58A298DA6AF4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1719" y="1222535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18618"/>
              </p:ext>
            </p:extLst>
          </p:nvPr>
        </p:nvGraphicFramePr>
        <p:xfrm>
          <a:off x="341719" y="1747145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1719" y="381477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6300"/>
              </p:ext>
            </p:extLst>
          </p:nvPr>
        </p:nvGraphicFramePr>
        <p:xfrm>
          <a:off x="341719" y="4342984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75697"/>
              </p:ext>
            </p:extLst>
          </p:nvPr>
        </p:nvGraphicFramePr>
        <p:xfrm>
          <a:off x="12479176" y="1747145"/>
          <a:ext cx="5382106" cy="181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07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8996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517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620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32808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34198"/>
              </p:ext>
            </p:extLst>
          </p:nvPr>
        </p:nvGraphicFramePr>
        <p:xfrm>
          <a:off x="11164580" y="4342984"/>
          <a:ext cx="6696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866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4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5363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198367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79172" y="1219750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4576" y="3819764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1719" y="8270140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74905"/>
              </p:ext>
            </p:extLst>
          </p:nvPr>
        </p:nvGraphicFramePr>
        <p:xfrm>
          <a:off x="341719" y="8805356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1719" y="641478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5905"/>
              </p:ext>
            </p:extLst>
          </p:nvPr>
        </p:nvGraphicFramePr>
        <p:xfrm>
          <a:off x="341719" y="694501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0060" y="642678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51418"/>
              </p:ext>
            </p:extLst>
          </p:nvPr>
        </p:nvGraphicFramePr>
        <p:xfrm>
          <a:off x="8250059" y="6938006"/>
          <a:ext cx="961122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38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387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798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008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195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7209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cxnSp>
        <p:nvCxnSpPr>
          <p:cNvPr id="18" name="Gerader Verbinder 281">
            <a:extLst>
              <a:ext uri="{FF2B5EF4-FFF2-40B4-BE49-F238E27FC236}">
                <a16:creationId xmlns:a16="http://schemas.microsoft.com/office/drawing/2014/main" id="{8CB29F38-8E84-429B-853D-54B746A687AE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81">
            <a:extLst>
              <a:ext uri="{FF2B5EF4-FFF2-40B4-BE49-F238E27FC236}">
                <a16:creationId xmlns:a16="http://schemas.microsoft.com/office/drawing/2014/main" id="{71F989AA-77EF-4A8F-8943-8D6BBF3C207F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2B8EB19D-44F8-41B7-BF3B-2C4143E5F936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1391C-8DD4-434C-95CD-C2656B37BF75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5 of 26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7E973-E811-4EE6-A8F3-C6703B771400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AFE04-A701-4101-B7AE-7A39B989BAF1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5527"/>
              </p:ext>
            </p:extLst>
          </p:nvPr>
        </p:nvGraphicFramePr>
        <p:xfrm>
          <a:off x="11224923" y="1797687"/>
          <a:ext cx="663220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801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60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7704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70438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24923" y="1274467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41718" y="3892305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05314"/>
              </p:ext>
            </p:extLst>
          </p:nvPr>
        </p:nvGraphicFramePr>
        <p:xfrm>
          <a:off x="341719" y="4415525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48415" y="3892305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5600"/>
              </p:ext>
            </p:extLst>
          </p:nvPr>
        </p:nvGraphicFramePr>
        <p:xfrm>
          <a:off x="13948412" y="4415525"/>
          <a:ext cx="390871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550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632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7" y="651014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92029"/>
              </p:ext>
            </p:extLst>
          </p:nvPr>
        </p:nvGraphicFramePr>
        <p:xfrm>
          <a:off x="6640357" y="7033363"/>
          <a:ext cx="6485564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41721" y="651014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00266"/>
              </p:ext>
            </p:extLst>
          </p:nvPr>
        </p:nvGraphicFramePr>
        <p:xfrm>
          <a:off x="341719" y="7033363"/>
          <a:ext cx="5992473" cy="44974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05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51443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495380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2015445087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39870" y="1274467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34065"/>
              </p:ext>
            </p:extLst>
          </p:nvPr>
        </p:nvGraphicFramePr>
        <p:xfrm>
          <a:off x="339873" y="1797687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13411199" y="6510143"/>
            <a:ext cx="33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62807"/>
              </p:ext>
            </p:extLst>
          </p:nvPr>
        </p:nvGraphicFramePr>
        <p:xfrm>
          <a:off x="13411199" y="7033363"/>
          <a:ext cx="4445929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3584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73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6640358" y="9153381"/>
            <a:ext cx="49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68079"/>
              </p:ext>
            </p:extLst>
          </p:nvPr>
        </p:nvGraphicFramePr>
        <p:xfrm>
          <a:off x="6640357" y="9676601"/>
          <a:ext cx="905684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91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9282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5189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582880">
                  <a:extLst>
                    <a:ext uri="{9D8B030D-6E8A-4147-A177-3AD203B41FA5}">
                      <a16:colId xmlns:a16="http://schemas.microsoft.com/office/drawing/2014/main" val="3220207194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38064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cxnSp>
        <p:nvCxnSpPr>
          <p:cNvPr id="22" name="Gerader Verbinder 281">
            <a:extLst>
              <a:ext uri="{FF2B5EF4-FFF2-40B4-BE49-F238E27FC236}">
                <a16:creationId xmlns:a16="http://schemas.microsoft.com/office/drawing/2014/main" id="{AD9695F0-A787-4DD5-AF84-C39834ED8066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81">
            <a:extLst>
              <a:ext uri="{FF2B5EF4-FFF2-40B4-BE49-F238E27FC236}">
                <a16:creationId xmlns:a16="http://schemas.microsoft.com/office/drawing/2014/main" id="{88929A03-CAEB-4A48-A873-18C2FBCC30EC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>
            <a:extLst>
              <a:ext uri="{FF2B5EF4-FFF2-40B4-BE49-F238E27FC236}">
                <a16:creationId xmlns:a16="http://schemas.microsoft.com/office/drawing/2014/main" id="{BECAEB29-FC65-4300-9ABC-7F587E9FDA44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617CF-8BC7-440E-86CA-4F3AA6C561EA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6 of 26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559B1B-3D2E-4F47-AA07-FF4673C71892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D40BE-D0A4-4327-8857-55CE825782BB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8575"/>
              </p:ext>
            </p:extLst>
          </p:nvPr>
        </p:nvGraphicFramePr>
        <p:xfrm>
          <a:off x="362608" y="1646646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7" y="1123426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7" y="3726098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06067"/>
              </p:ext>
            </p:extLst>
          </p:nvPr>
        </p:nvGraphicFramePr>
        <p:xfrm>
          <a:off x="362608" y="4249318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7" y="6328770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09731"/>
              </p:ext>
            </p:extLst>
          </p:nvPr>
        </p:nvGraphicFramePr>
        <p:xfrm>
          <a:off x="362608" y="6851990"/>
          <a:ext cx="174945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92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499218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cxnSp>
        <p:nvCxnSpPr>
          <p:cNvPr id="9" name="Gerader Verbinder 281">
            <a:extLst>
              <a:ext uri="{FF2B5EF4-FFF2-40B4-BE49-F238E27FC236}">
                <a16:creationId xmlns:a16="http://schemas.microsoft.com/office/drawing/2014/main" id="{EE41E2AD-4897-4CE5-A6DE-04DAE7A80479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281">
            <a:extLst>
              <a:ext uri="{FF2B5EF4-FFF2-40B4-BE49-F238E27FC236}">
                <a16:creationId xmlns:a16="http://schemas.microsoft.com/office/drawing/2014/main" id="{B09666A6-E4C4-4182-9F0C-BC6CBB6E0929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21456BF9-F401-4B31-86A0-8C8969FFFC38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FC70-F53A-4344-A720-F14A0331B75F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7 of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5348D-8CC6-4B0C-A847-66C3A2E97F88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12C8-6133-446B-9328-9532DEA8D736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072661" y="4329909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A7BF28-D3F4-4FEE-A1DA-3DC5DBBD0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387929"/>
              </p:ext>
            </p:extLst>
          </p:nvPr>
        </p:nvGraphicFramePr>
        <p:xfrm>
          <a:off x="674621" y="746442"/>
          <a:ext cx="16870495" cy="1098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8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997781" y="489187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170862" y="722000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546636" y="722000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462304" y="955894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901054" y="72985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514606" y="72985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287501" y="72985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733982" y="7737323"/>
            <a:ext cx="2728323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78554" y="7737323"/>
            <a:ext cx="2728322" cy="211412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120429" y="7737323"/>
            <a:ext cx="0" cy="18216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769081" y="7220005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953356" y="7512505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733981" y="5476874"/>
            <a:ext cx="0" cy="18216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733981" y="5526879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384229" y="4890780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770677" y="4885922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339804" y="7512505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726251" y="7512505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2506876" y="5470922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</p:cNvCxnSpPr>
          <p:nvPr/>
        </p:nvCxnSpPr>
        <p:spPr>
          <a:xfrm flipV="1">
            <a:off x="12506876" y="5526879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120429" y="5475780"/>
            <a:ext cx="0" cy="18227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120429" y="5526879"/>
            <a:ext cx="0" cy="17716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471433" y="247081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911373" y="367949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514606" y="367949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295440" y="368020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129558" y="3055812"/>
            <a:ext cx="1190" cy="6236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644618" y="1852675"/>
            <a:ext cx="916178" cy="273745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692805" y="1858190"/>
            <a:ext cx="916888" cy="272713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120429" y="4264490"/>
            <a:ext cx="10319" cy="6262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733981" y="4264490"/>
            <a:ext cx="0" cy="627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V="1">
            <a:off x="12506877" y="4265200"/>
            <a:ext cx="7938" cy="6207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2506877" y="4314823"/>
            <a:ext cx="7938" cy="5710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120429" y="4314823"/>
            <a:ext cx="9129" cy="5759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733981" y="4314823"/>
            <a:ext cx="0" cy="577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E4D76168-9D27-44BA-A1CB-D76BE110721F}"/>
              </a:ext>
            </a:extLst>
          </p:cNvPr>
          <p:cNvSpPr txBox="1">
            <a:spLocks/>
          </p:cNvSpPr>
          <p:nvPr/>
        </p:nvSpPr>
        <p:spPr>
          <a:xfrm>
            <a:off x="341719" y="290868"/>
            <a:ext cx="17519562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Configuration</a:t>
            </a:r>
          </a:p>
        </p:txBody>
      </p:sp>
      <p:cxnSp>
        <p:nvCxnSpPr>
          <p:cNvPr id="45" name="Gerader Verbinder 281">
            <a:extLst>
              <a:ext uri="{FF2B5EF4-FFF2-40B4-BE49-F238E27FC236}">
                <a16:creationId xmlns:a16="http://schemas.microsoft.com/office/drawing/2014/main" id="{C4EEDED0-8D5D-4E12-A856-0B968B60DC5F}"/>
              </a:ext>
            </a:extLst>
          </p:cNvPr>
          <p:cNvCxnSpPr>
            <a:cxnSpLocks/>
          </p:cNvCxnSpPr>
          <p:nvPr/>
        </p:nvCxnSpPr>
        <p:spPr>
          <a:xfrm>
            <a:off x="341719" y="95012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281">
            <a:extLst>
              <a:ext uri="{FF2B5EF4-FFF2-40B4-BE49-F238E27FC236}">
                <a16:creationId xmlns:a16="http://schemas.microsoft.com/office/drawing/2014/main" id="{C2C9DDB8-A6A7-4E8D-8328-16201C9EB1B0}"/>
              </a:ext>
            </a:extLst>
          </p:cNvPr>
          <p:cNvCxnSpPr>
            <a:cxnSpLocks/>
          </p:cNvCxnSpPr>
          <p:nvPr/>
        </p:nvCxnSpPr>
        <p:spPr>
          <a:xfrm>
            <a:off x="341719" y="11861964"/>
            <a:ext cx="1751956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E567B0-D305-47C2-974F-C01B5D3D4BC2}"/>
              </a:ext>
            </a:extLst>
          </p:cNvPr>
          <p:cNvSpPr txBox="1"/>
          <p:nvPr/>
        </p:nvSpPr>
        <p:spPr>
          <a:xfrm>
            <a:off x="16298621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Slide 9 of 26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2665B1-A642-4D0E-B8C0-AA8E510F2B8C}"/>
              </a:ext>
            </a:extLst>
          </p:cNvPr>
          <p:cNvSpPr txBox="1"/>
          <p:nvPr/>
        </p:nvSpPr>
        <p:spPr>
          <a:xfrm>
            <a:off x="28893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Dardan Rrafshi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AADC1-7963-4A4B-98D6-7C54C73E7FB8}"/>
              </a:ext>
            </a:extLst>
          </p:cNvPr>
          <p:cNvSpPr txBox="1"/>
          <p:nvPr/>
        </p:nvSpPr>
        <p:spPr>
          <a:xfrm>
            <a:off x="8302149" y="118619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89F75B4-DA27-4ED6-9D86-B343A6C26C2C}" type="datetime1">
              <a:rPr lang="de-DE" smtClean="0"/>
              <a:pPr algn="ctr"/>
              <a:t>24.03.2021</a:t>
            </a:fld>
            <a:endParaRPr lang="de-DE" dirty="0"/>
          </a:p>
        </p:txBody>
      </p:sp>
      <p:cxnSp>
        <p:nvCxnSpPr>
          <p:cNvPr id="56" name="Gerade Verbindung mit Pfeil 38">
            <a:extLst>
              <a:ext uri="{FF2B5EF4-FFF2-40B4-BE49-F238E27FC236}">
                <a16:creationId xmlns:a16="http://schemas.microsoft.com/office/drawing/2014/main" id="{8910C2BD-CD55-404E-9643-B8CB6C24CC2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487112" y="7512505"/>
            <a:ext cx="800389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38">
            <a:extLst>
              <a:ext uri="{FF2B5EF4-FFF2-40B4-BE49-F238E27FC236}">
                <a16:creationId xmlns:a16="http://schemas.microsoft.com/office/drawing/2014/main" id="{F05D8DC1-623F-4A45-ADD3-8A84D5C42710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>
            <a:off x="8086681" y="7512505"/>
            <a:ext cx="814373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7">
            <a:extLst>
              <a:ext uri="{FF2B5EF4-FFF2-40B4-BE49-F238E27FC236}">
                <a16:creationId xmlns:a16="http://schemas.microsoft.com/office/drawing/2014/main" id="{03A71BD8-5486-4E91-8C1C-691778578D6B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427881" y="7805005"/>
            <a:ext cx="0" cy="8246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7">
            <a:extLst>
              <a:ext uri="{FF2B5EF4-FFF2-40B4-BE49-F238E27FC236}">
                <a16:creationId xmlns:a16="http://schemas.microsoft.com/office/drawing/2014/main" id="{4350A1FE-2349-4847-AF86-39BFB0B63360}"/>
              </a:ext>
            </a:extLst>
          </p:cNvPr>
          <p:cNvCxnSpPr>
            <a:cxnSpLocks/>
          </p:cNvCxnSpPr>
          <p:nvPr/>
        </p:nvCxnSpPr>
        <p:spPr>
          <a:xfrm flipH="1">
            <a:off x="7418357" y="8629700"/>
            <a:ext cx="1638572" cy="18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7">
            <a:extLst>
              <a:ext uri="{FF2B5EF4-FFF2-40B4-BE49-F238E27FC236}">
                <a16:creationId xmlns:a16="http://schemas.microsoft.com/office/drawing/2014/main" id="{33AAE6AD-1C4A-46D3-8086-1AF289040FD2}"/>
              </a:ext>
            </a:extLst>
          </p:cNvPr>
          <p:cNvCxnSpPr>
            <a:cxnSpLocks/>
          </p:cNvCxnSpPr>
          <p:nvPr/>
        </p:nvCxnSpPr>
        <p:spPr>
          <a:xfrm flipH="1">
            <a:off x="9190417" y="8626460"/>
            <a:ext cx="2419212" cy="51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6">
            <a:extLst>
              <a:ext uri="{FF2B5EF4-FFF2-40B4-BE49-F238E27FC236}">
                <a16:creationId xmlns:a16="http://schemas.microsoft.com/office/drawing/2014/main" id="{CC94C197-24C3-438E-A985-30AB60EC592F}"/>
              </a:ext>
            </a:extLst>
          </p:cNvPr>
          <p:cNvCxnSpPr>
            <a:cxnSpLocks/>
          </p:cNvCxnSpPr>
          <p:nvPr/>
        </p:nvCxnSpPr>
        <p:spPr>
          <a:xfrm flipV="1">
            <a:off x="11602484" y="7650324"/>
            <a:ext cx="807534" cy="9778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8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2234</Words>
  <Application>Microsoft Office PowerPoint</Application>
  <PresentationFormat>Custom</PresentationFormat>
  <Paragraphs>1638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752</cp:revision>
  <dcterms:created xsi:type="dcterms:W3CDTF">2020-05-29T00:46:24Z</dcterms:created>
  <dcterms:modified xsi:type="dcterms:W3CDTF">2021-03-24T07:43:05Z</dcterms:modified>
</cp:coreProperties>
</file>