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29"/>
  </p:notesMasterIdLst>
  <p:sldIdLst>
    <p:sldId id="282" r:id="rId2"/>
    <p:sldId id="262" r:id="rId3"/>
    <p:sldId id="263" r:id="rId4"/>
    <p:sldId id="268" r:id="rId5"/>
    <p:sldId id="269" r:id="rId6"/>
    <p:sldId id="270" r:id="rId7"/>
    <p:sldId id="271" r:id="rId8"/>
    <p:sldId id="283" r:id="rId9"/>
    <p:sldId id="289" r:id="rId10"/>
    <p:sldId id="272" r:id="rId11"/>
    <p:sldId id="284" r:id="rId12"/>
    <p:sldId id="265" r:id="rId13"/>
    <p:sldId id="273" r:id="rId14"/>
    <p:sldId id="274" r:id="rId15"/>
    <p:sldId id="285" r:id="rId16"/>
    <p:sldId id="266" r:id="rId17"/>
    <p:sldId id="275" r:id="rId18"/>
    <p:sldId id="286" r:id="rId19"/>
    <p:sldId id="279" r:id="rId20"/>
    <p:sldId id="276" r:id="rId21"/>
    <p:sldId id="291" r:id="rId22"/>
    <p:sldId id="287" r:id="rId23"/>
    <p:sldId id="290" r:id="rId24"/>
    <p:sldId id="278" r:id="rId25"/>
    <p:sldId id="288" r:id="rId26"/>
    <p:sldId id="280" r:id="rId27"/>
    <p:sldId id="281" r:id="rId28"/>
  </p:sldIdLst>
  <p:sldSz cx="18219738" cy="1248092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518DE6-68DA-46BD-A1F8-FBA8133DB37D}">
          <p14:sldIdLst>
            <p14:sldId id="282"/>
          </p14:sldIdLst>
        </p14:section>
        <p14:section name="Metadata" id="{B4D57CFB-9080-4922-A414-ADDC72BDDA12}">
          <p14:sldIdLst>
            <p14:sldId id="262"/>
            <p14:sldId id="263"/>
            <p14:sldId id="268"/>
            <p14:sldId id="269"/>
            <p14:sldId id="270"/>
            <p14:sldId id="271"/>
          </p14:sldIdLst>
        </p14:section>
        <p14:section name="Configuration" id="{14C34640-291B-4EFC-A1D2-D7284A9DE334}">
          <p14:sldIdLst>
            <p14:sldId id="283"/>
            <p14:sldId id="289"/>
            <p14:sldId id="272"/>
          </p14:sldIdLst>
        </p14:section>
        <p14:section name="Internationalization" id="{86E8D8B7-3E0B-4E48-9331-256EF63DCD1E}">
          <p14:sldIdLst>
            <p14:sldId id="284"/>
            <p14:sldId id="265"/>
            <p14:sldId id="273"/>
            <p14:sldId id="274"/>
          </p14:sldIdLst>
        </p14:section>
        <p14:section name="Localization" id="{14217EBF-E905-45CB-8E85-80170198151D}">
          <p14:sldIdLst>
            <p14:sldId id="285"/>
            <p14:sldId id="266"/>
            <p14:sldId id="275"/>
          </p14:sldIdLst>
        </p14:section>
        <p14:section name="Logging" id="{3A076B0F-6BA9-46BD-A31D-9E5784DD8070}">
          <p14:sldIdLst>
            <p14:sldId id="286"/>
            <p14:sldId id="279"/>
            <p14:sldId id="276"/>
            <p14:sldId id="291"/>
          </p14:sldIdLst>
        </p14:section>
        <p14:section name="Monitoring" id="{B9DAC597-22B5-4EBC-9DEB-4A5D6FB41D23}">
          <p14:sldIdLst>
            <p14:sldId id="287"/>
            <p14:sldId id="290"/>
            <p14:sldId id="278"/>
          </p14:sldIdLst>
        </p14:section>
        <p14:section name="Licensing" id="{8D2F3DC8-C1C8-4B98-8E3F-0D6BD98893A9}">
          <p14:sldIdLst>
            <p14:sldId id="288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dan Rrafshi" initials="DR" lastIdx="1" clrIdx="0">
    <p:extLst>
      <p:ext uri="{19B8F6BF-5375-455C-9EA6-DF929625EA0E}">
        <p15:presenceInfo xmlns:p15="http://schemas.microsoft.com/office/powerpoint/2012/main" userId="c1508bea6dae71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3B9"/>
    <a:srgbClr val="006100"/>
    <a:srgbClr val="C6EFCE"/>
    <a:srgbClr val="9C0006"/>
    <a:srgbClr val="FFC7CE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6357" autoAdjust="0"/>
  </p:normalViewPr>
  <p:slideViewPr>
    <p:cSldViewPr snapToGrid="0">
      <p:cViewPr varScale="1">
        <p:scale>
          <a:sx n="63" d="100"/>
          <a:sy n="63" d="100"/>
        </p:scale>
        <p:origin x="15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83FB62-5031-48D9-9845-0A9EEF92078D}" type="doc">
      <dgm:prSet loTypeId="urn:microsoft.com/office/officeart/2005/8/layout/radial6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56FA3F6C-13E7-4D5A-80FF-71BF251CC1A9}">
      <dgm:prSet phldrT="[Text]"/>
      <dgm:spPr>
        <a:solidFill>
          <a:srgbClr val="B0B3B9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Metadata</a:t>
          </a:r>
        </a:p>
      </dgm:t>
    </dgm:pt>
    <dgm:pt modelId="{6C108FCD-AF64-453E-8B6F-AF1EC2B2E280}" type="parTrans" cxnId="{E340865A-7A4F-4507-9825-433F9AA87355}">
      <dgm:prSet/>
      <dgm:spPr/>
      <dgm:t>
        <a:bodyPr/>
        <a:lstStyle/>
        <a:p>
          <a:endParaRPr lang="de-DE"/>
        </a:p>
      </dgm:t>
    </dgm:pt>
    <dgm:pt modelId="{40B59A54-1763-49F1-B753-84F2C685B53B}" type="sibTrans" cxnId="{E340865A-7A4F-4507-9825-433F9AA87355}">
      <dgm:prSet/>
      <dgm:spPr/>
      <dgm:t>
        <a:bodyPr/>
        <a:lstStyle/>
        <a:p>
          <a:endParaRPr lang="de-DE"/>
        </a:p>
      </dgm:t>
    </dgm:pt>
    <dgm:pt modelId="{624FF054-DE17-46F9-8338-532C84988FC8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Configuration</a:t>
          </a:r>
        </a:p>
      </dgm:t>
    </dgm:pt>
    <dgm:pt modelId="{E803B3EA-5AD6-4653-96F2-9AB3CF1D1049}" type="parTrans" cxnId="{862F42C2-F7E0-4F5E-9EDA-841BBD037D0D}">
      <dgm:prSet/>
      <dgm:spPr/>
      <dgm:t>
        <a:bodyPr/>
        <a:lstStyle/>
        <a:p>
          <a:endParaRPr lang="de-DE"/>
        </a:p>
      </dgm:t>
    </dgm:pt>
    <dgm:pt modelId="{295CD451-39CC-485B-8951-C95DBC34FBA0}" type="sibTrans" cxnId="{862F42C2-F7E0-4F5E-9EDA-841BBD037D0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E03EFDB-5BEA-4D67-B807-67F2FAC121D8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I18n</a:t>
          </a:r>
        </a:p>
      </dgm:t>
    </dgm:pt>
    <dgm:pt modelId="{22FBFAE0-AC6B-41BD-8E47-BB417F1A023B}" type="parTrans" cxnId="{3A26819F-E71F-4196-A612-3EB653013E62}">
      <dgm:prSet/>
      <dgm:spPr/>
      <dgm:t>
        <a:bodyPr/>
        <a:lstStyle/>
        <a:p>
          <a:endParaRPr lang="de-DE"/>
        </a:p>
      </dgm:t>
    </dgm:pt>
    <dgm:pt modelId="{5ED2268F-F103-475C-A06B-0D433C785278}" type="sibTrans" cxnId="{3A26819F-E71F-4196-A612-3EB653013E6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43F28D01-FBC6-4D78-B288-EEED9379970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L10N</a:t>
          </a:r>
        </a:p>
      </dgm:t>
    </dgm:pt>
    <dgm:pt modelId="{14472A90-8312-4930-8E38-F30CD3CB961C}" type="parTrans" cxnId="{009F79A8-AA35-47FA-AE49-2AB70391E321}">
      <dgm:prSet/>
      <dgm:spPr/>
      <dgm:t>
        <a:bodyPr/>
        <a:lstStyle/>
        <a:p>
          <a:endParaRPr lang="de-DE"/>
        </a:p>
      </dgm:t>
    </dgm:pt>
    <dgm:pt modelId="{D01B5B70-20AC-4EF9-A7DD-A88DB3ED9591}" type="sibTrans" cxnId="{009F79A8-AA35-47FA-AE49-2AB70391E321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341F884-796E-4A8A-962C-6C8095474DF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Logging</a:t>
          </a:r>
        </a:p>
      </dgm:t>
    </dgm:pt>
    <dgm:pt modelId="{79E23F43-9B97-4EB4-BC9B-4CBF1D39D1D1}" type="parTrans" cxnId="{94C7EB7D-C396-4DBC-8F2B-8EF8BE5A7C1A}">
      <dgm:prSet/>
      <dgm:spPr/>
      <dgm:t>
        <a:bodyPr/>
        <a:lstStyle/>
        <a:p>
          <a:endParaRPr lang="de-DE"/>
        </a:p>
      </dgm:t>
    </dgm:pt>
    <dgm:pt modelId="{5FA0467B-5E91-4992-A03A-BB4F498CB669}" type="sibTrans" cxnId="{94C7EB7D-C396-4DBC-8F2B-8EF8BE5A7C1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9956B69-0C03-4A1C-A41F-99E3E7EBAE25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Monitoring</a:t>
          </a:r>
        </a:p>
      </dgm:t>
    </dgm:pt>
    <dgm:pt modelId="{66A8B0DC-C525-4FFB-8F1B-26DCB75B7BBE}" type="parTrans" cxnId="{A1740EE2-15BC-4BF7-ACFB-D6C8B811A148}">
      <dgm:prSet/>
      <dgm:spPr/>
      <dgm:t>
        <a:bodyPr/>
        <a:lstStyle/>
        <a:p>
          <a:endParaRPr lang="de-DE"/>
        </a:p>
      </dgm:t>
    </dgm:pt>
    <dgm:pt modelId="{B4BA127B-C005-49EC-9292-96F198785E49}" type="sibTrans" cxnId="{A1740EE2-15BC-4BF7-ACFB-D6C8B811A14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9299800-5EEE-4561-87D3-6E44A14E82C7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Licensing</a:t>
          </a:r>
        </a:p>
      </dgm:t>
    </dgm:pt>
    <dgm:pt modelId="{C043AF90-281C-4354-8CDC-E472CF378C5E}" type="parTrans" cxnId="{479BCBB9-8371-4596-9BBB-35232D724754}">
      <dgm:prSet/>
      <dgm:spPr/>
      <dgm:t>
        <a:bodyPr/>
        <a:lstStyle/>
        <a:p>
          <a:endParaRPr lang="de-DE"/>
        </a:p>
      </dgm:t>
    </dgm:pt>
    <dgm:pt modelId="{131D2372-E74F-4D35-BA7B-38355E4A329B}" type="sibTrans" cxnId="{479BCBB9-8371-4596-9BBB-35232D72475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0A003C4D-8B54-4301-A375-A38447FEAC70}" type="pres">
      <dgm:prSet presAssocID="{9383FB62-5031-48D9-9845-0A9EEF92078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C9485E-99A2-4461-9A9B-85248EDD7FEB}" type="pres">
      <dgm:prSet presAssocID="{56FA3F6C-13E7-4D5A-80FF-71BF251CC1A9}" presName="centerShape" presStyleLbl="node0" presStyleIdx="0" presStyleCnt="1"/>
      <dgm:spPr/>
    </dgm:pt>
    <dgm:pt modelId="{3937ECA2-EC2F-4892-AB9F-493D32A9BEBF}" type="pres">
      <dgm:prSet presAssocID="{624FF054-DE17-46F9-8338-532C84988FC8}" presName="node" presStyleLbl="node1" presStyleIdx="0" presStyleCnt="6">
        <dgm:presLayoutVars>
          <dgm:bulletEnabled val="1"/>
        </dgm:presLayoutVars>
      </dgm:prSet>
      <dgm:spPr/>
    </dgm:pt>
    <dgm:pt modelId="{41293A95-A4EF-4F1B-A074-33F829CABC5E}" type="pres">
      <dgm:prSet presAssocID="{624FF054-DE17-46F9-8338-532C84988FC8}" presName="dummy" presStyleCnt="0"/>
      <dgm:spPr/>
    </dgm:pt>
    <dgm:pt modelId="{92F9E977-FB35-4C12-A1F8-5315937FEB05}" type="pres">
      <dgm:prSet presAssocID="{295CD451-39CC-485B-8951-C95DBC34FBA0}" presName="sibTrans" presStyleLbl="sibTrans2D1" presStyleIdx="0" presStyleCnt="6"/>
      <dgm:spPr/>
    </dgm:pt>
    <dgm:pt modelId="{85D2E22A-FCC9-4CF9-ABA7-E11432784053}" type="pres">
      <dgm:prSet presAssocID="{EE03EFDB-5BEA-4D67-B807-67F2FAC121D8}" presName="node" presStyleLbl="node1" presStyleIdx="1" presStyleCnt="6">
        <dgm:presLayoutVars>
          <dgm:bulletEnabled val="1"/>
        </dgm:presLayoutVars>
      </dgm:prSet>
      <dgm:spPr/>
    </dgm:pt>
    <dgm:pt modelId="{309E370B-6895-4F4F-8386-D31B555ED672}" type="pres">
      <dgm:prSet presAssocID="{EE03EFDB-5BEA-4D67-B807-67F2FAC121D8}" presName="dummy" presStyleCnt="0"/>
      <dgm:spPr/>
    </dgm:pt>
    <dgm:pt modelId="{8C6E56BF-7784-468F-AC29-0778E16EF15D}" type="pres">
      <dgm:prSet presAssocID="{5ED2268F-F103-475C-A06B-0D433C785278}" presName="sibTrans" presStyleLbl="sibTrans2D1" presStyleIdx="1" presStyleCnt="6"/>
      <dgm:spPr/>
    </dgm:pt>
    <dgm:pt modelId="{7FCA9D78-DCB2-40FE-9433-BAEAD2DD887D}" type="pres">
      <dgm:prSet presAssocID="{43F28D01-FBC6-4D78-B288-EEED93799701}" presName="node" presStyleLbl="node1" presStyleIdx="2" presStyleCnt="6">
        <dgm:presLayoutVars>
          <dgm:bulletEnabled val="1"/>
        </dgm:presLayoutVars>
      </dgm:prSet>
      <dgm:spPr/>
    </dgm:pt>
    <dgm:pt modelId="{A1E8A9EF-A159-4ED4-A569-99ABC7C26B29}" type="pres">
      <dgm:prSet presAssocID="{43F28D01-FBC6-4D78-B288-EEED93799701}" presName="dummy" presStyleCnt="0"/>
      <dgm:spPr/>
    </dgm:pt>
    <dgm:pt modelId="{40DEA43E-2083-47A7-99F6-F69056EADB52}" type="pres">
      <dgm:prSet presAssocID="{D01B5B70-20AC-4EF9-A7DD-A88DB3ED9591}" presName="sibTrans" presStyleLbl="sibTrans2D1" presStyleIdx="2" presStyleCnt="6"/>
      <dgm:spPr/>
    </dgm:pt>
    <dgm:pt modelId="{99ED446F-7864-4223-8691-3BCBEEA983B8}" type="pres">
      <dgm:prSet presAssocID="{3341F884-796E-4A8A-962C-6C8095474DF1}" presName="node" presStyleLbl="node1" presStyleIdx="3" presStyleCnt="6">
        <dgm:presLayoutVars>
          <dgm:bulletEnabled val="1"/>
        </dgm:presLayoutVars>
      </dgm:prSet>
      <dgm:spPr/>
    </dgm:pt>
    <dgm:pt modelId="{A425DDD6-607E-4444-92F8-6958B2842BBF}" type="pres">
      <dgm:prSet presAssocID="{3341F884-796E-4A8A-962C-6C8095474DF1}" presName="dummy" presStyleCnt="0"/>
      <dgm:spPr/>
    </dgm:pt>
    <dgm:pt modelId="{767C0532-7102-426B-9DD8-45A51E10D7E4}" type="pres">
      <dgm:prSet presAssocID="{5FA0467B-5E91-4992-A03A-BB4F498CB669}" presName="sibTrans" presStyleLbl="sibTrans2D1" presStyleIdx="3" presStyleCnt="6"/>
      <dgm:spPr/>
    </dgm:pt>
    <dgm:pt modelId="{1B662B7C-E70E-4658-8B09-CF45DAA86FD2}" type="pres">
      <dgm:prSet presAssocID="{E9956B69-0C03-4A1C-A41F-99E3E7EBAE25}" presName="node" presStyleLbl="node1" presStyleIdx="4" presStyleCnt="6">
        <dgm:presLayoutVars>
          <dgm:bulletEnabled val="1"/>
        </dgm:presLayoutVars>
      </dgm:prSet>
      <dgm:spPr/>
    </dgm:pt>
    <dgm:pt modelId="{D7271925-0257-4D61-A5F1-4CA5652DA23B}" type="pres">
      <dgm:prSet presAssocID="{E9956B69-0C03-4A1C-A41F-99E3E7EBAE25}" presName="dummy" presStyleCnt="0"/>
      <dgm:spPr/>
    </dgm:pt>
    <dgm:pt modelId="{437D4893-48C6-47FC-AA05-EA89853E4D43}" type="pres">
      <dgm:prSet presAssocID="{B4BA127B-C005-49EC-9292-96F198785E49}" presName="sibTrans" presStyleLbl="sibTrans2D1" presStyleIdx="4" presStyleCnt="6"/>
      <dgm:spPr/>
    </dgm:pt>
    <dgm:pt modelId="{A84036A2-930D-4721-AA02-E060ECD94162}" type="pres">
      <dgm:prSet presAssocID="{39299800-5EEE-4561-87D3-6E44A14E82C7}" presName="node" presStyleLbl="node1" presStyleIdx="5" presStyleCnt="6">
        <dgm:presLayoutVars>
          <dgm:bulletEnabled val="1"/>
        </dgm:presLayoutVars>
      </dgm:prSet>
      <dgm:spPr/>
    </dgm:pt>
    <dgm:pt modelId="{920576EF-D3FB-4331-8B2C-CA9FA5DBD663}" type="pres">
      <dgm:prSet presAssocID="{39299800-5EEE-4561-87D3-6E44A14E82C7}" presName="dummy" presStyleCnt="0"/>
      <dgm:spPr/>
    </dgm:pt>
    <dgm:pt modelId="{8185839D-003D-4DF1-9D23-A2C25DE4E9F4}" type="pres">
      <dgm:prSet presAssocID="{131D2372-E74F-4D35-BA7B-38355E4A329B}" presName="sibTrans" presStyleLbl="sibTrans2D1" presStyleIdx="5" presStyleCnt="6"/>
      <dgm:spPr/>
    </dgm:pt>
  </dgm:ptLst>
  <dgm:cxnLst>
    <dgm:cxn modelId="{6882E609-486E-4CDE-B34F-EFEC1521FE32}" type="presOf" srcId="{39299800-5EEE-4561-87D3-6E44A14E82C7}" destId="{A84036A2-930D-4721-AA02-E060ECD94162}" srcOrd="0" destOrd="0" presId="urn:microsoft.com/office/officeart/2005/8/layout/radial6"/>
    <dgm:cxn modelId="{E8CAEC09-548D-4822-92D0-7C6B95681C18}" type="presOf" srcId="{D01B5B70-20AC-4EF9-A7DD-A88DB3ED9591}" destId="{40DEA43E-2083-47A7-99F6-F69056EADB52}" srcOrd="0" destOrd="0" presId="urn:microsoft.com/office/officeart/2005/8/layout/radial6"/>
    <dgm:cxn modelId="{2700180D-ACE3-4A56-BDB7-AE65D067B920}" type="presOf" srcId="{43F28D01-FBC6-4D78-B288-EEED93799701}" destId="{7FCA9D78-DCB2-40FE-9433-BAEAD2DD887D}" srcOrd="0" destOrd="0" presId="urn:microsoft.com/office/officeart/2005/8/layout/radial6"/>
    <dgm:cxn modelId="{44789834-8618-41A3-B8AD-6A8391124834}" type="presOf" srcId="{5FA0467B-5E91-4992-A03A-BB4F498CB669}" destId="{767C0532-7102-426B-9DD8-45A51E10D7E4}" srcOrd="0" destOrd="0" presId="urn:microsoft.com/office/officeart/2005/8/layout/radial6"/>
    <dgm:cxn modelId="{71517F44-0FCB-4C19-A2ED-12F46E0D21EC}" type="presOf" srcId="{5ED2268F-F103-475C-A06B-0D433C785278}" destId="{8C6E56BF-7784-468F-AC29-0778E16EF15D}" srcOrd="0" destOrd="0" presId="urn:microsoft.com/office/officeart/2005/8/layout/radial6"/>
    <dgm:cxn modelId="{23FC1767-1503-4A0A-9FB2-CCB50E701F4A}" type="presOf" srcId="{3341F884-796E-4A8A-962C-6C8095474DF1}" destId="{99ED446F-7864-4223-8691-3BCBEEA983B8}" srcOrd="0" destOrd="0" presId="urn:microsoft.com/office/officeart/2005/8/layout/radial6"/>
    <dgm:cxn modelId="{8CB7DE49-0566-42FB-AAAA-8600889F8265}" type="presOf" srcId="{295CD451-39CC-485B-8951-C95DBC34FBA0}" destId="{92F9E977-FB35-4C12-A1F8-5315937FEB05}" srcOrd="0" destOrd="0" presId="urn:microsoft.com/office/officeart/2005/8/layout/radial6"/>
    <dgm:cxn modelId="{D41B2A4B-D43F-4EDA-BE21-7B131035EAFA}" type="presOf" srcId="{B4BA127B-C005-49EC-9292-96F198785E49}" destId="{437D4893-48C6-47FC-AA05-EA89853E4D43}" srcOrd="0" destOrd="0" presId="urn:microsoft.com/office/officeart/2005/8/layout/radial6"/>
    <dgm:cxn modelId="{098E8F6F-6CDD-4FF3-9FD8-AB4ADA77E03B}" type="presOf" srcId="{EE03EFDB-5BEA-4D67-B807-67F2FAC121D8}" destId="{85D2E22A-FCC9-4CF9-ABA7-E11432784053}" srcOrd="0" destOrd="0" presId="urn:microsoft.com/office/officeart/2005/8/layout/radial6"/>
    <dgm:cxn modelId="{E340865A-7A4F-4507-9825-433F9AA87355}" srcId="{9383FB62-5031-48D9-9845-0A9EEF92078D}" destId="{56FA3F6C-13E7-4D5A-80FF-71BF251CC1A9}" srcOrd="0" destOrd="0" parTransId="{6C108FCD-AF64-453E-8B6F-AF1EC2B2E280}" sibTransId="{40B59A54-1763-49F1-B753-84F2C685B53B}"/>
    <dgm:cxn modelId="{94C7EB7D-C396-4DBC-8F2B-8EF8BE5A7C1A}" srcId="{56FA3F6C-13E7-4D5A-80FF-71BF251CC1A9}" destId="{3341F884-796E-4A8A-962C-6C8095474DF1}" srcOrd="3" destOrd="0" parTransId="{79E23F43-9B97-4EB4-BC9B-4CBF1D39D1D1}" sibTransId="{5FA0467B-5E91-4992-A03A-BB4F498CB669}"/>
    <dgm:cxn modelId="{0396699A-FD95-4602-B006-16C7587B7264}" type="presOf" srcId="{9383FB62-5031-48D9-9845-0A9EEF92078D}" destId="{0A003C4D-8B54-4301-A375-A38447FEAC70}" srcOrd="0" destOrd="0" presId="urn:microsoft.com/office/officeart/2005/8/layout/radial6"/>
    <dgm:cxn modelId="{3A26819F-E71F-4196-A612-3EB653013E62}" srcId="{56FA3F6C-13E7-4D5A-80FF-71BF251CC1A9}" destId="{EE03EFDB-5BEA-4D67-B807-67F2FAC121D8}" srcOrd="1" destOrd="0" parTransId="{22FBFAE0-AC6B-41BD-8E47-BB417F1A023B}" sibTransId="{5ED2268F-F103-475C-A06B-0D433C785278}"/>
    <dgm:cxn modelId="{8B314EA8-83CD-4104-A720-29D7E2AEB270}" type="presOf" srcId="{56FA3F6C-13E7-4D5A-80FF-71BF251CC1A9}" destId="{B4C9485E-99A2-4461-9A9B-85248EDD7FEB}" srcOrd="0" destOrd="0" presId="urn:microsoft.com/office/officeart/2005/8/layout/radial6"/>
    <dgm:cxn modelId="{009F79A8-AA35-47FA-AE49-2AB70391E321}" srcId="{56FA3F6C-13E7-4D5A-80FF-71BF251CC1A9}" destId="{43F28D01-FBC6-4D78-B288-EEED93799701}" srcOrd="2" destOrd="0" parTransId="{14472A90-8312-4930-8E38-F30CD3CB961C}" sibTransId="{D01B5B70-20AC-4EF9-A7DD-A88DB3ED9591}"/>
    <dgm:cxn modelId="{479BCBB9-8371-4596-9BBB-35232D724754}" srcId="{56FA3F6C-13E7-4D5A-80FF-71BF251CC1A9}" destId="{39299800-5EEE-4561-87D3-6E44A14E82C7}" srcOrd="5" destOrd="0" parTransId="{C043AF90-281C-4354-8CDC-E472CF378C5E}" sibTransId="{131D2372-E74F-4D35-BA7B-38355E4A329B}"/>
    <dgm:cxn modelId="{862F42C2-F7E0-4F5E-9EDA-841BBD037D0D}" srcId="{56FA3F6C-13E7-4D5A-80FF-71BF251CC1A9}" destId="{624FF054-DE17-46F9-8338-532C84988FC8}" srcOrd="0" destOrd="0" parTransId="{E803B3EA-5AD6-4653-96F2-9AB3CF1D1049}" sibTransId="{295CD451-39CC-485B-8951-C95DBC34FBA0}"/>
    <dgm:cxn modelId="{196DEAD0-8B07-4186-BCE6-BA8EAB4075AB}" type="presOf" srcId="{624FF054-DE17-46F9-8338-532C84988FC8}" destId="{3937ECA2-EC2F-4892-AB9F-493D32A9BEBF}" srcOrd="0" destOrd="0" presId="urn:microsoft.com/office/officeart/2005/8/layout/radial6"/>
    <dgm:cxn modelId="{A1740EE2-15BC-4BF7-ACFB-D6C8B811A148}" srcId="{56FA3F6C-13E7-4D5A-80FF-71BF251CC1A9}" destId="{E9956B69-0C03-4A1C-A41F-99E3E7EBAE25}" srcOrd="4" destOrd="0" parTransId="{66A8B0DC-C525-4FFB-8F1B-26DCB75B7BBE}" sibTransId="{B4BA127B-C005-49EC-9292-96F198785E49}"/>
    <dgm:cxn modelId="{9E47D1E2-B971-4939-8B68-0CA2799D333F}" type="presOf" srcId="{E9956B69-0C03-4A1C-A41F-99E3E7EBAE25}" destId="{1B662B7C-E70E-4658-8B09-CF45DAA86FD2}" srcOrd="0" destOrd="0" presId="urn:microsoft.com/office/officeart/2005/8/layout/radial6"/>
    <dgm:cxn modelId="{814FE0E5-81C3-4106-AFA6-F1F1A3BDEADE}" type="presOf" srcId="{131D2372-E74F-4D35-BA7B-38355E4A329B}" destId="{8185839D-003D-4DF1-9D23-A2C25DE4E9F4}" srcOrd="0" destOrd="0" presId="urn:microsoft.com/office/officeart/2005/8/layout/radial6"/>
    <dgm:cxn modelId="{B2F4F43B-7D56-431A-A338-D739AB185522}" type="presParOf" srcId="{0A003C4D-8B54-4301-A375-A38447FEAC70}" destId="{B4C9485E-99A2-4461-9A9B-85248EDD7FEB}" srcOrd="0" destOrd="0" presId="urn:microsoft.com/office/officeart/2005/8/layout/radial6"/>
    <dgm:cxn modelId="{D1839695-EE14-4574-9ED1-8A0B2693C4FB}" type="presParOf" srcId="{0A003C4D-8B54-4301-A375-A38447FEAC70}" destId="{3937ECA2-EC2F-4892-AB9F-493D32A9BEBF}" srcOrd="1" destOrd="0" presId="urn:microsoft.com/office/officeart/2005/8/layout/radial6"/>
    <dgm:cxn modelId="{6A93EC96-FAB9-441A-AE68-42023FC2F506}" type="presParOf" srcId="{0A003C4D-8B54-4301-A375-A38447FEAC70}" destId="{41293A95-A4EF-4F1B-A074-33F829CABC5E}" srcOrd="2" destOrd="0" presId="urn:microsoft.com/office/officeart/2005/8/layout/radial6"/>
    <dgm:cxn modelId="{E67F1365-A6B1-4F88-AED9-417BE0310108}" type="presParOf" srcId="{0A003C4D-8B54-4301-A375-A38447FEAC70}" destId="{92F9E977-FB35-4C12-A1F8-5315937FEB05}" srcOrd="3" destOrd="0" presId="urn:microsoft.com/office/officeart/2005/8/layout/radial6"/>
    <dgm:cxn modelId="{99133844-D812-41A4-9E5B-03301426CE7E}" type="presParOf" srcId="{0A003C4D-8B54-4301-A375-A38447FEAC70}" destId="{85D2E22A-FCC9-4CF9-ABA7-E11432784053}" srcOrd="4" destOrd="0" presId="urn:microsoft.com/office/officeart/2005/8/layout/radial6"/>
    <dgm:cxn modelId="{23EC779D-4984-4FF6-B9C6-FE411C89109C}" type="presParOf" srcId="{0A003C4D-8B54-4301-A375-A38447FEAC70}" destId="{309E370B-6895-4F4F-8386-D31B555ED672}" srcOrd="5" destOrd="0" presId="urn:microsoft.com/office/officeart/2005/8/layout/radial6"/>
    <dgm:cxn modelId="{7A01E7B9-8D44-4F9A-B119-74DEB498BC2E}" type="presParOf" srcId="{0A003C4D-8B54-4301-A375-A38447FEAC70}" destId="{8C6E56BF-7784-468F-AC29-0778E16EF15D}" srcOrd="6" destOrd="0" presId="urn:microsoft.com/office/officeart/2005/8/layout/radial6"/>
    <dgm:cxn modelId="{20689D52-27E6-4561-BDD7-65B3C41C59D6}" type="presParOf" srcId="{0A003C4D-8B54-4301-A375-A38447FEAC70}" destId="{7FCA9D78-DCB2-40FE-9433-BAEAD2DD887D}" srcOrd="7" destOrd="0" presId="urn:microsoft.com/office/officeart/2005/8/layout/radial6"/>
    <dgm:cxn modelId="{69C41340-6DE2-40C1-955F-E26166DFACD3}" type="presParOf" srcId="{0A003C4D-8B54-4301-A375-A38447FEAC70}" destId="{A1E8A9EF-A159-4ED4-A569-99ABC7C26B29}" srcOrd="8" destOrd="0" presId="urn:microsoft.com/office/officeart/2005/8/layout/radial6"/>
    <dgm:cxn modelId="{16E1DB3A-3545-4815-996C-CECF73D87CDB}" type="presParOf" srcId="{0A003C4D-8B54-4301-A375-A38447FEAC70}" destId="{40DEA43E-2083-47A7-99F6-F69056EADB52}" srcOrd="9" destOrd="0" presId="urn:microsoft.com/office/officeart/2005/8/layout/radial6"/>
    <dgm:cxn modelId="{F4E60F21-B0DF-4E09-BE06-FD072DC55E1C}" type="presParOf" srcId="{0A003C4D-8B54-4301-A375-A38447FEAC70}" destId="{99ED446F-7864-4223-8691-3BCBEEA983B8}" srcOrd="10" destOrd="0" presId="urn:microsoft.com/office/officeart/2005/8/layout/radial6"/>
    <dgm:cxn modelId="{C299372F-42BB-4CEE-B063-FA91D9D99BF9}" type="presParOf" srcId="{0A003C4D-8B54-4301-A375-A38447FEAC70}" destId="{A425DDD6-607E-4444-92F8-6958B2842BBF}" srcOrd="11" destOrd="0" presId="urn:microsoft.com/office/officeart/2005/8/layout/radial6"/>
    <dgm:cxn modelId="{0E0DAD83-94C8-4377-BB44-75B7843FFCE8}" type="presParOf" srcId="{0A003C4D-8B54-4301-A375-A38447FEAC70}" destId="{767C0532-7102-426B-9DD8-45A51E10D7E4}" srcOrd="12" destOrd="0" presId="urn:microsoft.com/office/officeart/2005/8/layout/radial6"/>
    <dgm:cxn modelId="{BD7E608F-A05D-4E67-9163-B6145E2A7468}" type="presParOf" srcId="{0A003C4D-8B54-4301-A375-A38447FEAC70}" destId="{1B662B7C-E70E-4658-8B09-CF45DAA86FD2}" srcOrd="13" destOrd="0" presId="urn:microsoft.com/office/officeart/2005/8/layout/radial6"/>
    <dgm:cxn modelId="{A07543E4-98C8-4C31-A17F-25946182D244}" type="presParOf" srcId="{0A003C4D-8B54-4301-A375-A38447FEAC70}" destId="{D7271925-0257-4D61-A5F1-4CA5652DA23B}" srcOrd="14" destOrd="0" presId="urn:microsoft.com/office/officeart/2005/8/layout/radial6"/>
    <dgm:cxn modelId="{4D47E142-D11B-4193-9B0E-8220350117C7}" type="presParOf" srcId="{0A003C4D-8B54-4301-A375-A38447FEAC70}" destId="{437D4893-48C6-47FC-AA05-EA89853E4D43}" srcOrd="15" destOrd="0" presId="urn:microsoft.com/office/officeart/2005/8/layout/radial6"/>
    <dgm:cxn modelId="{08399C4B-8643-415A-B2A9-DC06830A6630}" type="presParOf" srcId="{0A003C4D-8B54-4301-A375-A38447FEAC70}" destId="{A84036A2-930D-4721-AA02-E060ECD94162}" srcOrd="16" destOrd="0" presId="urn:microsoft.com/office/officeart/2005/8/layout/radial6"/>
    <dgm:cxn modelId="{52A0D36C-249E-428A-B0F2-F19C7C66D937}" type="presParOf" srcId="{0A003C4D-8B54-4301-A375-A38447FEAC70}" destId="{920576EF-D3FB-4331-8B2C-CA9FA5DBD663}" srcOrd="17" destOrd="0" presId="urn:microsoft.com/office/officeart/2005/8/layout/radial6"/>
    <dgm:cxn modelId="{5A6ADD0C-E0D4-46DA-BE7B-3B81C76B7A54}" type="presParOf" srcId="{0A003C4D-8B54-4301-A375-A38447FEAC70}" destId="{8185839D-003D-4DF1-9D23-A2C25DE4E9F4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83FB62-5031-48D9-9845-0A9EEF92078D}" type="doc">
      <dgm:prSet loTypeId="urn:microsoft.com/office/officeart/2005/8/layout/radial6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56FA3F6C-13E7-4D5A-80FF-71BF251CC1A9}">
      <dgm:prSet phldrT="[Text]"/>
      <dgm:spPr>
        <a:solidFill>
          <a:schemeClr val="accent5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Metadata</a:t>
          </a:r>
        </a:p>
      </dgm:t>
    </dgm:pt>
    <dgm:pt modelId="{6C108FCD-AF64-453E-8B6F-AF1EC2B2E280}" type="parTrans" cxnId="{E340865A-7A4F-4507-9825-433F9AA87355}">
      <dgm:prSet/>
      <dgm:spPr/>
      <dgm:t>
        <a:bodyPr/>
        <a:lstStyle/>
        <a:p>
          <a:endParaRPr lang="de-DE"/>
        </a:p>
      </dgm:t>
    </dgm:pt>
    <dgm:pt modelId="{40B59A54-1763-49F1-B753-84F2C685B53B}" type="sibTrans" cxnId="{E340865A-7A4F-4507-9825-433F9AA87355}">
      <dgm:prSet/>
      <dgm:spPr/>
      <dgm:t>
        <a:bodyPr/>
        <a:lstStyle/>
        <a:p>
          <a:endParaRPr lang="de-DE"/>
        </a:p>
      </dgm:t>
    </dgm:pt>
    <dgm:pt modelId="{624FF054-DE17-46F9-8338-532C84988FC8}">
      <dgm:prSet/>
      <dgm:spPr>
        <a:solidFill>
          <a:srgbClr val="B0B3B9"/>
        </a:solidFill>
        <a:ln>
          <a:solidFill>
            <a:schemeClr val="bg2">
              <a:lumMod val="65000"/>
            </a:schemeClr>
          </a:solidFill>
        </a:ln>
      </dgm:spPr>
      <dgm:t>
        <a:bodyPr/>
        <a:lstStyle/>
        <a:p>
          <a:r>
            <a:rPr lang="de-DE" dirty="0"/>
            <a:t>Configuration</a:t>
          </a:r>
        </a:p>
      </dgm:t>
    </dgm:pt>
    <dgm:pt modelId="{E803B3EA-5AD6-4653-96F2-9AB3CF1D1049}" type="parTrans" cxnId="{862F42C2-F7E0-4F5E-9EDA-841BBD037D0D}">
      <dgm:prSet/>
      <dgm:spPr/>
      <dgm:t>
        <a:bodyPr/>
        <a:lstStyle/>
        <a:p>
          <a:endParaRPr lang="de-DE"/>
        </a:p>
      </dgm:t>
    </dgm:pt>
    <dgm:pt modelId="{295CD451-39CC-485B-8951-C95DBC34FBA0}" type="sibTrans" cxnId="{862F42C2-F7E0-4F5E-9EDA-841BBD037D0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E03EFDB-5BEA-4D67-B807-67F2FAC121D8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I18n</a:t>
          </a:r>
        </a:p>
      </dgm:t>
    </dgm:pt>
    <dgm:pt modelId="{22FBFAE0-AC6B-41BD-8E47-BB417F1A023B}" type="parTrans" cxnId="{3A26819F-E71F-4196-A612-3EB653013E62}">
      <dgm:prSet/>
      <dgm:spPr/>
      <dgm:t>
        <a:bodyPr/>
        <a:lstStyle/>
        <a:p>
          <a:endParaRPr lang="de-DE"/>
        </a:p>
      </dgm:t>
    </dgm:pt>
    <dgm:pt modelId="{5ED2268F-F103-475C-A06B-0D433C785278}" type="sibTrans" cxnId="{3A26819F-E71F-4196-A612-3EB653013E6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43F28D01-FBC6-4D78-B288-EEED9379970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L10N</a:t>
          </a:r>
        </a:p>
      </dgm:t>
    </dgm:pt>
    <dgm:pt modelId="{14472A90-8312-4930-8E38-F30CD3CB961C}" type="parTrans" cxnId="{009F79A8-AA35-47FA-AE49-2AB70391E321}">
      <dgm:prSet/>
      <dgm:spPr/>
      <dgm:t>
        <a:bodyPr/>
        <a:lstStyle/>
        <a:p>
          <a:endParaRPr lang="de-DE"/>
        </a:p>
      </dgm:t>
    </dgm:pt>
    <dgm:pt modelId="{D01B5B70-20AC-4EF9-A7DD-A88DB3ED9591}" type="sibTrans" cxnId="{009F79A8-AA35-47FA-AE49-2AB70391E321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341F884-796E-4A8A-962C-6C8095474DF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Logging</a:t>
          </a:r>
        </a:p>
      </dgm:t>
    </dgm:pt>
    <dgm:pt modelId="{79E23F43-9B97-4EB4-BC9B-4CBF1D39D1D1}" type="parTrans" cxnId="{94C7EB7D-C396-4DBC-8F2B-8EF8BE5A7C1A}">
      <dgm:prSet/>
      <dgm:spPr/>
      <dgm:t>
        <a:bodyPr/>
        <a:lstStyle/>
        <a:p>
          <a:endParaRPr lang="de-DE"/>
        </a:p>
      </dgm:t>
    </dgm:pt>
    <dgm:pt modelId="{5FA0467B-5E91-4992-A03A-BB4F498CB669}" type="sibTrans" cxnId="{94C7EB7D-C396-4DBC-8F2B-8EF8BE5A7C1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9956B69-0C03-4A1C-A41F-99E3E7EBAE25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Monitoring</a:t>
          </a:r>
        </a:p>
      </dgm:t>
    </dgm:pt>
    <dgm:pt modelId="{66A8B0DC-C525-4FFB-8F1B-26DCB75B7BBE}" type="parTrans" cxnId="{A1740EE2-15BC-4BF7-ACFB-D6C8B811A148}">
      <dgm:prSet/>
      <dgm:spPr/>
      <dgm:t>
        <a:bodyPr/>
        <a:lstStyle/>
        <a:p>
          <a:endParaRPr lang="de-DE"/>
        </a:p>
      </dgm:t>
    </dgm:pt>
    <dgm:pt modelId="{B4BA127B-C005-49EC-9292-96F198785E49}" type="sibTrans" cxnId="{A1740EE2-15BC-4BF7-ACFB-D6C8B811A14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9299800-5EEE-4561-87D3-6E44A14E82C7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Licensing</a:t>
          </a:r>
        </a:p>
      </dgm:t>
    </dgm:pt>
    <dgm:pt modelId="{C043AF90-281C-4354-8CDC-E472CF378C5E}" type="parTrans" cxnId="{479BCBB9-8371-4596-9BBB-35232D724754}">
      <dgm:prSet/>
      <dgm:spPr/>
      <dgm:t>
        <a:bodyPr/>
        <a:lstStyle/>
        <a:p>
          <a:endParaRPr lang="de-DE"/>
        </a:p>
      </dgm:t>
    </dgm:pt>
    <dgm:pt modelId="{131D2372-E74F-4D35-BA7B-38355E4A329B}" type="sibTrans" cxnId="{479BCBB9-8371-4596-9BBB-35232D72475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0A003C4D-8B54-4301-A375-A38447FEAC70}" type="pres">
      <dgm:prSet presAssocID="{9383FB62-5031-48D9-9845-0A9EEF92078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C9485E-99A2-4461-9A9B-85248EDD7FEB}" type="pres">
      <dgm:prSet presAssocID="{56FA3F6C-13E7-4D5A-80FF-71BF251CC1A9}" presName="centerShape" presStyleLbl="node0" presStyleIdx="0" presStyleCnt="1"/>
      <dgm:spPr/>
    </dgm:pt>
    <dgm:pt modelId="{3937ECA2-EC2F-4892-AB9F-493D32A9BEBF}" type="pres">
      <dgm:prSet presAssocID="{624FF054-DE17-46F9-8338-532C84988FC8}" presName="node" presStyleLbl="node1" presStyleIdx="0" presStyleCnt="6">
        <dgm:presLayoutVars>
          <dgm:bulletEnabled val="1"/>
        </dgm:presLayoutVars>
      </dgm:prSet>
      <dgm:spPr/>
    </dgm:pt>
    <dgm:pt modelId="{41293A95-A4EF-4F1B-A074-33F829CABC5E}" type="pres">
      <dgm:prSet presAssocID="{624FF054-DE17-46F9-8338-532C84988FC8}" presName="dummy" presStyleCnt="0"/>
      <dgm:spPr/>
    </dgm:pt>
    <dgm:pt modelId="{92F9E977-FB35-4C12-A1F8-5315937FEB05}" type="pres">
      <dgm:prSet presAssocID="{295CD451-39CC-485B-8951-C95DBC34FBA0}" presName="sibTrans" presStyleLbl="sibTrans2D1" presStyleIdx="0" presStyleCnt="6"/>
      <dgm:spPr/>
    </dgm:pt>
    <dgm:pt modelId="{85D2E22A-FCC9-4CF9-ABA7-E11432784053}" type="pres">
      <dgm:prSet presAssocID="{EE03EFDB-5BEA-4D67-B807-67F2FAC121D8}" presName="node" presStyleLbl="node1" presStyleIdx="1" presStyleCnt="6">
        <dgm:presLayoutVars>
          <dgm:bulletEnabled val="1"/>
        </dgm:presLayoutVars>
      </dgm:prSet>
      <dgm:spPr/>
    </dgm:pt>
    <dgm:pt modelId="{309E370B-6895-4F4F-8386-D31B555ED672}" type="pres">
      <dgm:prSet presAssocID="{EE03EFDB-5BEA-4D67-B807-67F2FAC121D8}" presName="dummy" presStyleCnt="0"/>
      <dgm:spPr/>
    </dgm:pt>
    <dgm:pt modelId="{8C6E56BF-7784-468F-AC29-0778E16EF15D}" type="pres">
      <dgm:prSet presAssocID="{5ED2268F-F103-475C-A06B-0D433C785278}" presName="sibTrans" presStyleLbl="sibTrans2D1" presStyleIdx="1" presStyleCnt="6"/>
      <dgm:spPr/>
    </dgm:pt>
    <dgm:pt modelId="{7FCA9D78-DCB2-40FE-9433-BAEAD2DD887D}" type="pres">
      <dgm:prSet presAssocID="{43F28D01-FBC6-4D78-B288-EEED93799701}" presName="node" presStyleLbl="node1" presStyleIdx="2" presStyleCnt="6">
        <dgm:presLayoutVars>
          <dgm:bulletEnabled val="1"/>
        </dgm:presLayoutVars>
      </dgm:prSet>
      <dgm:spPr/>
    </dgm:pt>
    <dgm:pt modelId="{A1E8A9EF-A159-4ED4-A569-99ABC7C26B29}" type="pres">
      <dgm:prSet presAssocID="{43F28D01-FBC6-4D78-B288-EEED93799701}" presName="dummy" presStyleCnt="0"/>
      <dgm:spPr/>
    </dgm:pt>
    <dgm:pt modelId="{40DEA43E-2083-47A7-99F6-F69056EADB52}" type="pres">
      <dgm:prSet presAssocID="{D01B5B70-20AC-4EF9-A7DD-A88DB3ED9591}" presName="sibTrans" presStyleLbl="sibTrans2D1" presStyleIdx="2" presStyleCnt="6"/>
      <dgm:spPr/>
    </dgm:pt>
    <dgm:pt modelId="{99ED446F-7864-4223-8691-3BCBEEA983B8}" type="pres">
      <dgm:prSet presAssocID="{3341F884-796E-4A8A-962C-6C8095474DF1}" presName="node" presStyleLbl="node1" presStyleIdx="3" presStyleCnt="6">
        <dgm:presLayoutVars>
          <dgm:bulletEnabled val="1"/>
        </dgm:presLayoutVars>
      </dgm:prSet>
      <dgm:spPr/>
    </dgm:pt>
    <dgm:pt modelId="{A425DDD6-607E-4444-92F8-6958B2842BBF}" type="pres">
      <dgm:prSet presAssocID="{3341F884-796E-4A8A-962C-6C8095474DF1}" presName="dummy" presStyleCnt="0"/>
      <dgm:spPr/>
    </dgm:pt>
    <dgm:pt modelId="{767C0532-7102-426B-9DD8-45A51E10D7E4}" type="pres">
      <dgm:prSet presAssocID="{5FA0467B-5E91-4992-A03A-BB4F498CB669}" presName="sibTrans" presStyleLbl="sibTrans2D1" presStyleIdx="3" presStyleCnt="6"/>
      <dgm:spPr/>
    </dgm:pt>
    <dgm:pt modelId="{1B662B7C-E70E-4658-8B09-CF45DAA86FD2}" type="pres">
      <dgm:prSet presAssocID="{E9956B69-0C03-4A1C-A41F-99E3E7EBAE25}" presName="node" presStyleLbl="node1" presStyleIdx="4" presStyleCnt="6">
        <dgm:presLayoutVars>
          <dgm:bulletEnabled val="1"/>
        </dgm:presLayoutVars>
      </dgm:prSet>
      <dgm:spPr/>
    </dgm:pt>
    <dgm:pt modelId="{D7271925-0257-4D61-A5F1-4CA5652DA23B}" type="pres">
      <dgm:prSet presAssocID="{E9956B69-0C03-4A1C-A41F-99E3E7EBAE25}" presName="dummy" presStyleCnt="0"/>
      <dgm:spPr/>
    </dgm:pt>
    <dgm:pt modelId="{437D4893-48C6-47FC-AA05-EA89853E4D43}" type="pres">
      <dgm:prSet presAssocID="{B4BA127B-C005-49EC-9292-96F198785E49}" presName="sibTrans" presStyleLbl="sibTrans2D1" presStyleIdx="4" presStyleCnt="6"/>
      <dgm:spPr/>
    </dgm:pt>
    <dgm:pt modelId="{A84036A2-930D-4721-AA02-E060ECD94162}" type="pres">
      <dgm:prSet presAssocID="{39299800-5EEE-4561-87D3-6E44A14E82C7}" presName="node" presStyleLbl="node1" presStyleIdx="5" presStyleCnt="6">
        <dgm:presLayoutVars>
          <dgm:bulletEnabled val="1"/>
        </dgm:presLayoutVars>
      </dgm:prSet>
      <dgm:spPr/>
    </dgm:pt>
    <dgm:pt modelId="{920576EF-D3FB-4331-8B2C-CA9FA5DBD663}" type="pres">
      <dgm:prSet presAssocID="{39299800-5EEE-4561-87D3-6E44A14E82C7}" presName="dummy" presStyleCnt="0"/>
      <dgm:spPr/>
    </dgm:pt>
    <dgm:pt modelId="{8185839D-003D-4DF1-9D23-A2C25DE4E9F4}" type="pres">
      <dgm:prSet presAssocID="{131D2372-E74F-4D35-BA7B-38355E4A329B}" presName="sibTrans" presStyleLbl="sibTrans2D1" presStyleIdx="5" presStyleCnt="6"/>
      <dgm:spPr/>
    </dgm:pt>
  </dgm:ptLst>
  <dgm:cxnLst>
    <dgm:cxn modelId="{6882E609-486E-4CDE-B34F-EFEC1521FE32}" type="presOf" srcId="{39299800-5EEE-4561-87D3-6E44A14E82C7}" destId="{A84036A2-930D-4721-AA02-E060ECD94162}" srcOrd="0" destOrd="0" presId="urn:microsoft.com/office/officeart/2005/8/layout/radial6"/>
    <dgm:cxn modelId="{E8CAEC09-548D-4822-92D0-7C6B95681C18}" type="presOf" srcId="{D01B5B70-20AC-4EF9-A7DD-A88DB3ED9591}" destId="{40DEA43E-2083-47A7-99F6-F69056EADB52}" srcOrd="0" destOrd="0" presId="urn:microsoft.com/office/officeart/2005/8/layout/radial6"/>
    <dgm:cxn modelId="{2700180D-ACE3-4A56-BDB7-AE65D067B920}" type="presOf" srcId="{43F28D01-FBC6-4D78-B288-EEED93799701}" destId="{7FCA9D78-DCB2-40FE-9433-BAEAD2DD887D}" srcOrd="0" destOrd="0" presId="urn:microsoft.com/office/officeart/2005/8/layout/radial6"/>
    <dgm:cxn modelId="{44789834-8618-41A3-B8AD-6A8391124834}" type="presOf" srcId="{5FA0467B-5E91-4992-A03A-BB4F498CB669}" destId="{767C0532-7102-426B-9DD8-45A51E10D7E4}" srcOrd="0" destOrd="0" presId="urn:microsoft.com/office/officeart/2005/8/layout/radial6"/>
    <dgm:cxn modelId="{71517F44-0FCB-4C19-A2ED-12F46E0D21EC}" type="presOf" srcId="{5ED2268F-F103-475C-A06B-0D433C785278}" destId="{8C6E56BF-7784-468F-AC29-0778E16EF15D}" srcOrd="0" destOrd="0" presId="urn:microsoft.com/office/officeart/2005/8/layout/radial6"/>
    <dgm:cxn modelId="{23FC1767-1503-4A0A-9FB2-CCB50E701F4A}" type="presOf" srcId="{3341F884-796E-4A8A-962C-6C8095474DF1}" destId="{99ED446F-7864-4223-8691-3BCBEEA983B8}" srcOrd="0" destOrd="0" presId="urn:microsoft.com/office/officeart/2005/8/layout/radial6"/>
    <dgm:cxn modelId="{8CB7DE49-0566-42FB-AAAA-8600889F8265}" type="presOf" srcId="{295CD451-39CC-485B-8951-C95DBC34FBA0}" destId="{92F9E977-FB35-4C12-A1F8-5315937FEB05}" srcOrd="0" destOrd="0" presId="urn:microsoft.com/office/officeart/2005/8/layout/radial6"/>
    <dgm:cxn modelId="{D41B2A4B-D43F-4EDA-BE21-7B131035EAFA}" type="presOf" srcId="{B4BA127B-C005-49EC-9292-96F198785E49}" destId="{437D4893-48C6-47FC-AA05-EA89853E4D43}" srcOrd="0" destOrd="0" presId="urn:microsoft.com/office/officeart/2005/8/layout/radial6"/>
    <dgm:cxn modelId="{098E8F6F-6CDD-4FF3-9FD8-AB4ADA77E03B}" type="presOf" srcId="{EE03EFDB-5BEA-4D67-B807-67F2FAC121D8}" destId="{85D2E22A-FCC9-4CF9-ABA7-E11432784053}" srcOrd="0" destOrd="0" presId="urn:microsoft.com/office/officeart/2005/8/layout/radial6"/>
    <dgm:cxn modelId="{E340865A-7A4F-4507-9825-433F9AA87355}" srcId="{9383FB62-5031-48D9-9845-0A9EEF92078D}" destId="{56FA3F6C-13E7-4D5A-80FF-71BF251CC1A9}" srcOrd="0" destOrd="0" parTransId="{6C108FCD-AF64-453E-8B6F-AF1EC2B2E280}" sibTransId="{40B59A54-1763-49F1-B753-84F2C685B53B}"/>
    <dgm:cxn modelId="{94C7EB7D-C396-4DBC-8F2B-8EF8BE5A7C1A}" srcId="{56FA3F6C-13E7-4D5A-80FF-71BF251CC1A9}" destId="{3341F884-796E-4A8A-962C-6C8095474DF1}" srcOrd="3" destOrd="0" parTransId="{79E23F43-9B97-4EB4-BC9B-4CBF1D39D1D1}" sibTransId="{5FA0467B-5E91-4992-A03A-BB4F498CB669}"/>
    <dgm:cxn modelId="{0396699A-FD95-4602-B006-16C7587B7264}" type="presOf" srcId="{9383FB62-5031-48D9-9845-0A9EEF92078D}" destId="{0A003C4D-8B54-4301-A375-A38447FEAC70}" srcOrd="0" destOrd="0" presId="urn:microsoft.com/office/officeart/2005/8/layout/radial6"/>
    <dgm:cxn modelId="{3A26819F-E71F-4196-A612-3EB653013E62}" srcId="{56FA3F6C-13E7-4D5A-80FF-71BF251CC1A9}" destId="{EE03EFDB-5BEA-4D67-B807-67F2FAC121D8}" srcOrd="1" destOrd="0" parTransId="{22FBFAE0-AC6B-41BD-8E47-BB417F1A023B}" sibTransId="{5ED2268F-F103-475C-A06B-0D433C785278}"/>
    <dgm:cxn modelId="{8B314EA8-83CD-4104-A720-29D7E2AEB270}" type="presOf" srcId="{56FA3F6C-13E7-4D5A-80FF-71BF251CC1A9}" destId="{B4C9485E-99A2-4461-9A9B-85248EDD7FEB}" srcOrd="0" destOrd="0" presId="urn:microsoft.com/office/officeart/2005/8/layout/radial6"/>
    <dgm:cxn modelId="{009F79A8-AA35-47FA-AE49-2AB70391E321}" srcId="{56FA3F6C-13E7-4D5A-80FF-71BF251CC1A9}" destId="{43F28D01-FBC6-4D78-B288-EEED93799701}" srcOrd="2" destOrd="0" parTransId="{14472A90-8312-4930-8E38-F30CD3CB961C}" sibTransId="{D01B5B70-20AC-4EF9-A7DD-A88DB3ED9591}"/>
    <dgm:cxn modelId="{479BCBB9-8371-4596-9BBB-35232D724754}" srcId="{56FA3F6C-13E7-4D5A-80FF-71BF251CC1A9}" destId="{39299800-5EEE-4561-87D3-6E44A14E82C7}" srcOrd="5" destOrd="0" parTransId="{C043AF90-281C-4354-8CDC-E472CF378C5E}" sibTransId="{131D2372-E74F-4D35-BA7B-38355E4A329B}"/>
    <dgm:cxn modelId="{862F42C2-F7E0-4F5E-9EDA-841BBD037D0D}" srcId="{56FA3F6C-13E7-4D5A-80FF-71BF251CC1A9}" destId="{624FF054-DE17-46F9-8338-532C84988FC8}" srcOrd="0" destOrd="0" parTransId="{E803B3EA-5AD6-4653-96F2-9AB3CF1D1049}" sibTransId="{295CD451-39CC-485B-8951-C95DBC34FBA0}"/>
    <dgm:cxn modelId="{196DEAD0-8B07-4186-BCE6-BA8EAB4075AB}" type="presOf" srcId="{624FF054-DE17-46F9-8338-532C84988FC8}" destId="{3937ECA2-EC2F-4892-AB9F-493D32A9BEBF}" srcOrd="0" destOrd="0" presId="urn:microsoft.com/office/officeart/2005/8/layout/radial6"/>
    <dgm:cxn modelId="{A1740EE2-15BC-4BF7-ACFB-D6C8B811A148}" srcId="{56FA3F6C-13E7-4D5A-80FF-71BF251CC1A9}" destId="{E9956B69-0C03-4A1C-A41F-99E3E7EBAE25}" srcOrd="4" destOrd="0" parTransId="{66A8B0DC-C525-4FFB-8F1B-26DCB75B7BBE}" sibTransId="{B4BA127B-C005-49EC-9292-96F198785E49}"/>
    <dgm:cxn modelId="{9E47D1E2-B971-4939-8B68-0CA2799D333F}" type="presOf" srcId="{E9956B69-0C03-4A1C-A41F-99E3E7EBAE25}" destId="{1B662B7C-E70E-4658-8B09-CF45DAA86FD2}" srcOrd="0" destOrd="0" presId="urn:microsoft.com/office/officeart/2005/8/layout/radial6"/>
    <dgm:cxn modelId="{814FE0E5-81C3-4106-AFA6-F1F1A3BDEADE}" type="presOf" srcId="{131D2372-E74F-4D35-BA7B-38355E4A329B}" destId="{8185839D-003D-4DF1-9D23-A2C25DE4E9F4}" srcOrd="0" destOrd="0" presId="urn:microsoft.com/office/officeart/2005/8/layout/radial6"/>
    <dgm:cxn modelId="{B2F4F43B-7D56-431A-A338-D739AB185522}" type="presParOf" srcId="{0A003C4D-8B54-4301-A375-A38447FEAC70}" destId="{B4C9485E-99A2-4461-9A9B-85248EDD7FEB}" srcOrd="0" destOrd="0" presId="urn:microsoft.com/office/officeart/2005/8/layout/radial6"/>
    <dgm:cxn modelId="{D1839695-EE14-4574-9ED1-8A0B2693C4FB}" type="presParOf" srcId="{0A003C4D-8B54-4301-A375-A38447FEAC70}" destId="{3937ECA2-EC2F-4892-AB9F-493D32A9BEBF}" srcOrd="1" destOrd="0" presId="urn:microsoft.com/office/officeart/2005/8/layout/radial6"/>
    <dgm:cxn modelId="{6A93EC96-FAB9-441A-AE68-42023FC2F506}" type="presParOf" srcId="{0A003C4D-8B54-4301-A375-A38447FEAC70}" destId="{41293A95-A4EF-4F1B-A074-33F829CABC5E}" srcOrd="2" destOrd="0" presId="urn:microsoft.com/office/officeart/2005/8/layout/radial6"/>
    <dgm:cxn modelId="{E67F1365-A6B1-4F88-AED9-417BE0310108}" type="presParOf" srcId="{0A003C4D-8B54-4301-A375-A38447FEAC70}" destId="{92F9E977-FB35-4C12-A1F8-5315937FEB05}" srcOrd="3" destOrd="0" presId="urn:microsoft.com/office/officeart/2005/8/layout/radial6"/>
    <dgm:cxn modelId="{99133844-D812-41A4-9E5B-03301426CE7E}" type="presParOf" srcId="{0A003C4D-8B54-4301-A375-A38447FEAC70}" destId="{85D2E22A-FCC9-4CF9-ABA7-E11432784053}" srcOrd="4" destOrd="0" presId="urn:microsoft.com/office/officeart/2005/8/layout/radial6"/>
    <dgm:cxn modelId="{23EC779D-4984-4FF6-B9C6-FE411C89109C}" type="presParOf" srcId="{0A003C4D-8B54-4301-A375-A38447FEAC70}" destId="{309E370B-6895-4F4F-8386-D31B555ED672}" srcOrd="5" destOrd="0" presId="urn:microsoft.com/office/officeart/2005/8/layout/radial6"/>
    <dgm:cxn modelId="{7A01E7B9-8D44-4F9A-B119-74DEB498BC2E}" type="presParOf" srcId="{0A003C4D-8B54-4301-A375-A38447FEAC70}" destId="{8C6E56BF-7784-468F-AC29-0778E16EF15D}" srcOrd="6" destOrd="0" presId="urn:microsoft.com/office/officeart/2005/8/layout/radial6"/>
    <dgm:cxn modelId="{20689D52-27E6-4561-BDD7-65B3C41C59D6}" type="presParOf" srcId="{0A003C4D-8B54-4301-A375-A38447FEAC70}" destId="{7FCA9D78-DCB2-40FE-9433-BAEAD2DD887D}" srcOrd="7" destOrd="0" presId="urn:microsoft.com/office/officeart/2005/8/layout/radial6"/>
    <dgm:cxn modelId="{69C41340-6DE2-40C1-955F-E26166DFACD3}" type="presParOf" srcId="{0A003C4D-8B54-4301-A375-A38447FEAC70}" destId="{A1E8A9EF-A159-4ED4-A569-99ABC7C26B29}" srcOrd="8" destOrd="0" presId="urn:microsoft.com/office/officeart/2005/8/layout/radial6"/>
    <dgm:cxn modelId="{16E1DB3A-3545-4815-996C-CECF73D87CDB}" type="presParOf" srcId="{0A003C4D-8B54-4301-A375-A38447FEAC70}" destId="{40DEA43E-2083-47A7-99F6-F69056EADB52}" srcOrd="9" destOrd="0" presId="urn:microsoft.com/office/officeart/2005/8/layout/radial6"/>
    <dgm:cxn modelId="{F4E60F21-B0DF-4E09-BE06-FD072DC55E1C}" type="presParOf" srcId="{0A003C4D-8B54-4301-A375-A38447FEAC70}" destId="{99ED446F-7864-4223-8691-3BCBEEA983B8}" srcOrd="10" destOrd="0" presId="urn:microsoft.com/office/officeart/2005/8/layout/radial6"/>
    <dgm:cxn modelId="{C299372F-42BB-4CEE-B063-FA91D9D99BF9}" type="presParOf" srcId="{0A003C4D-8B54-4301-A375-A38447FEAC70}" destId="{A425DDD6-607E-4444-92F8-6958B2842BBF}" srcOrd="11" destOrd="0" presId="urn:microsoft.com/office/officeart/2005/8/layout/radial6"/>
    <dgm:cxn modelId="{0E0DAD83-94C8-4377-BB44-75B7843FFCE8}" type="presParOf" srcId="{0A003C4D-8B54-4301-A375-A38447FEAC70}" destId="{767C0532-7102-426B-9DD8-45A51E10D7E4}" srcOrd="12" destOrd="0" presId="urn:microsoft.com/office/officeart/2005/8/layout/radial6"/>
    <dgm:cxn modelId="{BD7E608F-A05D-4E67-9163-B6145E2A7468}" type="presParOf" srcId="{0A003C4D-8B54-4301-A375-A38447FEAC70}" destId="{1B662B7C-E70E-4658-8B09-CF45DAA86FD2}" srcOrd="13" destOrd="0" presId="urn:microsoft.com/office/officeart/2005/8/layout/radial6"/>
    <dgm:cxn modelId="{A07543E4-98C8-4C31-A17F-25946182D244}" type="presParOf" srcId="{0A003C4D-8B54-4301-A375-A38447FEAC70}" destId="{D7271925-0257-4D61-A5F1-4CA5652DA23B}" srcOrd="14" destOrd="0" presId="urn:microsoft.com/office/officeart/2005/8/layout/radial6"/>
    <dgm:cxn modelId="{4D47E142-D11B-4193-9B0E-8220350117C7}" type="presParOf" srcId="{0A003C4D-8B54-4301-A375-A38447FEAC70}" destId="{437D4893-48C6-47FC-AA05-EA89853E4D43}" srcOrd="15" destOrd="0" presId="urn:microsoft.com/office/officeart/2005/8/layout/radial6"/>
    <dgm:cxn modelId="{08399C4B-8643-415A-B2A9-DC06830A6630}" type="presParOf" srcId="{0A003C4D-8B54-4301-A375-A38447FEAC70}" destId="{A84036A2-930D-4721-AA02-E060ECD94162}" srcOrd="16" destOrd="0" presId="urn:microsoft.com/office/officeart/2005/8/layout/radial6"/>
    <dgm:cxn modelId="{52A0D36C-249E-428A-B0F2-F19C7C66D937}" type="presParOf" srcId="{0A003C4D-8B54-4301-A375-A38447FEAC70}" destId="{920576EF-D3FB-4331-8B2C-CA9FA5DBD663}" srcOrd="17" destOrd="0" presId="urn:microsoft.com/office/officeart/2005/8/layout/radial6"/>
    <dgm:cxn modelId="{5A6ADD0C-E0D4-46DA-BE7B-3B81C76B7A54}" type="presParOf" srcId="{0A003C4D-8B54-4301-A375-A38447FEAC70}" destId="{8185839D-003D-4DF1-9D23-A2C25DE4E9F4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83FB62-5031-48D9-9845-0A9EEF92078D}" type="doc">
      <dgm:prSet loTypeId="urn:microsoft.com/office/officeart/2005/8/layout/radial6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56FA3F6C-13E7-4D5A-80FF-71BF251CC1A9}">
      <dgm:prSet phldrT="[Text]"/>
      <dgm:spPr>
        <a:solidFill>
          <a:schemeClr val="accent5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Metadata</a:t>
          </a:r>
        </a:p>
      </dgm:t>
    </dgm:pt>
    <dgm:pt modelId="{6C108FCD-AF64-453E-8B6F-AF1EC2B2E280}" type="parTrans" cxnId="{E340865A-7A4F-4507-9825-433F9AA87355}">
      <dgm:prSet/>
      <dgm:spPr/>
      <dgm:t>
        <a:bodyPr/>
        <a:lstStyle/>
        <a:p>
          <a:endParaRPr lang="de-DE"/>
        </a:p>
      </dgm:t>
    </dgm:pt>
    <dgm:pt modelId="{40B59A54-1763-49F1-B753-84F2C685B53B}" type="sibTrans" cxnId="{E340865A-7A4F-4507-9825-433F9AA87355}">
      <dgm:prSet/>
      <dgm:spPr/>
      <dgm:t>
        <a:bodyPr/>
        <a:lstStyle/>
        <a:p>
          <a:endParaRPr lang="de-DE"/>
        </a:p>
      </dgm:t>
    </dgm:pt>
    <dgm:pt modelId="{624FF054-DE17-46F9-8338-532C84988FC8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Configuration</a:t>
          </a:r>
        </a:p>
      </dgm:t>
    </dgm:pt>
    <dgm:pt modelId="{E803B3EA-5AD6-4653-96F2-9AB3CF1D1049}" type="parTrans" cxnId="{862F42C2-F7E0-4F5E-9EDA-841BBD037D0D}">
      <dgm:prSet/>
      <dgm:spPr/>
      <dgm:t>
        <a:bodyPr/>
        <a:lstStyle/>
        <a:p>
          <a:endParaRPr lang="de-DE"/>
        </a:p>
      </dgm:t>
    </dgm:pt>
    <dgm:pt modelId="{295CD451-39CC-485B-8951-C95DBC34FBA0}" type="sibTrans" cxnId="{862F42C2-F7E0-4F5E-9EDA-841BBD037D0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E03EFDB-5BEA-4D67-B807-67F2FAC121D8}">
      <dgm:prSet/>
      <dgm:spPr>
        <a:solidFill>
          <a:srgbClr val="B0B3B9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I18n</a:t>
          </a:r>
        </a:p>
      </dgm:t>
    </dgm:pt>
    <dgm:pt modelId="{22FBFAE0-AC6B-41BD-8E47-BB417F1A023B}" type="parTrans" cxnId="{3A26819F-E71F-4196-A612-3EB653013E62}">
      <dgm:prSet/>
      <dgm:spPr/>
      <dgm:t>
        <a:bodyPr/>
        <a:lstStyle/>
        <a:p>
          <a:endParaRPr lang="de-DE"/>
        </a:p>
      </dgm:t>
    </dgm:pt>
    <dgm:pt modelId="{5ED2268F-F103-475C-A06B-0D433C785278}" type="sibTrans" cxnId="{3A26819F-E71F-4196-A612-3EB653013E6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43F28D01-FBC6-4D78-B288-EEED9379970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L10N</a:t>
          </a:r>
        </a:p>
      </dgm:t>
    </dgm:pt>
    <dgm:pt modelId="{14472A90-8312-4930-8E38-F30CD3CB961C}" type="parTrans" cxnId="{009F79A8-AA35-47FA-AE49-2AB70391E321}">
      <dgm:prSet/>
      <dgm:spPr/>
      <dgm:t>
        <a:bodyPr/>
        <a:lstStyle/>
        <a:p>
          <a:endParaRPr lang="de-DE"/>
        </a:p>
      </dgm:t>
    </dgm:pt>
    <dgm:pt modelId="{D01B5B70-20AC-4EF9-A7DD-A88DB3ED9591}" type="sibTrans" cxnId="{009F79A8-AA35-47FA-AE49-2AB70391E321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341F884-796E-4A8A-962C-6C8095474DF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Logging</a:t>
          </a:r>
        </a:p>
      </dgm:t>
    </dgm:pt>
    <dgm:pt modelId="{79E23F43-9B97-4EB4-BC9B-4CBF1D39D1D1}" type="parTrans" cxnId="{94C7EB7D-C396-4DBC-8F2B-8EF8BE5A7C1A}">
      <dgm:prSet/>
      <dgm:spPr/>
      <dgm:t>
        <a:bodyPr/>
        <a:lstStyle/>
        <a:p>
          <a:endParaRPr lang="de-DE"/>
        </a:p>
      </dgm:t>
    </dgm:pt>
    <dgm:pt modelId="{5FA0467B-5E91-4992-A03A-BB4F498CB669}" type="sibTrans" cxnId="{94C7EB7D-C396-4DBC-8F2B-8EF8BE5A7C1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9956B69-0C03-4A1C-A41F-99E3E7EBAE25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Monitoring</a:t>
          </a:r>
        </a:p>
      </dgm:t>
    </dgm:pt>
    <dgm:pt modelId="{66A8B0DC-C525-4FFB-8F1B-26DCB75B7BBE}" type="parTrans" cxnId="{A1740EE2-15BC-4BF7-ACFB-D6C8B811A148}">
      <dgm:prSet/>
      <dgm:spPr/>
      <dgm:t>
        <a:bodyPr/>
        <a:lstStyle/>
        <a:p>
          <a:endParaRPr lang="de-DE"/>
        </a:p>
      </dgm:t>
    </dgm:pt>
    <dgm:pt modelId="{B4BA127B-C005-49EC-9292-96F198785E49}" type="sibTrans" cxnId="{A1740EE2-15BC-4BF7-ACFB-D6C8B811A14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9299800-5EEE-4561-87D3-6E44A14E82C7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Licensing</a:t>
          </a:r>
        </a:p>
      </dgm:t>
    </dgm:pt>
    <dgm:pt modelId="{C043AF90-281C-4354-8CDC-E472CF378C5E}" type="parTrans" cxnId="{479BCBB9-8371-4596-9BBB-35232D724754}">
      <dgm:prSet/>
      <dgm:spPr/>
      <dgm:t>
        <a:bodyPr/>
        <a:lstStyle/>
        <a:p>
          <a:endParaRPr lang="de-DE"/>
        </a:p>
      </dgm:t>
    </dgm:pt>
    <dgm:pt modelId="{131D2372-E74F-4D35-BA7B-38355E4A329B}" type="sibTrans" cxnId="{479BCBB9-8371-4596-9BBB-35232D72475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0A003C4D-8B54-4301-A375-A38447FEAC70}" type="pres">
      <dgm:prSet presAssocID="{9383FB62-5031-48D9-9845-0A9EEF92078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C9485E-99A2-4461-9A9B-85248EDD7FEB}" type="pres">
      <dgm:prSet presAssocID="{56FA3F6C-13E7-4D5A-80FF-71BF251CC1A9}" presName="centerShape" presStyleLbl="node0" presStyleIdx="0" presStyleCnt="1"/>
      <dgm:spPr/>
    </dgm:pt>
    <dgm:pt modelId="{3937ECA2-EC2F-4892-AB9F-493D32A9BEBF}" type="pres">
      <dgm:prSet presAssocID="{624FF054-DE17-46F9-8338-532C84988FC8}" presName="node" presStyleLbl="node1" presStyleIdx="0" presStyleCnt="6">
        <dgm:presLayoutVars>
          <dgm:bulletEnabled val="1"/>
        </dgm:presLayoutVars>
      </dgm:prSet>
      <dgm:spPr/>
    </dgm:pt>
    <dgm:pt modelId="{41293A95-A4EF-4F1B-A074-33F829CABC5E}" type="pres">
      <dgm:prSet presAssocID="{624FF054-DE17-46F9-8338-532C84988FC8}" presName="dummy" presStyleCnt="0"/>
      <dgm:spPr/>
    </dgm:pt>
    <dgm:pt modelId="{92F9E977-FB35-4C12-A1F8-5315937FEB05}" type="pres">
      <dgm:prSet presAssocID="{295CD451-39CC-485B-8951-C95DBC34FBA0}" presName="sibTrans" presStyleLbl="sibTrans2D1" presStyleIdx="0" presStyleCnt="6"/>
      <dgm:spPr/>
    </dgm:pt>
    <dgm:pt modelId="{85D2E22A-FCC9-4CF9-ABA7-E11432784053}" type="pres">
      <dgm:prSet presAssocID="{EE03EFDB-5BEA-4D67-B807-67F2FAC121D8}" presName="node" presStyleLbl="node1" presStyleIdx="1" presStyleCnt="6">
        <dgm:presLayoutVars>
          <dgm:bulletEnabled val="1"/>
        </dgm:presLayoutVars>
      </dgm:prSet>
      <dgm:spPr/>
    </dgm:pt>
    <dgm:pt modelId="{309E370B-6895-4F4F-8386-D31B555ED672}" type="pres">
      <dgm:prSet presAssocID="{EE03EFDB-5BEA-4D67-B807-67F2FAC121D8}" presName="dummy" presStyleCnt="0"/>
      <dgm:spPr/>
    </dgm:pt>
    <dgm:pt modelId="{8C6E56BF-7784-468F-AC29-0778E16EF15D}" type="pres">
      <dgm:prSet presAssocID="{5ED2268F-F103-475C-A06B-0D433C785278}" presName="sibTrans" presStyleLbl="sibTrans2D1" presStyleIdx="1" presStyleCnt="6"/>
      <dgm:spPr/>
    </dgm:pt>
    <dgm:pt modelId="{7FCA9D78-DCB2-40FE-9433-BAEAD2DD887D}" type="pres">
      <dgm:prSet presAssocID="{43F28D01-FBC6-4D78-B288-EEED93799701}" presName="node" presStyleLbl="node1" presStyleIdx="2" presStyleCnt="6">
        <dgm:presLayoutVars>
          <dgm:bulletEnabled val="1"/>
        </dgm:presLayoutVars>
      </dgm:prSet>
      <dgm:spPr/>
    </dgm:pt>
    <dgm:pt modelId="{A1E8A9EF-A159-4ED4-A569-99ABC7C26B29}" type="pres">
      <dgm:prSet presAssocID="{43F28D01-FBC6-4D78-B288-EEED93799701}" presName="dummy" presStyleCnt="0"/>
      <dgm:spPr/>
    </dgm:pt>
    <dgm:pt modelId="{40DEA43E-2083-47A7-99F6-F69056EADB52}" type="pres">
      <dgm:prSet presAssocID="{D01B5B70-20AC-4EF9-A7DD-A88DB3ED9591}" presName="sibTrans" presStyleLbl="sibTrans2D1" presStyleIdx="2" presStyleCnt="6"/>
      <dgm:spPr/>
    </dgm:pt>
    <dgm:pt modelId="{99ED446F-7864-4223-8691-3BCBEEA983B8}" type="pres">
      <dgm:prSet presAssocID="{3341F884-796E-4A8A-962C-6C8095474DF1}" presName="node" presStyleLbl="node1" presStyleIdx="3" presStyleCnt="6">
        <dgm:presLayoutVars>
          <dgm:bulletEnabled val="1"/>
        </dgm:presLayoutVars>
      </dgm:prSet>
      <dgm:spPr/>
    </dgm:pt>
    <dgm:pt modelId="{A425DDD6-607E-4444-92F8-6958B2842BBF}" type="pres">
      <dgm:prSet presAssocID="{3341F884-796E-4A8A-962C-6C8095474DF1}" presName="dummy" presStyleCnt="0"/>
      <dgm:spPr/>
    </dgm:pt>
    <dgm:pt modelId="{767C0532-7102-426B-9DD8-45A51E10D7E4}" type="pres">
      <dgm:prSet presAssocID="{5FA0467B-5E91-4992-A03A-BB4F498CB669}" presName="sibTrans" presStyleLbl="sibTrans2D1" presStyleIdx="3" presStyleCnt="6"/>
      <dgm:spPr/>
    </dgm:pt>
    <dgm:pt modelId="{1B662B7C-E70E-4658-8B09-CF45DAA86FD2}" type="pres">
      <dgm:prSet presAssocID="{E9956B69-0C03-4A1C-A41F-99E3E7EBAE25}" presName="node" presStyleLbl="node1" presStyleIdx="4" presStyleCnt="6">
        <dgm:presLayoutVars>
          <dgm:bulletEnabled val="1"/>
        </dgm:presLayoutVars>
      </dgm:prSet>
      <dgm:spPr/>
    </dgm:pt>
    <dgm:pt modelId="{D7271925-0257-4D61-A5F1-4CA5652DA23B}" type="pres">
      <dgm:prSet presAssocID="{E9956B69-0C03-4A1C-A41F-99E3E7EBAE25}" presName="dummy" presStyleCnt="0"/>
      <dgm:spPr/>
    </dgm:pt>
    <dgm:pt modelId="{437D4893-48C6-47FC-AA05-EA89853E4D43}" type="pres">
      <dgm:prSet presAssocID="{B4BA127B-C005-49EC-9292-96F198785E49}" presName="sibTrans" presStyleLbl="sibTrans2D1" presStyleIdx="4" presStyleCnt="6"/>
      <dgm:spPr/>
    </dgm:pt>
    <dgm:pt modelId="{A84036A2-930D-4721-AA02-E060ECD94162}" type="pres">
      <dgm:prSet presAssocID="{39299800-5EEE-4561-87D3-6E44A14E82C7}" presName="node" presStyleLbl="node1" presStyleIdx="5" presStyleCnt="6">
        <dgm:presLayoutVars>
          <dgm:bulletEnabled val="1"/>
        </dgm:presLayoutVars>
      </dgm:prSet>
      <dgm:spPr/>
    </dgm:pt>
    <dgm:pt modelId="{920576EF-D3FB-4331-8B2C-CA9FA5DBD663}" type="pres">
      <dgm:prSet presAssocID="{39299800-5EEE-4561-87D3-6E44A14E82C7}" presName="dummy" presStyleCnt="0"/>
      <dgm:spPr/>
    </dgm:pt>
    <dgm:pt modelId="{8185839D-003D-4DF1-9D23-A2C25DE4E9F4}" type="pres">
      <dgm:prSet presAssocID="{131D2372-E74F-4D35-BA7B-38355E4A329B}" presName="sibTrans" presStyleLbl="sibTrans2D1" presStyleIdx="5" presStyleCnt="6"/>
      <dgm:spPr/>
    </dgm:pt>
  </dgm:ptLst>
  <dgm:cxnLst>
    <dgm:cxn modelId="{6882E609-486E-4CDE-B34F-EFEC1521FE32}" type="presOf" srcId="{39299800-5EEE-4561-87D3-6E44A14E82C7}" destId="{A84036A2-930D-4721-AA02-E060ECD94162}" srcOrd="0" destOrd="0" presId="urn:microsoft.com/office/officeart/2005/8/layout/radial6"/>
    <dgm:cxn modelId="{E8CAEC09-548D-4822-92D0-7C6B95681C18}" type="presOf" srcId="{D01B5B70-20AC-4EF9-A7DD-A88DB3ED9591}" destId="{40DEA43E-2083-47A7-99F6-F69056EADB52}" srcOrd="0" destOrd="0" presId="urn:microsoft.com/office/officeart/2005/8/layout/radial6"/>
    <dgm:cxn modelId="{2700180D-ACE3-4A56-BDB7-AE65D067B920}" type="presOf" srcId="{43F28D01-FBC6-4D78-B288-EEED93799701}" destId="{7FCA9D78-DCB2-40FE-9433-BAEAD2DD887D}" srcOrd="0" destOrd="0" presId="urn:microsoft.com/office/officeart/2005/8/layout/radial6"/>
    <dgm:cxn modelId="{44789834-8618-41A3-B8AD-6A8391124834}" type="presOf" srcId="{5FA0467B-5E91-4992-A03A-BB4F498CB669}" destId="{767C0532-7102-426B-9DD8-45A51E10D7E4}" srcOrd="0" destOrd="0" presId="urn:microsoft.com/office/officeart/2005/8/layout/radial6"/>
    <dgm:cxn modelId="{71517F44-0FCB-4C19-A2ED-12F46E0D21EC}" type="presOf" srcId="{5ED2268F-F103-475C-A06B-0D433C785278}" destId="{8C6E56BF-7784-468F-AC29-0778E16EF15D}" srcOrd="0" destOrd="0" presId="urn:microsoft.com/office/officeart/2005/8/layout/radial6"/>
    <dgm:cxn modelId="{23FC1767-1503-4A0A-9FB2-CCB50E701F4A}" type="presOf" srcId="{3341F884-796E-4A8A-962C-6C8095474DF1}" destId="{99ED446F-7864-4223-8691-3BCBEEA983B8}" srcOrd="0" destOrd="0" presId="urn:microsoft.com/office/officeart/2005/8/layout/radial6"/>
    <dgm:cxn modelId="{8CB7DE49-0566-42FB-AAAA-8600889F8265}" type="presOf" srcId="{295CD451-39CC-485B-8951-C95DBC34FBA0}" destId="{92F9E977-FB35-4C12-A1F8-5315937FEB05}" srcOrd="0" destOrd="0" presId="urn:microsoft.com/office/officeart/2005/8/layout/radial6"/>
    <dgm:cxn modelId="{D41B2A4B-D43F-4EDA-BE21-7B131035EAFA}" type="presOf" srcId="{B4BA127B-C005-49EC-9292-96F198785E49}" destId="{437D4893-48C6-47FC-AA05-EA89853E4D43}" srcOrd="0" destOrd="0" presId="urn:microsoft.com/office/officeart/2005/8/layout/radial6"/>
    <dgm:cxn modelId="{098E8F6F-6CDD-4FF3-9FD8-AB4ADA77E03B}" type="presOf" srcId="{EE03EFDB-5BEA-4D67-B807-67F2FAC121D8}" destId="{85D2E22A-FCC9-4CF9-ABA7-E11432784053}" srcOrd="0" destOrd="0" presId="urn:microsoft.com/office/officeart/2005/8/layout/radial6"/>
    <dgm:cxn modelId="{E340865A-7A4F-4507-9825-433F9AA87355}" srcId="{9383FB62-5031-48D9-9845-0A9EEF92078D}" destId="{56FA3F6C-13E7-4D5A-80FF-71BF251CC1A9}" srcOrd="0" destOrd="0" parTransId="{6C108FCD-AF64-453E-8B6F-AF1EC2B2E280}" sibTransId="{40B59A54-1763-49F1-B753-84F2C685B53B}"/>
    <dgm:cxn modelId="{94C7EB7D-C396-4DBC-8F2B-8EF8BE5A7C1A}" srcId="{56FA3F6C-13E7-4D5A-80FF-71BF251CC1A9}" destId="{3341F884-796E-4A8A-962C-6C8095474DF1}" srcOrd="3" destOrd="0" parTransId="{79E23F43-9B97-4EB4-BC9B-4CBF1D39D1D1}" sibTransId="{5FA0467B-5E91-4992-A03A-BB4F498CB669}"/>
    <dgm:cxn modelId="{0396699A-FD95-4602-B006-16C7587B7264}" type="presOf" srcId="{9383FB62-5031-48D9-9845-0A9EEF92078D}" destId="{0A003C4D-8B54-4301-A375-A38447FEAC70}" srcOrd="0" destOrd="0" presId="urn:microsoft.com/office/officeart/2005/8/layout/radial6"/>
    <dgm:cxn modelId="{3A26819F-E71F-4196-A612-3EB653013E62}" srcId="{56FA3F6C-13E7-4D5A-80FF-71BF251CC1A9}" destId="{EE03EFDB-5BEA-4D67-B807-67F2FAC121D8}" srcOrd="1" destOrd="0" parTransId="{22FBFAE0-AC6B-41BD-8E47-BB417F1A023B}" sibTransId="{5ED2268F-F103-475C-A06B-0D433C785278}"/>
    <dgm:cxn modelId="{8B314EA8-83CD-4104-A720-29D7E2AEB270}" type="presOf" srcId="{56FA3F6C-13E7-4D5A-80FF-71BF251CC1A9}" destId="{B4C9485E-99A2-4461-9A9B-85248EDD7FEB}" srcOrd="0" destOrd="0" presId="urn:microsoft.com/office/officeart/2005/8/layout/radial6"/>
    <dgm:cxn modelId="{009F79A8-AA35-47FA-AE49-2AB70391E321}" srcId="{56FA3F6C-13E7-4D5A-80FF-71BF251CC1A9}" destId="{43F28D01-FBC6-4D78-B288-EEED93799701}" srcOrd="2" destOrd="0" parTransId="{14472A90-8312-4930-8E38-F30CD3CB961C}" sibTransId="{D01B5B70-20AC-4EF9-A7DD-A88DB3ED9591}"/>
    <dgm:cxn modelId="{479BCBB9-8371-4596-9BBB-35232D724754}" srcId="{56FA3F6C-13E7-4D5A-80FF-71BF251CC1A9}" destId="{39299800-5EEE-4561-87D3-6E44A14E82C7}" srcOrd="5" destOrd="0" parTransId="{C043AF90-281C-4354-8CDC-E472CF378C5E}" sibTransId="{131D2372-E74F-4D35-BA7B-38355E4A329B}"/>
    <dgm:cxn modelId="{862F42C2-F7E0-4F5E-9EDA-841BBD037D0D}" srcId="{56FA3F6C-13E7-4D5A-80FF-71BF251CC1A9}" destId="{624FF054-DE17-46F9-8338-532C84988FC8}" srcOrd="0" destOrd="0" parTransId="{E803B3EA-5AD6-4653-96F2-9AB3CF1D1049}" sibTransId="{295CD451-39CC-485B-8951-C95DBC34FBA0}"/>
    <dgm:cxn modelId="{196DEAD0-8B07-4186-BCE6-BA8EAB4075AB}" type="presOf" srcId="{624FF054-DE17-46F9-8338-532C84988FC8}" destId="{3937ECA2-EC2F-4892-AB9F-493D32A9BEBF}" srcOrd="0" destOrd="0" presId="urn:microsoft.com/office/officeart/2005/8/layout/radial6"/>
    <dgm:cxn modelId="{A1740EE2-15BC-4BF7-ACFB-D6C8B811A148}" srcId="{56FA3F6C-13E7-4D5A-80FF-71BF251CC1A9}" destId="{E9956B69-0C03-4A1C-A41F-99E3E7EBAE25}" srcOrd="4" destOrd="0" parTransId="{66A8B0DC-C525-4FFB-8F1B-26DCB75B7BBE}" sibTransId="{B4BA127B-C005-49EC-9292-96F198785E49}"/>
    <dgm:cxn modelId="{9E47D1E2-B971-4939-8B68-0CA2799D333F}" type="presOf" srcId="{E9956B69-0C03-4A1C-A41F-99E3E7EBAE25}" destId="{1B662B7C-E70E-4658-8B09-CF45DAA86FD2}" srcOrd="0" destOrd="0" presId="urn:microsoft.com/office/officeart/2005/8/layout/radial6"/>
    <dgm:cxn modelId="{814FE0E5-81C3-4106-AFA6-F1F1A3BDEADE}" type="presOf" srcId="{131D2372-E74F-4D35-BA7B-38355E4A329B}" destId="{8185839D-003D-4DF1-9D23-A2C25DE4E9F4}" srcOrd="0" destOrd="0" presId="urn:microsoft.com/office/officeart/2005/8/layout/radial6"/>
    <dgm:cxn modelId="{B2F4F43B-7D56-431A-A338-D739AB185522}" type="presParOf" srcId="{0A003C4D-8B54-4301-A375-A38447FEAC70}" destId="{B4C9485E-99A2-4461-9A9B-85248EDD7FEB}" srcOrd="0" destOrd="0" presId="urn:microsoft.com/office/officeart/2005/8/layout/radial6"/>
    <dgm:cxn modelId="{D1839695-EE14-4574-9ED1-8A0B2693C4FB}" type="presParOf" srcId="{0A003C4D-8B54-4301-A375-A38447FEAC70}" destId="{3937ECA2-EC2F-4892-AB9F-493D32A9BEBF}" srcOrd="1" destOrd="0" presId="urn:microsoft.com/office/officeart/2005/8/layout/radial6"/>
    <dgm:cxn modelId="{6A93EC96-FAB9-441A-AE68-42023FC2F506}" type="presParOf" srcId="{0A003C4D-8B54-4301-A375-A38447FEAC70}" destId="{41293A95-A4EF-4F1B-A074-33F829CABC5E}" srcOrd="2" destOrd="0" presId="urn:microsoft.com/office/officeart/2005/8/layout/radial6"/>
    <dgm:cxn modelId="{E67F1365-A6B1-4F88-AED9-417BE0310108}" type="presParOf" srcId="{0A003C4D-8B54-4301-A375-A38447FEAC70}" destId="{92F9E977-FB35-4C12-A1F8-5315937FEB05}" srcOrd="3" destOrd="0" presId="urn:microsoft.com/office/officeart/2005/8/layout/radial6"/>
    <dgm:cxn modelId="{99133844-D812-41A4-9E5B-03301426CE7E}" type="presParOf" srcId="{0A003C4D-8B54-4301-A375-A38447FEAC70}" destId="{85D2E22A-FCC9-4CF9-ABA7-E11432784053}" srcOrd="4" destOrd="0" presId="urn:microsoft.com/office/officeart/2005/8/layout/radial6"/>
    <dgm:cxn modelId="{23EC779D-4984-4FF6-B9C6-FE411C89109C}" type="presParOf" srcId="{0A003C4D-8B54-4301-A375-A38447FEAC70}" destId="{309E370B-6895-4F4F-8386-D31B555ED672}" srcOrd="5" destOrd="0" presId="urn:microsoft.com/office/officeart/2005/8/layout/radial6"/>
    <dgm:cxn modelId="{7A01E7B9-8D44-4F9A-B119-74DEB498BC2E}" type="presParOf" srcId="{0A003C4D-8B54-4301-A375-A38447FEAC70}" destId="{8C6E56BF-7784-468F-AC29-0778E16EF15D}" srcOrd="6" destOrd="0" presId="urn:microsoft.com/office/officeart/2005/8/layout/radial6"/>
    <dgm:cxn modelId="{20689D52-27E6-4561-BDD7-65B3C41C59D6}" type="presParOf" srcId="{0A003C4D-8B54-4301-A375-A38447FEAC70}" destId="{7FCA9D78-DCB2-40FE-9433-BAEAD2DD887D}" srcOrd="7" destOrd="0" presId="urn:microsoft.com/office/officeart/2005/8/layout/radial6"/>
    <dgm:cxn modelId="{69C41340-6DE2-40C1-955F-E26166DFACD3}" type="presParOf" srcId="{0A003C4D-8B54-4301-A375-A38447FEAC70}" destId="{A1E8A9EF-A159-4ED4-A569-99ABC7C26B29}" srcOrd="8" destOrd="0" presId="urn:microsoft.com/office/officeart/2005/8/layout/radial6"/>
    <dgm:cxn modelId="{16E1DB3A-3545-4815-996C-CECF73D87CDB}" type="presParOf" srcId="{0A003C4D-8B54-4301-A375-A38447FEAC70}" destId="{40DEA43E-2083-47A7-99F6-F69056EADB52}" srcOrd="9" destOrd="0" presId="urn:microsoft.com/office/officeart/2005/8/layout/radial6"/>
    <dgm:cxn modelId="{F4E60F21-B0DF-4E09-BE06-FD072DC55E1C}" type="presParOf" srcId="{0A003C4D-8B54-4301-A375-A38447FEAC70}" destId="{99ED446F-7864-4223-8691-3BCBEEA983B8}" srcOrd="10" destOrd="0" presId="urn:microsoft.com/office/officeart/2005/8/layout/radial6"/>
    <dgm:cxn modelId="{C299372F-42BB-4CEE-B063-FA91D9D99BF9}" type="presParOf" srcId="{0A003C4D-8B54-4301-A375-A38447FEAC70}" destId="{A425DDD6-607E-4444-92F8-6958B2842BBF}" srcOrd="11" destOrd="0" presId="urn:microsoft.com/office/officeart/2005/8/layout/radial6"/>
    <dgm:cxn modelId="{0E0DAD83-94C8-4377-BB44-75B7843FFCE8}" type="presParOf" srcId="{0A003C4D-8B54-4301-A375-A38447FEAC70}" destId="{767C0532-7102-426B-9DD8-45A51E10D7E4}" srcOrd="12" destOrd="0" presId="urn:microsoft.com/office/officeart/2005/8/layout/radial6"/>
    <dgm:cxn modelId="{BD7E608F-A05D-4E67-9163-B6145E2A7468}" type="presParOf" srcId="{0A003C4D-8B54-4301-A375-A38447FEAC70}" destId="{1B662B7C-E70E-4658-8B09-CF45DAA86FD2}" srcOrd="13" destOrd="0" presId="urn:microsoft.com/office/officeart/2005/8/layout/radial6"/>
    <dgm:cxn modelId="{A07543E4-98C8-4C31-A17F-25946182D244}" type="presParOf" srcId="{0A003C4D-8B54-4301-A375-A38447FEAC70}" destId="{D7271925-0257-4D61-A5F1-4CA5652DA23B}" srcOrd="14" destOrd="0" presId="urn:microsoft.com/office/officeart/2005/8/layout/radial6"/>
    <dgm:cxn modelId="{4D47E142-D11B-4193-9B0E-8220350117C7}" type="presParOf" srcId="{0A003C4D-8B54-4301-A375-A38447FEAC70}" destId="{437D4893-48C6-47FC-AA05-EA89853E4D43}" srcOrd="15" destOrd="0" presId="urn:microsoft.com/office/officeart/2005/8/layout/radial6"/>
    <dgm:cxn modelId="{08399C4B-8643-415A-B2A9-DC06830A6630}" type="presParOf" srcId="{0A003C4D-8B54-4301-A375-A38447FEAC70}" destId="{A84036A2-930D-4721-AA02-E060ECD94162}" srcOrd="16" destOrd="0" presId="urn:microsoft.com/office/officeart/2005/8/layout/radial6"/>
    <dgm:cxn modelId="{52A0D36C-249E-428A-B0F2-F19C7C66D937}" type="presParOf" srcId="{0A003C4D-8B54-4301-A375-A38447FEAC70}" destId="{920576EF-D3FB-4331-8B2C-CA9FA5DBD663}" srcOrd="17" destOrd="0" presId="urn:microsoft.com/office/officeart/2005/8/layout/radial6"/>
    <dgm:cxn modelId="{5A6ADD0C-E0D4-46DA-BE7B-3B81C76B7A54}" type="presParOf" srcId="{0A003C4D-8B54-4301-A375-A38447FEAC70}" destId="{8185839D-003D-4DF1-9D23-A2C25DE4E9F4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83FB62-5031-48D9-9845-0A9EEF92078D}" type="doc">
      <dgm:prSet loTypeId="urn:microsoft.com/office/officeart/2005/8/layout/radial6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56FA3F6C-13E7-4D5A-80FF-71BF251CC1A9}">
      <dgm:prSet phldrT="[Text]"/>
      <dgm:spPr>
        <a:solidFill>
          <a:schemeClr val="accent5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Metadata</a:t>
          </a:r>
        </a:p>
      </dgm:t>
    </dgm:pt>
    <dgm:pt modelId="{6C108FCD-AF64-453E-8B6F-AF1EC2B2E280}" type="parTrans" cxnId="{E340865A-7A4F-4507-9825-433F9AA87355}">
      <dgm:prSet/>
      <dgm:spPr/>
      <dgm:t>
        <a:bodyPr/>
        <a:lstStyle/>
        <a:p>
          <a:endParaRPr lang="de-DE"/>
        </a:p>
      </dgm:t>
    </dgm:pt>
    <dgm:pt modelId="{40B59A54-1763-49F1-B753-84F2C685B53B}" type="sibTrans" cxnId="{E340865A-7A4F-4507-9825-433F9AA87355}">
      <dgm:prSet/>
      <dgm:spPr/>
      <dgm:t>
        <a:bodyPr/>
        <a:lstStyle/>
        <a:p>
          <a:endParaRPr lang="de-DE"/>
        </a:p>
      </dgm:t>
    </dgm:pt>
    <dgm:pt modelId="{624FF054-DE17-46F9-8338-532C84988FC8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Configuration</a:t>
          </a:r>
        </a:p>
      </dgm:t>
    </dgm:pt>
    <dgm:pt modelId="{E803B3EA-5AD6-4653-96F2-9AB3CF1D1049}" type="parTrans" cxnId="{862F42C2-F7E0-4F5E-9EDA-841BBD037D0D}">
      <dgm:prSet/>
      <dgm:spPr/>
      <dgm:t>
        <a:bodyPr/>
        <a:lstStyle/>
        <a:p>
          <a:endParaRPr lang="de-DE"/>
        </a:p>
      </dgm:t>
    </dgm:pt>
    <dgm:pt modelId="{295CD451-39CC-485B-8951-C95DBC34FBA0}" type="sibTrans" cxnId="{862F42C2-F7E0-4F5E-9EDA-841BBD037D0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E03EFDB-5BEA-4D67-B807-67F2FAC121D8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I18n</a:t>
          </a:r>
        </a:p>
      </dgm:t>
    </dgm:pt>
    <dgm:pt modelId="{22FBFAE0-AC6B-41BD-8E47-BB417F1A023B}" type="parTrans" cxnId="{3A26819F-E71F-4196-A612-3EB653013E62}">
      <dgm:prSet/>
      <dgm:spPr/>
      <dgm:t>
        <a:bodyPr/>
        <a:lstStyle/>
        <a:p>
          <a:endParaRPr lang="de-DE"/>
        </a:p>
      </dgm:t>
    </dgm:pt>
    <dgm:pt modelId="{5ED2268F-F103-475C-A06B-0D433C785278}" type="sibTrans" cxnId="{3A26819F-E71F-4196-A612-3EB653013E6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43F28D01-FBC6-4D78-B288-EEED93799701}">
      <dgm:prSet/>
      <dgm:spPr>
        <a:solidFill>
          <a:srgbClr val="B0B3B9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L10N</a:t>
          </a:r>
        </a:p>
      </dgm:t>
    </dgm:pt>
    <dgm:pt modelId="{14472A90-8312-4930-8E38-F30CD3CB961C}" type="parTrans" cxnId="{009F79A8-AA35-47FA-AE49-2AB70391E321}">
      <dgm:prSet/>
      <dgm:spPr/>
      <dgm:t>
        <a:bodyPr/>
        <a:lstStyle/>
        <a:p>
          <a:endParaRPr lang="de-DE"/>
        </a:p>
      </dgm:t>
    </dgm:pt>
    <dgm:pt modelId="{D01B5B70-20AC-4EF9-A7DD-A88DB3ED9591}" type="sibTrans" cxnId="{009F79A8-AA35-47FA-AE49-2AB70391E321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341F884-796E-4A8A-962C-6C8095474DF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Logging</a:t>
          </a:r>
        </a:p>
      </dgm:t>
    </dgm:pt>
    <dgm:pt modelId="{79E23F43-9B97-4EB4-BC9B-4CBF1D39D1D1}" type="parTrans" cxnId="{94C7EB7D-C396-4DBC-8F2B-8EF8BE5A7C1A}">
      <dgm:prSet/>
      <dgm:spPr/>
      <dgm:t>
        <a:bodyPr/>
        <a:lstStyle/>
        <a:p>
          <a:endParaRPr lang="de-DE"/>
        </a:p>
      </dgm:t>
    </dgm:pt>
    <dgm:pt modelId="{5FA0467B-5E91-4992-A03A-BB4F498CB669}" type="sibTrans" cxnId="{94C7EB7D-C396-4DBC-8F2B-8EF8BE5A7C1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9956B69-0C03-4A1C-A41F-99E3E7EBAE25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Monitoring</a:t>
          </a:r>
        </a:p>
      </dgm:t>
    </dgm:pt>
    <dgm:pt modelId="{66A8B0DC-C525-4FFB-8F1B-26DCB75B7BBE}" type="parTrans" cxnId="{A1740EE2-15BC-4BF7-ACFB-D6C8B811A148}">
      <dgm:prSet/>
      <dgm:spPr/>
      <dgm:t>
        <a:bodyPr/>
        <a:lstStyle/>
        <a:p>
          <a:endParaRPr lang="de-DE"/>
        </a:p>
      </dgm:t>
    </dgm:pt>
    <dgm:pt modelId="{B4BA127B-C005-49EC-9292-96F198785E49}" type="sibTrans" cxnId="{A1740EE2-15BC-4BF7-ACFB-D6C8B811A14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9299800-5EEE-4561-87D3-6E44A14E82C7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Licensing</a:t>
          </a:r>
        </a:p>
      </dgm:t>
    </dgm:pt>
    <dgm:pt modelId="{C043AF90-281C-4354-8CDC-E472CF378C5E}" type="parTrans" cxnId="{479BCBB9-8371-4596-9BBB-35232D724754}">
      <dgm:prSet/>
      <dgm:spPr/>
      <dgm:t>
        <a:bodyPr/>
        <a:lstStyle/>
        <a:p>
          <a:endParaRPr lang="de-DE"/>
        </a:p>
      </dgm:t>
    </dgm:pt>
    <dgm:pt modelId="{131D2372-E74F-4D35-BA7B-38355E4A329B}" type="sibTrans" cxnId="{479BCBB9-8371-4596-9BBB-35232D72475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0A003C4D-8B54-4301-A375-A38447FEAC70}" type="pres">
      <dgm:prSet presAssocID="{9383FB62-5031-48D9-9845-0A9EEF92078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C9485E-99A2-4461-9A9B-85248EDD7FEB}" type="pres">
      <dgm:prSet presAssocID="{56FA3F6C-13E7-4D5A-80FF-71BF251CC1A9}" presName="centerShape" presStyleLbl="node0" presStyleIdx="0" presStyleCnt="1"/>
      <dgm:spPr/>
    </dgm:pt>
    <dgm:pt modelId="{3937ECA2-EC2F-4892-AB9F-493D32A9BEBF}" type="pres">
      <dgm:prSet presAssocID="{624FF054-DE17-46F9-8338-532C84988FC8}" presName="node" presStyleLbl="node1" presStyleIdx="0" presStyleCnt="6">
        <dgm:presLayoutVars>
          <dgm:bulletEnabled val="1"/>
        </dgm:presLayoutVars>
      </dgm:prSet>
      <dgm:spPr/>
    </dgm:pt>
    <dgm:pt modelId="{41293A95-A4EF-4F1B-A074-33F829CABC5E}" type="pres">
      <dgm:prSet presAssocID="{624FF054-DE17-46F9-8338-532C84988FC8}" presName="dummy" presStyleCnt="0"/>
      <dgm:spPr/>
    </dgm:pt>
    <dgm:pt modelId="{92F9E977-FB35-4C12-A1F8-5315937FEB05}" type="pres">
      <dgm:prSet presAssocID="{295CD451-39CC-485B-8951-C95DBC34FBA0}" presName="sibTrans" presStyleLbl="sibTrans2D1" presStyleIdx="0" presStyleCnt="6"/>
      <dgm:spPr/>
    </dgm:pt>
    <dgm:pt modelId="{85D2E22A-FCC9-4CF9-ABA7-E11432784053}" type="pres">
      <dgm:prSet presAssocID="{EE03EFDB-5BEA-4D67-B807-67F2FAC121D8}" presName="node" presStyleLbl="node1" presStyleIdx="1" presStyleCnt="6">
        <dgm:presLayoutVars>
          <dgm:bulletEnabled val="1"/>
        </dgm:presLayoutVars>
      </dgm:prSet>
      <dgm:spPr/>
    </dgm:pt>
    <dgm:pt modelId="{309E370B-6895-4F4F-8386-D31B555ED672}" type="pres">
      <dgm:prSet presAssocID="{EE03EFDB-5BEA-4D67-B807-67F2FAC121D8}" presName="dummy" presStyleCnt="0"/>
      <dgm:spPr/>
    </dgm:pt>
    <dgm:pt modelId="{8C6E56BF-7784-468F-AC29-0778E16EF15D}" type="pres">
      <dgm:prSet presAssocID="{5ED2268F-F103-475C-A06B-0D433C785278}" presName="sibTrans" presStyleLbl="sibTrans2D1" presStyleIdx="1" presStyleCnt="6"/>
      <dgm:spPr/>
    </dgm:pt>
    <dgm:pt modelId="{7FCA9D78-DCB2-40FE-9433-BAEAD2DD887D}" type="pres">
      <dgm:prSet presAssocID="{43F28D01-FBC6-4D78-B288-EEED93799701}" presName="node" presStyleLbl="node1" presStyleIdx="2" presStyleCnt="6">
        <dgm:presLayoutVars>
          <dgm:bulletEnabled val="1"/>
        </dgm:presLayoutVars>
      </dgm:prSet>
      <dgm:spPr/>
    </dgm:pt>
    <dgm:pt modelId="{A1E8A9EF-A159-4ED4-A569-99ABC7C26B29}" type="pres">
      <dgm:prSet presAssocID="{43F28D01-FBC6-4D78-B288-EEED93799701}" presName="dummy" presStyleCnt="0"/>
      <dgm:spPr/>
    </dgm:pt>
    <dgm:pt modelId="{40DEA43E-2083-47A7-99F6-F69056EADB52}" type="pres">
      <dgm:prSet presAssocID="{D01B5B70-20AC-4EF9-A7DD-A88DB3ED9591}" presName="sibTrans" presStyleLbl="sibTrans2D1" presStyleIdx="2" presStyleCnt="6"/>
      <dgm:spPr/>
    </dgm:pt>
    <dgm:pt modelId="{99ED446F-7864-4223-8691-3BCBEEA983B8}" type="pres">
      <dgm:prSet presAssocID="{3341F884-796E-4A8A-962C-6C8095474DF1}" presName="node" presStyleLbl="node1" presStyleIdx="3" presStyleCnt="6">
        <dgm:presLayoutVars>
          <dgm:bulletEnabled val="1"/>
        </dgm:presLayoutVars>
      </dgm:prSet>
      <dgm:spPr/>
    </dgm:pt>
    <dgm:pt modelId="{A425DDD6-607E-4444-92F8-6958B2842BBF}" type="pres">
      <dgm:prSet presAssocID="{3341F884-796E-4A8A-962C-6C8095474DF1}" presName="dummy" presStyleCnt="0"/>
      <dgm:spPr/>
    </dgm:pt>
    <dgm:pt modelId="{767C0532-7102-426B-9DD8-45A51E10D7E4}" type="pres">
      <dgm:prSet presAssocID="{5FA0467B-5E91-4992-A03A-BB4F498CB669}" presName="sibTrans" presStyleLbl="sibTrans2D1" presStyleIdx="3" presStyleCnt="6"/>
      <dgm:spPr/>
    </dgm:pt>
    <dgm:pt modelId="{1B662B7C-E70E-4658-8B09-CF45DAA86FD2}" type="pres">
      <dgm:prSet presAssocID="{E9956B69-0C03-4A1C-A41F-99E3E7EBAE25}" presName="node" presStyleLbl="node1" presStyleIdx="4" presStyleCnt="6">
        <dgm:presLayoutVars>
          <dgm:bulletEnabled val="1"/>
        </dgm:presLayoutVars>
      </dgm:prSet>
      <dgm:spPr/>
    </dgm:pt>
    <dgm:pt modelId="{D7271925-0257-4D61-A5F1-4CA5652DA23B}" type="pres">
      <dgm:prSet presAssocID="{E9956B69-0C03-4A1C-A41F-99E3E7EBAE25}" presName="dummy" presStyleCnt="0"/>
      <dgm:spPr/>
    </dgm:pt>
    <dgm:pt modelId="{437D4893-48C6-47FC-AA05-EA89853E4D43}" type="pres">
      <dgm:prSet presAssocID="{B4BA127B-C005-49EC-9292-96F198785E49}" presName="sibTrans" presStyleLbl="sibTrans2D1" presStyleIdx="4" presStyleCnt="6"/>
      <dgm:spPr/>
    </dgm:pt>
    <dgm:pt modelId="{A84036A2-930D-4721-AA02-E060ECD94162}" type="pres">
      <dgm:prSet presAssocID="{39299800-5EEE-4561-87D3-6E44A14E82C7}" presName="node" presStyleLbl="node1" presStyleIdx="5" presStyleCnt="6">
        <dgm:presLayoutVars>
          <dgm:bulletEnabled val="1"/>
        </dgm:presLayoutVars>
      </dgm:prSet>
      <dgm:spPr/>
    </dgm:pt>
    <dgm:pt modelId="{920576EF-D3FB-4331-8B2C-CA9FA5DBD663}" type="pres">
      <dgm:prSet presAssocID="{39299800-5EEE-4561-87D3-6E44A14E82C7}" presName="dummy" presStyleCnt="0"/>
      <dgm:spPr/>
    </dgm:pt>
    <dgm:pt modelId="{8185839D-003D-4DF1-9D23-A2C25DE4E9F4}" type="pres">
      <dgm:prSet presAssocID="{131D2372-E74F-4D35-BA7B-38355E4A329B}" presName="sibTrans" presStyleLbl="sibTrans2D1" presStyleIdx="5" presStyleCnt="6"/>
      <dgm:spPr/>
    </dgm:pt>
  </dgm:ptLst>
  <dgm:cxnLst>
    <dgm:cxn modelId="{6882E609-486E-4CDE-B34F-EFEC1521FE32}" type="presOf" srcId="{39299800-5EEE-4561-87D3-6E44A14E82C7}" destId="{A84036A2-930D-4721-AA02-E060ECD94162}" srcOrd="0" destOrd="0" presId="urn:microsoft.com/office/officeart/2005/8/layout/radial6"/>
    <dgm:cxn modelId="{E8CAEC09-548D-4822-92D0-7C6B95681C18}" type="presOf" srcId="{D01B5B70-20AC-4EF9-A7DD-A88DB3ED9591}" destId="{40DEA43E-2083-47A7-99F6-F69056EADB52}" srcOrd="0" destOrd="0" presId="urn:microsoft.com/office/officeart/2005/8/layout/radial6"/>
    <dgm:cxn modelId="{2700180D-ACE3-4A56-BDB7-AE65D067B920}" type="presOf" srcId="{43F28D01-FBC6-4D78-B288-EEED93799701}" destId="{7FCA9D78-DCB2-40FE-9433-BAEAD2DD887D}" srcOrd="0" destOrd="0" presId="urn:microsoft.com/office/officeart/2005/8/layout/radial6"/>
    <dgm:cxn modelId="{44789834-8618-41A3-B8AD-6A8391124834}" type="presOf" srcId="{5FA0467B-5E91-4992-A03A-BB4F498CB669}" destId="{767C0532-7102-426B-9DD8-45A51E10D7E4}" srcOrd="0" destOrd="0" presId="urn:microsoft.com/office/officeart/2005/8/layout/radial6"/>
    <dgm:cxn modelId="{71517F44-0FCB-4C19-A2ED-12F46E0D21EC}" type="presOf" srcId="{5ED2268F-F103-475C-A06B-0D433C785278}" destId="{8C6E56BF-7784-468F-AC29-0778E16EF15D}" srcOrd="0" destOrd="0" presId="urn:microsoft.com/office/officeart/2005/8/layout/radial6"/>
    <dgm:cxn modelId="{23FC1767-1503-4A0A-9FB2-CCB50E701F4A}" type="presOf" srcId="{3341F884-796E-4A8A-962C-6C8095474DF1}" destId="{99ED446F-7864-4223-8691-3BCBEEA983B8}" srcOrd="0" destOrd="0" presId="urn:microsoft.com/office/officeart/2005/8/layout/radial6"/>
    <dgm:cxn modelId="{8CB7DE49-0566-42FB-AAAA-8600889F8265}" type="presOf" srcId="{295CD451-39CC-485B-8951-C95DBC34FBA0}" destId="{92F9E977-FB35-4C12-A1F8-5315937FEB05}" srcOrd="0" destOrd="0" presId="urn:microsoft.com/office/officeart/2005/8/layout/radial6"/>
    <dgm:cxn modelId="{D41B2A4B-D43F-4EDA-BE21-7B131035EAFA}" type="presOf" srcId="{B4BA127B-C005-49EC-9292-96F198785E49}" destId="{437D4893-48C6-47FC-AA05-EA89853E4D43}" srcOrd="0" destOrd="0" presId="urn:microsoft.com/office/officeart/2005/8/layout/radial6"/>
    <dgm:cxn modelId="{098E8F6F-6CDD-4FF3-9FD8-AB4ADA77E03B}" type="presOf" srcId="{EE03EFDB-5BEA-4D67-B807-67F2FAC121D8}" destId="{85D2E22A-FCC9-4CF9-ABA7-E11432784053}" srcOrd="0" destOrd="0" presId="urn:microsoft.com/office/officeart/2005/8/layout/radial6"/>
    <dgm:cxn modelId="{E340865A-7A4F-4507-9825-433F9AA87355}" srcId="{9383FB62-5031-48D9-9845-0A9EEF92078D}" destId="{56FA3F6C-13E7-4D5A-80FF-71BF251CC1A9}" srcOrd="0" destOrd="0" parTransId="{6C108FCD-AF64-453E-8B6F-AF1EC2B2E280}" sibTransId="{40B59A54-1763-49F1-B753-84F2C685B53B}"/>
    <dgm:cxn modelId="{94C7EB7D-C396-4DBC-8F2B-8EF8BE5A7C1A}" srcId="{56FA3F6C-13E7-4D5A-80FF-71BF251CC1A9}" destId="{3341F884-796E-4A8A-962C-6C8095474DF1}" srcOrd="3" destOrd="0" parTransId="{79E23F43-9B97-4EB4-BC9B-4CBF1D39D1D1}" sibTransId="{5FA0467B-5E91-4992-A03A-BB4F498CB669}"/>
    <dgm:cxn modelId="{0396699A-FD95-4602-B006-16C7587B7264}" type="presOf" srcId="{9383FB62-5031-48D9-9845-0A9EEF92078D}" destId="{0A003C4D-8B54-4301-A375-A38447FEAC70}" srcOrd="0" destOrd="0" presId="urn:microsoft.com/office/officeart/2005/8/layout/radial6"/>
    <dgm:cxn modelId="{3A26819F-E71F-4196-A612-3EB653013E62}" srcId="{56FA3F6C-13E7-4D5A-80FF-71BF251CC1A9}" destId="{EE03EFDB-5BEA-4D67-B807-67F2FAC121D8}" srcOrd="1" destOrd="0" parTransId="{22FBFAE0-AC6B-41BD-8E47-BB417F1A023B}" sibTransId="{5ED2268F-F103-475C-A06B-0D433C785278}"/>
    <dgm:cxn modelId="{8B314EA8-83CD-4104-A720-29D7E2AEB270}" type="presOf" srcId="{56FA3F6C-13E7-4D5A-80FF-71BF251CC1A9}" destId="{B4C9485E-99A2-4461-9A9B-85248EDD7FEB}" srcOrd="0" destOrd="0" presId="urn:microsoft.com/office/officeart/2005/8/layout/radial6"/>
    <dgm:cxn modelId="{009F79A8-AA35-47FA-AE49-2AB70391E321}" srcId="{56FA3F6C-13E7-4D5A-80FF-71BF251CC1A9}" destId="{43F28D01-FBC6-4D78-B288-EEED93799701}" srcOrd="2" destOrd="0" parTransId="{14472A90-8312-4930-8E38-F30CD3CB961C}" sibTransId="{D01B5B70-20AC-4EF9-A7DD-A88DB3ED9591}"/>
    <dgm:cxn modelId="{479BCBB9-8371-4596-9BBB-35232D724754}" srcId="{56FA3F6C-13E7-4D5A-80FF-71BF251CC1A9}" destId="{39299800-5EEE-4561-87D3-6E44A14E82C7}" srcOrd="5" destOrd="0" parTransId="{C043AF90-281C-4354-8CDC-E472CF378C5E}" sibTransId="{131D2372-E74F-4D35-BA7B-38355E4A329B}"/>
    <dgm:cxn modelId="{862F42C2-F7E0-4F5E-9EDA-841BBD037D0D}" srcId="{56FA3F6C-13E7-4D5A-80FF-71BF251CC1A9}" destId="{624FF054-DE17-46F9-8338-532C84988FC8}" srcOrd="0" destOrd="0" parTransId="{E803B3EA-5AD6-4653-96F2-9AB3CF1D1049}" sibTransId="{295CD451-39CC-485B-8951-C95DBC34FBA0}"/>
    <dgm:cxn modelId="{196DEAD0-8B07-4186-BCE6-BA8EAB4075AB}" type="presOf" srcId="{624FF054-DE17-46F9-8338-532C84988FC8}" destId="{3937ECA2-EC2F-4892-AB9F-493D32A9BEBF}" srcOrd="0" destOrd="0" presId="urn:microsoft.com/office/officeart/2005/8/layout/radial6"/>
    <dgm:cxn modelId="{A1740EE2-15BC-4BF7-ACFB-D6C8B811A148}" srcId="{56FA3F6C-13E7-4D5A-80FF-71BF251CC1A9}" destId="{E9956B69-0C03-4A1C-A41F-99E3E7EBAE25}" srcOrd="4" destOrd="0" parTransId="{66A8B0DC-C525-4FFB-8F1B-26DCB75B7BBE}" sibTransId="{B4BA127B-C005-49EC-9292-96F198785E49}"/>
    <dgm:cxn modelId="{9E47D1E2-B971-4939-8B68-0CA2799D333F}" type="presOf" srcId="{E9956B69-0C03-4A1C-A41F-99E3E7EBAE25}" destId="{1B662B7C-E70E-4658-8B09-CF45DAA86FD2}" srcOrd="0" destOrd="0" presId="urn:microsoft.com/office/officeart/2005/8/layout/radial6"/>
    <dgm:cxn modelId="{814FE0E5-81C3-4106-AFA6-F1F1A3BDEADE}" type="presOf" srcId="{131D2372-E74F-4D35-BA7B-38355E4A329B}" destId="{8185839D-003D-4DF1-9D23-A2C25DE4E9F4}" srcOrd="0" destOrd="0" presId="urn:microsoft.com/office/officeart/2005/8/layout/radial6"/>
    <dgm:cxn modelId="{B2F4F43B-7D56-431A-A338-D739AB185522}" type="presParOf" srcId="{0A003C4D-8B54-4301-A375-A38447FEAC70}" destId="{B4C9485E-99A2-4461-9A9B-85248EDD7FEB}" srcOrd="0" destOrd="0" presId="urn:microsoft.com/office/officeart/2005/8/layout/radial6"/>
    <dgm:cxn modelId="{D1839695-EE14-4574-9ED1-8A0B2693C4FB}" type="presParOf" srcId="{0A003C4D-8B54-4301-A375-A38447FEAC70}" destId="{3937ECA2-EC2F-4892-AB9F-493D32A9BEBF}" srcOrd="1" destOrd="0" presId="urn:microsoft.com/office/officeart/2005/8/layout/radial6"/>
    <dgm:cxn modelId="{6A93EC96-FAB9-441A-AE68-42023FC2F506}" type="presParOf" srcId="{0A003C4D-8B54-4301-A375-A38447FEAC70}" destId="{41293A95-A4EF-4F1B-A074-33F829CABC5E}" srcOrd="2" destOrd="0" presId="urn:microsoft.com/office/officeart/2005/8/layout/radial6"/>
    <dgm:cxn modelId="{E67F1365-A6B1-4F88-AED9-417BE0310108}" type="presParOf" srcId="{0A003C4D-8B54-4301-A375-A38447FEAC70}" destId="{92F9E977-FB35-4C12-A1F8-5315937FEB05}" srcOrd="3" destOrd="0" presId="urn:microsoft.com/office/officeart/2005/8/layout/radial6"/>
    <dgm:cxn modelId="{99133844-D812-41A4-9E5B-03301426CE7E}" type="presParOf" srcId="{0A003C4D-8B54-4301-A375-A38447FEAC70}" destId="{85D2E22A-FCC9-4CF9-ABA7-E11432784053}" srcOrd="4" destOrd="0" presId="urn:microsoft.com/office/officeart/2005/8/layout/radial6"/>
    <dgm:cxn modelId="{23EC779D-4984-4FF6-B9C6-FE411C89109C}" type="presParOf" srcId="{0A003C4D-8B54-4301-A375-A38447FEAC70}" destId="{309E370B-6895-4F4F-8386-D31B555ED672}" srcOrd="5" destOrd="0" presId="urn:microsoft.com/office/officeart/2005/8/layout/radial6"/>
    <dgm:cxn modelId="{7A01E7B9-8D44-4F9A-B119-74DEB498BC2E}" type="presParOf" srcId="{0A003C4D-8B54-4301-A375-A38447FEAC70}" destId="{8C6E56BF-7784-468F-AC29-0778E16EF15D}" srcOrd="6" destOrd="0" presId="urn:microsoft.com/office/officeart/2005/8/layout/radial6"/>
    <dgm:cxn modelId="{20689D52-27E6-4561-BDD7-65B3C41C59D6}" type="presParOf" srcId="{0A003C4D-8B54-4301-A375-A38447FEAC70}" destId="{7FCA9D78-DCB2-40FE-9433-BAEAD2DD887D}" srcOrd="7" destOrd="0" presId="urn:microsoft.com/office/officeart/2005/8/layout/radial6"/>
    <dgm:cxn modelId="{69C41340-6DE2-40C1-955F-E26166DFACD3}" type="presParOf" srcId="{0A003C4D-8B54-4301-A375-A38447FEAC70}" destId="{A1E8A9EF-A159-4ED4-A569-99ABC7C26B29}" srcOrd="8" destOrd="0" presId="urn:microsoft.com/office/officeart/2005/8/layout/radial6"/>
    <dgm:cxn modelId="{16E1DB3A-3545-4815-996C-CECF73D87CDB}" type="presParOf" srcId="{0A003C4D-8B54-4301-A375-A38447FEAC70}" destId="{40DEA43E-2083-47A7-99F6-F69056EADB52}" srcOrd="9" destOrd="0" presId="urn:microsoft.com/office/officeart/2005/8/layout/radial6"/>
    <dgm:cxn modelId="{F4E60F21-B0DF-4E09-BE06-FD072DC55E1C}" type="presParOf" srcId="{0A003C4D-8B54-4301-A375-A38447FEAC70}" destId="{99ED446F-7864-4223-8691-3BCBEEA983B8}" srcOrd="10" destOrd="0" presId="urn:microsoft.com/office/officeart/2005/8/layout/radial6"/>
    <dgm:cxn modelId="{C299372F-42BB-4CEE-B063-FA91D9D99BF9}" type="presParOf" srcId="{0A003C4D-8B54-4301-A375-A38447FEAC70}" destId="{A425DDD6-607E-4444-92F8-6958B2842BBF}" srcOrd="11" destOrd="0" presId="urn:microsoft.com/office/officeart/2005/8/layout/radial6"/>
    <dgm:cxn modelId="{0E0DAD83-94C8-4377-BB44-75B7843FFCE8}" type="presParOf" srcId="{0A003C4D-8B54-4301-A375-A38447FEAC70}" destId="{767C0532-7102-426B-9DD8-45A51E10D7E4}" srcOrd="12" destOrd="0" presId="urn:microsoft.com/office/officeart/2005/8/layout/radial6"/>
    <dgm:cxn modelId="{BD7E608F-A05D-4E67-9163-B6145E2A7468}" type="presParOf" srcId="{0A003C4D-8B54-4301-A375-A38447FEAC70}" destId="{1B662B7C-E70E-4658-8B09-CF45DAA86FD2}" srcOrd="13" destOrd="0" presId="urn:microsoft.com/office/officeart/2005/8/layout/radial6"/>
    <dgm:cxn modelId="{A07543E4-98C8-4C31-A17F-25946182D244}" type="presParOf" srcId="{0A003C4D-8B54-4301-A375-A38447FEAC70}" destId="{D7271925-0257-4D61-A5F1-4CA5652DA23B}" srcOrd="14" destOrd="0" presId="urn:microsoft.com/office/officeart/2005/8/layout/radial6"/>
    <dgm:cxn modelId="{4D47E142-D11B-4193-9B0E-8220350117C7}" type="presParOf" srcId="{0A003C4D-8B54-4301-A375-A38447FEAC70}" destId="{437D4893-48C6-47FC-AA05-EA89853E4D43}" srcOrd="15" destOrd="0" presId="urn:microsoft.com/office/officeart/2005/8/layout/radial6"/>
    <dgm:cxn modelId="{08399C4B-8643-415A-B2A9-DC06830A6630}" type="presParOf" srcId="{0A003C4D-8B54-4301-A375-A38447FEAC70}" destId="{A84036A2-930D-4721-AA02-E060ECD94162}" srcOrd="16" destOrd="0" presId="urn:microsoft.com/office/officeart/2005/8/layout/radial6"/>
    <dgm:cxn modelId="{52A0D36C-249E-428A-B0F2-F19C7C66D937}" type="presParOf" srcId="{0A003C4D-8B54-4301-A375-A38447FEAC70}" destId="{920576EF-D3FB-4331-8B2C-CA9FA5DBD663}" srcOrd="17" destOrd="0" presId="urn:microsoft.com/office/officeart/2005/8/layout/radial6"/>
    <dgm:cxn modelId="{5A6ADD0C-E0D4-46DA-BE7B-3B81C76B7A54}" type="presParOf" srcId="{0A003C4D-8B54-4301-A375-A38447FEAC70}" destId="{8185839D-003D-4DF1-9D23-A2C25DE4E9F4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83FB62-5031-48D9-9845-0A9EEF92078D}" type="doc">
      <dgm:prSet loTypeId="urn:microsoft.com/office/officeart/2005/8/layout/radial6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56FA3F6C-13E7-4D5A-80FF-71BF251CC1A9}">
      <dgm:prSet phldrT="[Text]"/>
      <dgm:spPr>
        <a:solidFill>
          <a:schemeClr val="accent5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Metadata</a:t>
          </a:r>
        </a:p>
      </dgm:t>
    </dgm:pt>
    <dgm:pt modelId="{6C108FCD-AF64-453E-8B6F-AF1EC2B2E280}" type="parTrans" cxnId="{E340865A-7A4F-4507-9825-433F9AA87355}">
      <dgm:prSet/>
      <dgm:spPr/>
      <dgm:t>
        <a:bodyPr/>
        <a:lstStyle/>
        <a:p>
          <a:endParaRPr lang="de-DE"/>
        </a:p>
      </dgm:t>
    </dgm:pt>
    <dgm:pt modelId="{40B59A54-1763-49F1-B753-84F2C685B53B}" type="sibTrans" cxnId="{E340865A-7A4F-4507-9825-433F9AA87355}">
      <dgm:prSet/>
      <dgm:spPr/>
      <dgm:t>
        <a:bodyPr/>
        <a:lstStyle/>
        <a:p>
          <a:endParaRPr lang="de-DE"/>
        </a:p>
      </dgm:t>
    </dgm:pt>
    <dgm:pt modelId="{624FF054-DE17-46F9-8338-532C84988FC8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Configuration</a:t>
          </a:r>
        </a:p>
      </dgm:t>
    </dgm:pt>
    <dgm:pt modelId="{E803B3EA-5AD6-4653-96F2-9AB3CF1D1049}" type="parTrans" cxnId="{862F42C2-F7E0-4F5E-9EDA-841BBD037D0D}">
      <dgm:prSet/>
      <dgm:spPr/>
      <dgm:t>
        <a:bodyPr/>
        <a:lstStyle/>
        <a:p>
          <a:endParaRPr lang="de-DE"/>
        </a:p>
      </dgm:t>
    </dgm:pt>
    <dgm:pt modelId="{295CD451-39CC-485B-8951-C95DBC34FBA0}" type="sibTrans" cxnId="{862F42C2-F7E0-4F5E-9EDA-841BBD037D0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E03EFDB-5BEA-4D67-B807-67F2FAC121D8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I18n</a:t>
          </a:r>
        </a:p>
      </dgm:t>
    </dgm:pt>
    <dgm:pt modelId="{22FBFAE0-AC6B-41BD-8E47-BB417F1A023B}" type="parTrans" cxnId="{3A26819F-E71F-4196-A612-3EB653013E62}">
      <dgm:prSet/>
      <dgm:spPr/>
      <dgm:t>
        <a:bodyPr/>
        <a:lstStyle/>
        <a:p>
          <a:endParaRPr lang="de-DE"/>
        </a:p>
      </dgm:t>
    </dgm:pt>
    <dgm:pt modelId="{5ED2268F-F103-475C-A06B-0D433C785278}" type="sibTrans" cxnId="{3A26819F-E71F-4196-A612-3EB653013E6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43F28D01-FBC6-4D78-B288-EEED9379970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L10N</a:t>
          </a:r>
        </a:p>
      </dgm:t>
    </dgm:pt>
    <dgm:pt modelId="{14472A90-8312-4930-8E38-F30CD3CB961C}" type="parTrans" cxnId="{009F79A8-AA35-47FA-AE49-2AB70391E321}">
      <dgm:prSet/>
      <dgm:spPr/>
      <dgm:t>
        <a:bodyPr/>
        <a:lstStyle/>
        <a:p>
          <a:endParaRPr lang="de-DE"/>
        </a:p>
      </dgm:t>
    </dgm:pt>
    <dgm:pt modelId="{D01B5B70-20AC-4EF9-A7DD-A88DB3ED9591}" type="sibTrans" cxnId="{009F79A8-AA35-47FA-AE49-2AB70391E321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341F884-796E-4A8A-962C-6C8095474DF1}">
      <dgm:prSet/>
      <dgm:spPr>
        <a:solidFill>
          <a:srgbClr val="B0B3B9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Logging</a:t>
          </a:r>
        </a:p>
      </dgm:t>
    </dgm:pt>
    <dgm:pt modelId="{79E23F43-9B97-4EB4-BC9B-4CBF1D39D1D1}" type="parTrans" cxnId="{94C7EB7D-C396-4DBC-8F2B-8EF8BE5A7C1A}">
      <dgm:prSet/>
      <dgm:spPr/>
      <dgm:t>
        <a:bodyPr/>
        <a:lstStyle/>
        <a:p>
          <a:endParaRPr lang="de-DE"/>
        </a:p>
      </dgm:t>
    </dgm:pt>
    <dgm:pt modelId="{5FA0467B-5E91-4992-A03A-BB4F498CB669}" type="sibTrans" cxnId="{94C7EB7D-C396-4DBC-8F2B-8EF8BE5A7C1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9956B69-0C03-4A1C-A41F-99E3E7EBAE25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Monitoring</a:t>
          </a:r>
        </a:p>
      </dgm:t>
    </dgm:pt>
    <dgm:pt modelId="{66A8B0DC-C525-4FFB-8F1B-26DCB75B7BBE}" type="parTrans" cxnId="{A1740EE2-15BC-4BF7-ACFB-D6C8B811A148}">
      <dgm:prSet/>
      <dgm:spPr/>
      <dgm:t>
        <a:bodyPr/>
        <a:lstStyle/>
        <a:p>
          <a:endParaRPr lang="de-DE"/>
        </a:p>
      </dgm:t>
    </dgm:pt>
    <dgm:pt modelId="{B4BA127B-C005-49EC-9292-96F198785E49}" type="sibTrans" cxnId="{A1740EE2-15BC-4BF7-ACFB-D6C8B811A14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9299800-5EEE-4561-87D3-6E44A14E82C7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Licensing</a:t>
          </a:r>
        </a:p>
      </dgm:t>
    </dgm:pt>
    <dgm:pt modelId="{C043AF90-281C-4354-8CDC-E472CF378C5E}" type="parTrans" cxnId="{479BCBB9-8371-4596-9BBB-35232D724754}">
      <dgm:prSet/>
      <dgm:spPr/>
      <dgm:t>
        <a:bodyPr/>
        <a:lstStyle/>
        <a:p>
          <a:endParaRPr lang="de-DE"/>
        </a:p>
      </dgm:t>
    </dgm:pt>
    <dgm:pt modelId="{131D2372-E74F-4D35-BA7B-38355E4A329B}" type="sibTrans" cxnId="{479BCBB9-8371-4596-9BBB-35232D72475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0A003C4D-8B54-4301-A375-A38447FEAC70}" type="pres">
      <dgm:prSet presAssocID="{9383FB62-5031-48D9-9845-0A9EEF92078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C9485E-99A2-4461-9A9B-85248EDD7FEB}" type="pres">
      <dgm:prSet presAssocID="{56FA3F6C-13E7-4D5A-80FF-71BF251CC1A9}" presName="centerShape" presStyleLbl="node0" presStyleIdx="0" presStyleCnt="1"/>
      <dgm:spPr/>
    </dgm:pt>
    <dgm:pt modelId="{3937ECA2-EC2F-4892-AB9F-493D32A9BEBF}" type="pres">
      <dgm:prSet presAssocID="{624FF054-DE17-46F9-8338-532C84988FC8}" presName="node" presStyleLbl="node1" presStyleIdx="0" presStyleCnt="6">
        <dgm:presLayoutVars>
          <dgm:bulletEnabled val="1"/>
        </dgm:presLayoutVars>
      </dgm:prSet>
      <dgm:spPr/>
    </dgm:pt>
    <dgm:pt modelId="{41293A95-A4EF-4F1B-A074-33F829CABC5E}" type="pres">
      <dgm:prSet presAssocID="{624FF054-DE17-46F9-8338-532C84988FC8}" presName="dummy" presStyleCnt="0"/>
      <dgm:spPr/>
    </dgm:pt>
    <dgm:pt modelId="{92F9E977-FB35-4C12-A1F8-5315937FEB05}" type="pres">
      <dgm:prSet presAssocID="{295CD451-39CC-485B-8951-C95DBC34FBA0}" presName="sibTrans" presStyleLbl="sibTrans2D1" presStyleIdx="0" presStyleCnt="6"/>
      <dgm:spPr/>
    </dgm:pt>
    <dgm:pt modelId="{85D2E22A-FCC9-4CF9-ABA7-E11432784053}" type="pres">
      <dgm:prSet presAssocID="{EE03EFDB-5BEA-4D67-B807-67F2FAC121D8}" presName="node" presStyleLbl="node1" presStyleIdx="1" presStyleCnt="6">
        <dgm:presLayoutVars>
          <dgm:bulletEnabled val="1"/>
        </dgm:presLayoutVars>
      </dgm:prSet>
      <dgm:spPr/>
    </dgm:pt>
    <dgm:pt modelId="{309E370B-6895-4F4F-8386-D31B555ED672}" type="pres">
      <dgm:prSet presAssocID="{EE03EFDB-5BEA-4D67-B807-67F2FAC121D8}" presName="dummy" presStyleCnt="0"/>
      <dgm:spPr/>
    </dgm:pt>
    <dgm:pt modelId="{8C6E56BF-7784-468F-AC29-0778E16EF15D}" type="pres">
      <dgm:prSet presAssocID="{5ED2268F-F103-475C-A06B-0D433C785278}" presName="sibTrans" presStyleLbl="sibTrans2D1" presStyleIdx="1" presStyleCnt="6"/>
      <dgm:spPr/>
    </dgm:pt>
    <dgm:pt modelId="{7FCA9D78-DCB2-40FE-9433-BAEAD2DD887D}" type="pres">
      <dgm:prSet presAssocID="{43F28D01-FBC6-4D78-B288-EEED93799701}" presName="node" presStyleLbl="node1" presStyleIdx="2" presStyleCnt="6">
        <dgm:presLayoutVars>
          <dgm:bulletEnabled val="1"/>
        </dgm:presLayoutVars>
      </dgm:prSet>
      <dgm:spPr/>
    </dgm:pt>
    <dgm:pt modelId="{A1E8A9EF-A159-4ED4-A569-99ABC7C26B29}" type="pres">
      <dgm:prSet presAssocID="{43F28D01-FBC6-4D78-B288-EEED93799701}" presName="dummy" presStyleCnt="0"/>
      <dgm:spPr/>
    </dgm:pt>
    <dgm:pt modelId="{40DEA43E-2083-47A7-99F6-F69056EADB52}" type="pres">
      <dgm:prSet presAssocID="{D01B5B70-20AC-4EF9-A7DD-A88DB3ED9591}" presName="sibTrans" presStyleLbl="sibTrans2D1" presStyleIdx="2" presStyleCnt="6"/>
      <dgm:spPr/>
    </dgm:pt>
    <dgm:pt modelId="{99ED446F-7864-4223-8691-3BCBEEA983B8}" type="pres">
      <dgm:prSet presAssocID="{3341F884-796E-4A8A-962C-6C8095474DF1}" presName="node" presStyleLbl="node1" presStyleIdx="3" presStyleCnt="6">
        <dgm:presLayoutVars>
          <dgm:bulletEnabled val="1"/>
        </dgm:presLayoutVars>
      </dgm:prSet>
      <dgm:spPr/>
    </dgm:pt>
    <dgm:pt modelId="{A425DDD6-607E-4444-92F8-6958B2842BBF}" type="pres">
      <dgm:prSet presAssocID="{3341F884-796E-4A8A-962C-6C8095474DF1}" presName="dummy" presStyleCnt="0"/>
      <dgm:spPr/>
    </dgm:pt>
    <dgm:pt modelId="{767C0532-7102-426B-9DD8-45A51E10D7E4}" type="pres">
      <dgm:prSet presAssocID="{5FA0467B-5E91-4992-A03A-BB4F498CB669}" presName="sibTrans" presStyleLbl="sibTrans2D1" presStyleIdx="3" presStyleCnt="6"/>
      <dgm:spPr/>
    </dgm:pt>
    <dgm:pt modelId="{1B662B7C-E70E-4658-8B09-CF45DAA86FD2}" type="pres">
      <dgm:prSet presAssocID="{E9956B69-0C03-4A1C-A41F-99E3E7EBAE25}" presName="node" presStyleLbl="node1" presStyleIdx="4" presStyleCnt="6">
        <dgm:presLayoutVars>
          <dgm:bulletEnabled val="1"/>
        </dgm:presLayoutVars>
      </dgm:prSet>
      <dgm:spPr/>
    </dgm:pt>
    <dgm:pt modelId="{D7271925-0257-4D61-A5F1-4CA5652DA23B}" type="pres">
      <dgm:prSet presAssocID="{E9956B69-0C03-4A1C-A41F-99E3E7EBAE25}" presName="dummy" presStyleCnt="0"/>
      <dgm:spPr/>
    </dgm:pt>
    <dgm:pt modelId="{437D4893-48C6-47FC-AA05-EA89853E4D43}" type="pres">
      <dgm:prSet presAssocID="{B4BA127B-C005-49EC-9292-96F198785E49}" presName="sibTrans" presStyleLbl="sibTrans2D1" presStyleIdx="4" presStyleCnt="6"/>
      <dgm:spPr/>
    </dgm:pt>
    <dgm:pt modelId="{A84036A2-930D-4721-AA02-E060ECD94162}" type="pres">
      <dgm:prSet presAssocID="{39299800-5EEE-4561-87D3-6E44A14E82C7}" presName="node" presStyleLbl="node1" presStyleIdx="5" presStyleCnt="6">
        <dgm:presLayoutVars>
          <dgm:bulletEnabled val="1"/>
        </dgm:presLayoutVars>
      </dgm:prSet>
      <dgm:spPr/>
    </dgm:pt>
    <dgm:pt modelId="{920576EF-D3FB-4331-8B2C-CA9FA5DBD663}" type="pres">
      <dgm:prSet presAssocID="{39299800-5EEE-4561-87D3-6E44A14E82C7}" presName="dummy" presStyleCnt="0"/>
      <dgm:spPr/>
    </dgm:pt>
    <dgm:pt modelId="{8185839D-003D-4DF1-9D23-A2C25DE4E9F4}" type="pres">
      <dgm:prSet presAssocID="{131D2372-E74F-4D35-BA7B-38355E4A329B}" presName="sibTrans" presStyleLbl="sibTrans2D1" presStyleIdx="5" presStyleCnt="6"/>
      <dgm:spPr/>
    </dgm:pt>
  </dgm:ptLst>
  <dgm:cxnLst>
    <dgm:cxn modelId="{6882E609-486E-4CDE-B34F-EFEC1521FE32}" type="presOf" srcId="{39299800-5EEE-4561-87D3-6E44A14E82C7}" destId="{A84036A2-930D-4721-AA02-E060ECD94162}" srcOrd="0" destOrd="0" presId="urn:microsoft.com/office/officeart/2005/8/layout/radial6"/>
    <dgm:cxn modelId="{E8CAEC09-548D-4822-92D0-7C6B95681C18}" type="presOf" srcId="{D01B5B70-20AC-4EF9-A7DD-A88DB3ED9591}" destId="{40DEA43E-2083-47A7-99F6-F69056EADB52}" srcOrd="0" destOrd="0" presId="urn:microsoft.com/office/officeart/2005/8/layout/radial6"/>
    <dgm:cxn modelId="{2700180D-ACE3-4A56-BDB7-AE65D067B920}" type="presOf" srcId="{43F28D01-FBC6-4D78-B288-EEED93799701}" destId="{7FCA9D78-DCB2-40FE-9433-BAEAD2DD887D}" srcOrd="0" destOrd="0" presId="urn:microsoft.com/office/officeart/2005/8/layout/radial6"/>
    <dgm:cxn modelId="{44789834-8618-41A3-B8AD-6A8391124834}" type="presOf" srcId="{5FA0467B-5E91-4992-A03A-BB4F498CB669}" destId="{767C0532-7102-426B-9DD8-45A51E10D7E4}" srcOrd="0" destOrd="0" presId="urn:microsoft.com/office/officeart/2005/8/layout/radial6"/>
    <dgm:cxn modelId="{71517F44-0FCB-4C19-A2ED-12F46E0D21EC}" type="presOf" srcId="{5ED2268F-F103-475C-A06B-0D433C785278}" destId="{8C6E56BF-7784-468F-AC29-0778E16EF15D}" srcOrd="0" destOrd="0" presId="urn:microsoft.com/office/officeart/2005/8/layout/radial6"/>
    <dgm:cxn modelId="{23FC1767-1503-4A0A-9FB2-CCB50E701F4A}" type="presOf" srcId="{3341F884-796E-4A8A-962C-6C8095474DF1}" destId="{99ED446F-7864-4223-8691-3BCBEEA983B8}" srcOrd="0" destOrd="0" presId="urn:microsoft.com/office/officeart/2005/8/layout/radial6"/>
    <dgm:cxn modelId="{8CB7DE49-0566-42FB-AAAA-8600889F8265}" type="presOf" srcId="{295CD451-39CC-485B-8951-C95DBC34FBA0}" destId="{92F9E977-FB35-4C12-A1F8-5315937FEB05}" srcOrd="0" destOrd="0" presId="urn:microsoft.com/office/officeart/2005/8/layout/radial6"/>
    <dgm:cxn modelId="{D41B2A4B-D43F-4EDA-BE21-7B131035EAFA}" type="presOf" srcId="{B4BA127B-C005-49EC-9292-96F198785E49}" destId="{437D4893-48C6-47FC-AA05-EA89853E4D43}" srcOrd="0" destOrd="0" presId="urn:microsoft.com/office/officeart/2005/8/layout/radial6"/>
    <dgm:cxn modelId="{098E8F6F-6CDD-4FF3-9FD8-AB4ADA77E03B}" type="presOf" srcId="{EE03EFDB-5BEA-4D67-B807-67F2FAC121D8}" destId="{85D2E22A-FCC9-4CF9-ABA7-E11432784053}" srcOrd="0" destOrd="0" presId="urn:microsoft.com/office/officeart/2005/8/layout/radial6"/>
    <dgm:cxn modelId="{E340865A-7A4F-4507-9825-433F9AA87355}" srcId="{9383FB62-5031-48D9-9845-0A9EEF92078D}" destId="{56FA3F6C-13E7-4D5A-80FF-71BF251CC1A9}" srcOrd="0" destOrd="0" parTransId="{6C108FCD-AF64-453E-8B6F-AF1EC2B2E280}" sibTransId="{40B59A54-1763-49F1-B753-84F2C685B53B}"/>
    <dgm:cxn modelId="{94C7EB7D-C396-4DBC-8F2B-8EF8BE5A7C1A}" srcId="{56FA3F6C-13E7-4D5A-80FF-71BF251CC1A9}" destId="{3341F884-796E-4A8A-962C-6C8095474DF1}" srcOrd="3" destOrd="0" parTransId="{79E23F43-9B97-4EB4-BC9B-4CBF1D39D1D1}" sibTransId="{5FA0467B-5E91-4992-A03A-BB4F498CB669}"/>
    <dgm:cxn modelId="{0396699A-FD95-4602-B006-16C7587B7264}" type="presOf" srcId="{9383FB62-5031-48D9-9845-0A9EEF92078D}" destId="{0A003C4D-8B54-4301-A375-A38447FEAC70}" srcOrd="0" destOrd="0" presId="urn:microsoft.com/office/officeart/2005/8/layout/radial6"/>
    <dgm:cxn modelId="{3A26819F-E71F-4196-A612-3EB653013E62}" srcId="{56FA3F6C-13E7-4D5A-80FF-71BF251CC1A9}" destId="{EE03EFDB-5BEA-4D67-B807-67F2FAC121D8}" srcOrd="1" destOrd="0" parTransId="{22FBFAE0-AC6B-41BD-8E47-BB417F1A023B}" sibTransId="{5ED2268F-F103-475C-A06B-0D433C785278}"/>
    <dgm:cxn modelId="{8B314EA8-83CD-4104-A720-29D7E2AEB270}" type="presOf" srcId="{56FA3F6C-13E7-4D5A-80FF-71BF251CC1A9}" destId="{B4C9485E-99A2-4461-9A9B-85248EDD7FEB}" srcOrd="0" destOrd="0" presId="urn:microsoft.com/office/officeart/2005/8/layout/radial6"/>
    <dgm:cxn modelId="{009F79A8-AA35-47FA-AE49-2AB70391E321}" srcId="{56FA3F6C-13E7-4D5A-80FF-71BF251CC1A9}" destId="{43F28D01-FBC6-4D78-B288-EEED93799701}" srcOrd="2" destOrd="0" parTransId="{14472A90-8312-4930-8E38-F30CD3CB961C}" sibTransId="{D01B5B70-20AC-4EF9-A7DD-A88DB3ED9591}"/>
    <dgm:cxn modelId="{479BCBB9-8371-4596-9BBB-35232D724754}" srcId="{56FA3F6C-13E7-4D5A-80FF-71BF251CC1A9}" destId="{39299800-5EEE-4561-87D3-6E44A14E82C7}" srcOrd="5" destOrd="0" parTransId="{C043AF90-281C-4354-8CDC-E472CF378C5E}" sibTransId="{131D2372-E74F-4D35-BA7B-38355E4A329B}"/>
    <dgm:cxn modelId="{862F42C2-F7E0-4F5E-9EDA-841BBD037D0D}" srcId="{56FA3F6C-13E7-4D5A-80FF-71BF251CC1A9}" destId="{624FF054-DE17-46F9-8338-532C84988FC8}" srcOrd="0" destOrd="0" parTransId="{E803B3EA-5AD6-4653-96F2-9AB3CF1D1049}" sibTransId="{295CD451-39CC-485B-8951-C95DBC34FBA0}"/>
    <dgm:cxn modelId="{196DEAD0-8B07-4186-BCE6-BA8EAB4075AB}" type="presOf" srcId="{624FF054-DE17-46F9-8338-532C84988FC8}" destId="{3937ECA2-EC2F-4892-AB9F-493D32A9BEBF}" srcOrd="0" destOrd="0" presId="urn:microsoft.com/office/officeart/2005/8/layout/radial6"/>
    <dgm:cxn modelId="{A1740EE2-15BC-4BF7-ACFB-D6C8B811A148}" srcId="{56FA3F6C-13E7-4D5A-80FF-71BF251CC1A9}" destId="{E9956B69-0C03-4A1C-A41F-99E3E7EBAE25}" srcOrd="4" destOrd="0" parTransId="{66A8B0DC-C525-4FFB-8F1B-26DCB75B7BBE}" sibTransId="{B4BA127B-C005-49EC-9292-96F198785E49}"/>
    <dgm:cxn modelId="{9E47D1E2-B971-4939-8B68-0CA2799D333F}" type="presOf" srcId="{E9956B69-0C03-4A1C-A41F-99E3E7EBAE25}" destId="{1B662B7C-E70E-4658-8B09-CF45DAA86FD2}" srcOrd="0" destOrd="0" presId="urn:microsoft.com/office/officeart/2005/8/layout/radial6"/>
    <dgm:cxn modelId="{814FE0E5-81C3-4106-AFA6-F1F1A3BDEADE}" type="presOf" srcId="{131D2372-E74F-4D35-BA7B-38355E4A329B}" destId="{8185839D-003D-4DF1-9D23-A2C25DE4E9F4}" srcOrd="0" destOrd="0" presId="urn:microsoft.com/office/officeart/2005/8/layout/radial6"/>
    <dgm:cxn modelId="{B2F4F43B-7D56-431A-A338-D739AB185522}" type="presParOf" srcId="{0A003C4D-8B54-4301-A375-A38447FEAC70}" destId="{B4C9485E-99A2-4461-9A9B-85248EDD7FEB}" srcOrd="0" destOrd="0" presId="urn:microsoft.com/office/officeart/2005/8/layout/radial6"/>
    <dgm:cxn modelId="{D1839695-EE14-4574-9ED1-8A0B2693C4FB}" type="presParOf" srcId="{0A003C4D-8B54-4301-A375-A38447FEAC70}" destId="{3937ECA2-EC2F-4892-AB9F-493D32A9BEBF}" srcOrd="1" destOrd="0" presId="urn:microsoft.com/office/officeart/2005/8/layout/radial6"/>
    <dgm:cxn modelId="{6A93EC96-FAB9-441A-AE68-42023FC2F506}" type="presParOf" srcId="{0A003C4D-8B54-4301-A375-A38447FEAC70}" destId="{41293A95-A4EF-4F1B-A074-33F829CABC5E}" srcOrd="2" destOrd="0" presId="urn:microsoft.com/office/officeart/2005/8/layout/radial6"/>
    <dgm:cxn modelId="{E67F1365-A6B1-4F88-AED9-417BE0310108}" type="presParOf" srcId="{0A003C4D-8B54-4301-A375-A38447FEAC70}" destId="{92F9E977-FB35-4C12-A1F8-5315937FEB05}" srcOrd="3" destOrd="0" presId="urn:microsoft.com/office/officeart/2005/8/layout/radial6"/>
    <dgm:cxn modelId="{99133844-D812-41A4-9E5B-03301426CE7E}" type="presParOf" srcId="{0A003C4D-8B54-4301-A375-A38447FEAC70}" destId="{85D2E22A-FCC9-4CF9-ABA7-E11432784053}" srcOrd="4" destOrd="0" presId="urn:microsoft.com/office/officeart/2005/8/layout/radial6"/>
    <dgm:cxn modelId="{23EC779D-4984-4FF6-B9C6-FE411C89109C}" type="presParOf" srcId="{0A003C4D-8B54-4301-A375-A38447FEAC70}" destId="{309E370B-6895-4F4F-8386-D31B555ED672}" srcOrd="5" destOrd="0" presId="urn:microsoft.com/office/officeart/2005/8/layout/radial6"/>
    <dgm:cxn modelId="{7A01E7B9-8D44-4F9A-B119-74DEB498BC2E}" type="presParOf" srcId="{0A003C4D-8B54-4301-A375-A38447FEAC70}" destId="{8C6E56BF-7784-468F-AC29-0778E16EF15D}" srcOrd="6" destOrd="0" presId="urn:microsoft.com/office/officeart/2005/8/layout/radial6"/>
    <dgm:cxn modelId="{20689D52-27E6-4561-BDD7-65B3C41C59D6}" type="presParOf" srcId="{0A003C4D-8B54-4301-A375-A38447FEAC70}" destId="{7FCA9D78-DCB2-40FE-9433-BAEAD2DD887D}" srcOrd="7" destOrd="0" presId="urn:microsoft.com/office/officeart/2005/8/layout/radial6"/>
    <dgm:cxn modelId="{69C41340-6DE2-40C1-955F-E26166DFACD3}" type="presParOf" srcId="{0A003C4D-8B54-4301-A375-A38447FEAC70}" destId="{A1E8A9EF-A159-4ED4-A569-99ABC7C26B29}" srcOrd="8" destOrd="0" presId="urn:microsoft.com/office/officeart/2005/8/layout/radial6"/>
    <dgm:cxn modelId="{16E1DB3A-3545-4815-996C-CECF73D87CDB}" type="presParOf" srcId="{0A003C4D-8B54-4301-A375-A38447FEAC70}" destId="{40DEA43E-2083-47A7-99F6-F69056EADB52}" srcOrd="9" destOrd="0" presId="urn:microsoft.com/office/officeart/2005/8/layout/radial6"/>
    <dgm:cxn modelId="{F4E60F21-B0DF-4E09-BE06-FD072DC55E1C}" type="presParOf" srcId="{0A003C4D-8B54-4301-A375-A38447FEAC70}" destId="{99ED446F-7864-4223-8691-3BCBEEA983B8}" srcOrd="10" destOrd="0" presId="urn:microsoft.com/office/officeart/2005/8/layout/radial6"/>
    <dgm:cxn modelId="{C299372F-42BB-4CEE-B063-FA91D9D99BF9}" type="presParOf" srcId="{0A003C4D-8B54-4301-A375-A38447FEAC70}" destId="{A425DDD6-607E-4444-92F8-6958B2842BBF}" srcOrd="11" destOrd="0" presId="urn:microsoft.com/office/officeart/2005/8/layout/radial6"/>
    <dgm:cxn modelId="{0E0DAD83-94C8-4377-BB44-75B7843FFCE8}" type="presParOf" srcId="{0A003C4D-8B54-4301-A375-A38447FEAC70}" destId="{767C0532-7102-426B-9DD8-45A51E10D7E4}" srcOrd="12" destOrd="0" presId="urn:microsoft.com/office/officeart/2005/8/layout/radial6"/>
    <dgm:cxn modelId="{BD7E608F-A05D-4E67-9163-B6145E2A7468}" type="presParOf" srcId="{0A003C4D-8B54-4301-A375-A38447FEAC70}" destId="{1B662B7C-E70E-4658-8B09-CF45DAA86FD2}" srcOrd="13" destOrd="0" presId="urn:microsoft.com/office/officeart/2005/8/layout/radial6"/>
    <dgm:cxn modelId="{A07543E4-98C8-4C31-A17F-25946182D244}" type="presParOf" srcId="{0A003C4D-8B54-4301-A375-A38447FEAC70}" destId="{D7271925-0257-4D61-A5F1-4CA5652DA23B}" srcOrd="14" destOrd="0" presId="urn:microsoft.com/office/officeart/2005/8/layout/radial6"/>
    <dgm:cxn modelId="{4D47E142-D11B-4193-9B0E-8220350117C7}" type="presParOf" srcId="{0A003C4D-8B54-4301-A375-A38447FEAC70}" destId="{437D4893-48C6-47FC-AA05-EA89853E4D43}" srcOrd="15" destOrd="0" presId="urn:microsoft.com/office/officeart/2005/8/layout/radial6"/>
    <dgm:cxn modelId="{08399C4B-8643-415A-B2A9-DC06830A6630}" type="presParOf" srcId="{0A003C4D-8B54-4301-A375-A38447FEAC70}" destId="{A84036A2-930D-4721-AA02-E060ECD94162}" srcOrd="16" destOrd="0" presId="urn:microsoft.com/office/officeart/2005/8/layout/radial6"/>
    <dgm:cxn modelId="{52A0D36C-249E-428A-B0F2-F19C7C66D937}" type="presParOf" srcId="{0A003C4D-8B54-4301-A375-A38447FEAC70}" destId="{920576EF-D3FB-4331-8B2C-CA9FA5DBD663}" srcOrd="17" destOrd="0" presId="urn:microsoft.com/office/officeart/2005/8/layout/radial6"/>
    <dgm:cxn modelId="{5A6ADD0C-E0D4-46DA-BE7B-3B81C76B7A54}" type="presParOf" srcId="{0A003C4D-8B54-4301-A375-A38447FEAC70}" destId="{8185839D-003D-4DF1-9D23-A2C25DE4E9F4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83FB62-5031-48D9-9845-0A9EEF92078D}" type="doc">
      <dgm:prSet loTypeId="urn:microsoft.com/office/officeart/2005/8/layout/radial6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56FA3F6C-13E7-4D5A-80FF-71BF251CC1A9}">
      <dgm:prSet phldrT="[Text]"/>
      <dgm:spPr>
        <a:solidFill>
          <a:schemeClr val="accent5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Metadata</a:t>
          </a:r>
        </a:p>
      </dgm:t>
    </dgm:pt>
    <dgm:pt modelId="{6C108FCD-AF64-453E-8B6F-AF1EC2B2E280}" type="parTrans" cxnId="{E340865A-7A4F-4507-9825-433F9AA87355}">
      <dgm:prSet/>
      <dgm:spPr/>
      <dgm:t>
        <a:bodyPr/>
        <a:lstStyle/>
        <a:p>
          <a:endParaRPr lang="de-DE"/>
        </a:p>
      </dgm:t>
    </dgm:pt>
    <dgm:pt modelId="{40B59A54-1763-49F1-B753-84F2C685B53B}" type="sibTrans" cxnId="{E340865A-7A4F-4507-9825-433F9AA87355}">
      <dgm:prSet/>
      <dgm:spPr/>
      <dgm:t>
        <a:bodyPr/>
        <a:lstStyle/>
        <a:p>
          <a:endParaRPr lang="de-DE"/>
        </a:p>
      </dgm:t>
    </dgm:pt>
    <dgm:pt modelId="{624FF054-DE17-46F9-8338-532C84988FC8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Configuration</a:t>
          </a:r>
        </a:p>
      </dgm:t>
    </dgm:pt>
    <dgm:pt modelId="{E803B3EA-5AD6-4653-96F2-9AB3CF1D1049}" type="parTrans" cxnId="{862F42C2-F7E0-4F5E-9EDA-841BBD037D0D}">
      <dgm:prSet/>
      <dgm:spPr/>
      <dgm:t>
        <a:bodyPr/>
        <a:lstStyle/>
        <a:p>
          <a:endParaRPr lang="de-DE"/>
        </a:p>
      </dgm:t>
    </dgm:pt>
    <dgm:pt modelId="{295CD451-39CC-485B-8951-C95DBC34FBA0}" type="sibTrans" cxnId="{862F42C2-F7E0-4F5E-9EDA-841BBD037D0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E03EFDB-5BEA-4D67-B807-67F2FAC121D8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I18n</a:t>
          </a:r>
        </a:p>
      </dgm:t>
    </dgm:pt>
    <dgm:pt modelId="{22FBFAE0-AC6B-41BD-8E47-BB417F1A023B}" type="parTrans" cxnId="{3A26819F-E71F-4196-A612-3EB653013E62}">
      <dgm:prSet/>
      <dgm:spPr/>
      <dgm:t>
        <a:bodyPr/>
        <a:lstStyle/>
        <a:p>
          <a:endParaRPr lang="de-DE"/>
        </a:p>
      </dgm:t>
    </dgm:pt>
    <dgm:pt modelId="{5ED2268F-F103-475C-A06B-0D433C785278}" type="sibTrans" cxnId="{3A26819F-E71F-4196-A612-3EB653013E6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43F28D01-FBC6-4D78-B288-EEED9379970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L10N</a:t>
          </a:r>
        </a:p>
      </dgm:t>
    </dgm:pt>
    <dgm:pt modelId="{14472A90-8312-4930-8E38-F30CD3CB961C}" type="parTrans" cxnId="{009F79A8-AA35-47FA-AE49-2AB70391E321}">
      <dgm:prSet/>
      <dgm:spPr/>
      <dgm:t>
        <a:bodyPr/>
        <a:lstStyle/>
        <a:p>
          <a:endParaRPr lang="de-DE"/>
        </a:p>
      </dgm:t>
    </dgm:pt>
    <dgm:pt modelId="{D01B5B70-20AC-4EF9-A7DD-A88DB3ED9591}" type="sibTrans" cxnId="{009F79A8-AA35-47FA-AE49-2AB70391E321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341F884-796E-4A8A-962C-6C8095474DF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Logging</a:t>
          </a:r>
        </a:p>
      </dgm:t>
    </dgm:pt>
    <dgm:pt modelId="{79E23F43-9B97-4EB4-BC9B-4CBF1D39D1D1}" type="parTrans" cxnId="{94C7EB7D-C396-4DBC-8F2B-8EF8BE5A7C1A}">
      <dgm:prSet/>
      <dgm:spPr/>
      <dgm:t>
        <a:bodyPr/>
        <a:lstStyle/>
        <a:p>
          <a:endParaRPr lang="de-DE"/>
        </a:p>
      </dgm:t>
    </dgm:pt>
    <dgm:pt modelId="{5FA0467B-5E91-4992-A03A-BB4F498CB669}" type="sibTrans" cxnId="{94C7EB7D-C396-4DBC-8F2B-8EF8BE5A7C1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9956B69-0C03-4A1C-A41F-99E3E7EBAE25}">
      <dgm:prSet/>
      <dgm:spPr>
        <a:solidFill>
          <a:srgbClr val="B0B3B9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Monitoring</a:t>
          </a:r>
        </a:p>
      </dgm:t>
    </dgm:pt>
    <dgm:pt modelId="{66A8B0DC-C525-4FFB-8F1B-26DCB75B7BBE}" type="parTrans" cxnId="{A1740EE2-15BC-4BF7-ACFB-D6C8B811A148}">
      <dgm:prSet/>
      <dgm:spPr/>
      <dgm:t>
        <a:bodyPr/>
        <a:lstStyle/>
        <a:p>
          <a:endParaRPr lang="de-DE"/>
        </a:p>
      </dgm:t>
    </dgm:pt>
    <dgm:pt modelId="{B4BA127B-C005-49EC-9292-96F198785E49}" type="sibTrans" cxnId="{A1740EE2-15BC-4BF7-ACFB-D6C8B811A14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9299800-5EEE-4561-87D3-6E44A14E82C7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Licensing</a:t>
          </a:r>
        </a:p>
      </dgm:t>
    </dgm:pt>
    <dgm:pt modelId="{C043AF90-281C-4354-8CDC-E472CF378C5E}" type="parTrans" cxnId="{479BCBB9-8371-4596-9BBB-35232D724754}">
      <dgm:prSet/>
      <dgm:spPr/>
      <dgm:t>
        <a:bodyPr/>
        <a:lstStyle/>
        <a:p>
          <a:endParaRPr lang="de-DE"/>
        </a:p>
      </dgm:t>
    </dgm:pt>
    <dgm:pt modelId="{131D2372-E74F-4D35-BA7B-38355E4A329B}" type="sibTrans" cxnId="{479BCBB9-8371-4596-9BBB-35232D72475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0A003C4D-8B54-4301-A375-A38447FEAC70}" type="pres">
      <dgm:prSet presAssocID="{9383FB62-5031-48D9-9845-0A9EEF92078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C9485E-99A2-4461-9A9B-85248EDD7FEB}" type="pres">
      <dgm:prSet presAssocID="{56FA3F6C-13E7-4D5A-80FF-71BF251CC1A9}" presName="centerShape" presStyleLbl="node0" presStyleIdx="0" presStyleCnt="1"/>
      <dgm:spPr/>
    </dgm:pt>
    <dgm:pt modelId="{3937ECA2-EC2F-4892-AB9F-493D32A9BEBF}" type="pres">
      <dgm:prSet presAssocID="{624FF054-DE17-46F9-8338-532C84988FC8}" presName="node" presStyleLbl="node1" presStyleIdx="0" presStyleCnt="6">
        <dgm:presLayoutVars>
          <dgm:bulletEnabled val="1"/>
        </dgm:presLayoutVars>
      </dgm:prSet>
      <dgm:spPr/>
    </dgm:pt>
    <dgm:pt modelId="{41293A95-A4EF-4F1B-A074-33F829CABC5E}" type="pres">
      <dgm:prSet presAssocID="{624FF054-DE17-46F9-8338-532C84988FC8}" presName="dummy" presStyleCnt="0"/>
      <dgm:spPr/>
    </dgm:pt>
    <dgm:pt modelId="{92F9E977-FB35-4C12-A1F8-5315937FEB05}" type="pres">
      <dgm:prSet presAssocID="{295CD451-39CC-485B-8951-C95DBC34FBA0}" presName="sibTrans" presStyleLbl="sibTrans2D1" presStyleIdx="0" presStyleCnt="6"/>
      <dgm:spPr/>
    </dgm:pt>
    <dgm:pt modelId="{85D2E22A-FCC9-4CF9-ABA7-E11432784053}" type="pres">
      <dgm:prSet presAssocID="{EE03EFDB-5BEA-4D67-B807-67F2FAC121D8}" presName="node" presStyleLbl="node1" presStyleIdx="1" presStyleCnt="6">
        <dgm:presLayoutVars>
          <dgm:bulletEnabled val="1"/>
        </dgm:presLayoutVars>
      </dgm:prSet>
      <dgm:spPr/>
    </dgm:pt>
    <dgm:pt modelId="{309E370B-6895-4F4F-8386-D31B555ED672}" type="pres">
      <dgm:prSet presAssocID="{EE03EFDB-5BEA-4D67-B807-67F2FAC121D8}" presName="dummy" presStyleCnt="0"/>
      <dgm:spPr/>
    </dgm:pt>
    <dgm:pt modelId="{8C6E56BF-7784-468F-AC29-0778E16EF15D}" type="pres">
      <dgm:prSet presAssocID="{5ED2268F-F103-475C-A06B-0D433C785278}" presName="sibTrans" presStyleLbl="sibTrans2D1" presStyleIdx="1" presStyleCnt="6"/>
      <dgm:spPr/>
    </dgm:pt>
    <dgm:pt modelId="{7FCA9D78-DCB2-40FE-9433-BAEAD2DD887D}" type="pres">
      <dgm:prSet presAssocID="{43F28D01-FBC6-4D78-B288-EEED93799701}" presName="node" presStyleLbl="node1" presStyleIdx="2" presStyleCnt="6">
        <dgm:presLayoutVars>
          <dgm:bulletEnabled val="1"/>
        </dgm:presLayoutVars>
      </dgm:prSet>
      <dgm:spPr/>
    </dgm:pt>
    <dgm:pt modelId="{A1E8A9EF-A159-4ED4-A569-99ABC7C26B29}" type="pres">
      <dgm:prSet presAssocID="{43F28D01-FBC6-4D78-B288-EEED93799701}" presName="dummy" presStyleCnt="0"/>
      <dgm:spPr/>
    </dgm:pt>
    <dgm:pt modelId="{40DEA43E-2083-47A7-99F6-F69056EADB52}" type="pres">
      <dgm:prSet presAssocID="{D01B5B70-20AC-4EF9-A7DD-A88DB3ED9591}" presName="sibTrans" presStyleLbl="sibTrans2D1" presStyleIdx="2" presStyleCnt="6"/>
      <dgm:spPr/>
    </dgm:pt>
    <dgm:pt modelId="{99ED446F-7864-4223-8691-3BCBEEA983B8}" type="pres">
      <dgm:prSet presAssocID="{3341F884-796E-4A8A-962C-6C8095474DF1}" presName="node" presStyleLbl="node1" presStyleIdx="3" presStyleCnt="6">
        <dgm:presLayoutVars>
          <dgm:bulletEnabled val="1"/>
        </dgm:presLayoutVars>
      </dgm:prSet>
      <dgm:spPr/>
    </dgm:pt>
    <dgm:pt modelId="{A425DDD6-607E-4444-92F8-6958B2842BBF}" type="pres">
      <dgm:prSet presAssocID="{3341F884-796E-4A8A-962C-6C8095474DF1}" presName="dummy" presStyleCnt="0"/>
      <dgm:spPr/>
    </dgm:pt>
    <dgm:pt modelId="{767C0532-7102-426B-9DD8-45A51E10D7E4}" type="pres">
      <dgm:prSet presAssocID="{5FA0467B-5E91-4992-A03A-BB4F498CB669}" presName="sibTrans" presStyleLbl="sibTrans2D1" presStyleIdx="3" presStyleCnt="6"/>
      <dgm:spPr/>
    </dgm:pt>
    <dgm:pt modelId="{1B662B7C-E70E-4658-8B09-CF45DAA86FD2}" type="pres">
      <dgm:prSet presAssocID="{E9956B69-0C03-4A1C-A41F-99E3E7EBAE25}" presName="node" presStyleLbl="node1" presStyleIdx="4" presStyleCnt="6">
        <dgm:presLayoutVars>
          <dgm:bulletEnabled val="1"/>
        </dgm:presLayoutVars>
      </dgm:prSet>
      <dgm:spPr/>
    </dgm:pt>
    <dgm:pt modelId="{D7271925-0257-4D61-A5F1-4CA5652DA23B}" type="pres">
      <dgm:prSet presAssocID="{E9956B69-0C03-4A1C-A41F-99E3E7EBAE25}" presName="dummy" presStyleCnt="0"/>
      <dgm:spPr/>
    </dgm:pt>
    <dgm:pt modelId="{437D4893-48C6-47FC-AA05-EA89853E4D43}" type="pres">
      <dgm:prSet presAssocID="{B4BA127B-C005-49EC-9292-96F198785E49}" presName="sibTrans" presStyleLbl="sibTrans2D1" presStyleIdx="4" presStyleCnt="6"/>
      <dgm:spPr/>
    </dgm:pt>
    <dgm:pt modelId="{A84036A2-930D-4721-AA02-E060ECD94162}" type="pres">
      <dgm:prSet presAssocID="{39299800-5EEE-4561-87D3-6E44A14E82C7}" presName="node" presStyleLbl="node1" presStyleIdx="5" presStyleCnt="6">
        <dgm:presLayoutVars>
          <dgm:bulletEnabled val="1"/>
        </dgm:presLayoutVars>
      </dgm:prSet>
      <dgm:spPr/>
    </dgm:pt>
    <dgm:pt modelId="{920576EF-D3FB-4331-8B2C-CA9FA5DBD663}" type="pres">
      <dgm:prSet presAssocID="{39299800-5EEE-4561-87D3-6E44A14E82C7}" presName="dummy" presStyleCnt="0"/>
      <dgm:spPr/>
    </dgm:pt>
    <dgm:pt modelId="{8185839D-003D-4DF1-9D23-A2C25DE4E9F4}" type="pres">
      <dgm:prSet presAssocID="{131D2372-E74F-4D35-BA7B-38355E4A329B}" presName="sibTrans" presStyleLbl="sibTrans2D1" presStyleIdx="5" presStyleCnt="6"/>
      <dgm:spPr/>
    </dgm:pt>
  </dgm:ptLst>
  <dgm:cxnLst>
    <dgm:cxn modelId="{6882E609-486E-4CDE-B34F-EFEC1521FE32}" type="presOf" srcId="{39299800-5EEE-4561-87D3-6E44A14E82C7}" destId="{A84036A2-930D-4721-AA02-E060ECD94162}" srcOrd="0" destOrd="0" presId="urn:microsoft.com/office/officeart/2005/8/layout/radial6"/>
    <dgm:cxn modelId="{E8CAEC09-548D-4822-92D0-7C6B95681C18}" type="presOf" srcId="{D01B5B70-20AC-4EF9-A7DD-A88DB3ED9591}" destId="{40DEA43E-2083-47A7-99F6-F69056EADB52}" srcOrd="0" destOrd="0" presId="urn:microsoft.com/office/officeart/2005/8/layout/radial6"/>
    <dgm:cxn modelId="{2700180D-ACE3-4A56-BDB7-AE65D067B920}" type="presOf" srcId="{43F28D01-FBC6-4D78-B288-EEED93799701}" destId="{7FCA9D78-DCB2-40FE-9433-BAEAD2DD887D}" srcOrd="0" destOrd="0" presId="urn:microsoft.com/office/officeart/2005/8/layout/radial6"/>
    <dgm:cxn modelId="{44789834-8618-41A3-B8AD-6A8391124834}" type="presOf" srcId="{5FA0467B-5E91-4992-A03A-BB4F498CB669}" destId="{767C0532-7102-426B-9DD8-45A51E10D7E4}" srcOrd="0" destOrd="0" presId="urn:microsoft.com/office/officeart/2005/8/layout/radial6"/>
    <dgm:cxn modelId="{71517F44-0FCB-4C19-A2ED-12F46E0D21EC}" type="presOf" srcId="{5ED2268F-F103-475C-A06B-0D433C785278}" destId="{8C6E56BF-7784-468F-AC29-0778E16EF15D}" srcOrd="0" destOrd="0" presId="urn:microsoft.com/office/officeart/2005/8/layout/radial6"/>
    <dgm:cxn modelId="{23FC1767-1503-4A0A-9FB2-CCB50E701F4A}" type="presOf" srcId="{3341F884-796E-4A8A-962C-6C8095474DF1}" destId="{99ED446F-7864-4223-8691-3BCBEEA983B8}" srcOrd="0" destOrd="0" presId="urn:microsoft.com/office/officeart/2005/8/layout/radial6"/>
    <dgm:cxn modelId="{8CB7DE49-0566-42FB-AAAA-8600889F8265}" type="presOf" srcId="{295CD451-39CC-485B-8951-C95DBC34FBA0}" destId="{92F9E977-FB35-4C12-A1F8-5315937FEB05}" srcOrd="0" destOrd="0" presId="urn:microsoft.com/office/officeart/2005/8/layout/radial6"/>
    <dgm:cxn modelId="{D41B2A4B-D43F-4EDA-BE21-7B131035EAFA}" type="presOf" srcId="{B4BA127B-C005-49EC-9292-96F198785E49}" destId="{437D4893-48C6-47FC-AA05-EA89853E4D43}" srcOrd="0" destOrd="0" presId="urn:microsoft.com/office/officeart/2005/8/layout/radial6"/>
    <dgm:cxn modelId="{098E8F6F-6CDD-4FF3-9FD8-AB4ADA77E03B}" type="presOf" srcId="{EE03EFDB-5BEA-4D67-B807-67F2FAC121D8}" destId="{85D2E22A-FCC9-4CF9-ABA7-E11432784053}" srcOrd="0" destOrd="0" presId="urn:microsoft.com/office/officeart/2005/8/layout/radial6"/>
    <dgm:cxn modelId="{E340865A-7A4F-4507-9825-433F9AA87355}" srcId="{9383FB62-5031-48D9-9845-0A9EEF92078D}" destId="{56FA3F6C-13E7-4D5A-80FF-71BF251CC1A9}" srcOrd="0" destOrd="0" parTransId="{6C108FCD-AF64-453E-8B6F-AF1EC2B2E280}" sibTransId="{40B59A54-1763-49F1-B753-84F2C685B53B}"/>
    <dgm:cxn modelId="{94C7EB7D-C396-4DBC-8F2B-8EF8BE5A7C1A}" srcId="{56FA3F6C-13E7-4D5A-80FF-71BF251CC1A9}" destId="{3341F884-796E-4A8A-962C-6C8095474DF1}" srcOrd="3" destOrd="0" parTransId="{79E23F43-9B97-4EB4-BC9B-4CBF1D39D1D1}" sibTransId="{5FA0467B-5E91-4992-A03A-BB4F498CB669}"/>
    <dgm:cxn modelId="{0396699A-FD95-4602-B006-16C7587B7264}" type="presOf" srcId="{9383FB62-5031-48D9-9845-0A9EEF92078D}" destId="{0A003C4D-8B54-4301-A375-A38447FEAC70}" srcOrd="0" destOrd="0" presId="urn:microsoft.com/office/officeart/2005/8/layout/radial6"/>
    <dgm:cxn modelId="{3A26819F-E71F-4196-A612-3EB653013E62}" srcId="{56FA3F6C-13E7-4D5A-80FF-71BF251CC1A9}" destId="{EE03EFDB-5BEA-4D67-B807-67F2FAC121D8}" srcOrd="1" destOrd="0" parTransId="{22FBFAE0-AC6B-41BD-8E47-BB417F1A023B}" sibTransId="{5ED2268F-F103-475C-A06B-0D433C785278}"/>
    <dgm:cxn modelId="{8B314EA8-83CD-4104-A720-29D7E2AEB270}" type="presOf" srcId="{56FA3F6C-13E7-4D5A-80FF-71BF251CC1A9}" destId="{B4C9485E-99A2-4461-9A9B-85248EDD7FEB}" srcOrd="0" destOrd="0" presId="urn:microsoft.com/office/officeart/2005/8/layout/radial6"/>
    <dgm:cxn modelId="{009F79A8-AA35-47FA-AE49-2AB70391E321}" srcId="{56FA3F6C-13E7-4D5A-80FF-71BF251CC1A9}" destId="{43F28D01-FBC6-4D78-B288-EEED93799701}" srcOrd="2" destOrd="0" parTransId="{14472A90-8312-4930-8E38-F30CD3CB961C}" sibTransId="{D01B5B70-20AC-4EF9-A7DD-A88DB3ED9591}"/>
    <dgm:cxn modelId="{479BCBB9-8371-4596-9BBB-35232D724754}" srcId="{56FA3F6C-13E7-4D5A-80FF-71BF251CC1A9}" destId="{39299800-5EEE-4561-87D3-6E44A14E82C7}" srcOrd="5" destOrd="0" parTransId="{C043AF90-281C-4354-8CDC-E472CF378C5E}" sibTransId="{131D2372-E74F-4D35-BA7B-38355E4A329B}"/>
    <dgm:cxn modelId="{862F42C2-F7E0-4F5E-9EDA-841BBD037D0D}" srcId="{56FA3F6C-13E7-4D5A-80FF-71BF251CC1A9}" destId="{624FF054-DE17-46F9-8338-532C84988FC8}" srcOrd="0" destOrd="0" parTransId="{E803B3EA-5AD6-4653-96F2-9AB3CF1D1049}" sibTransId="{295CD451-39CC-485B-8951-C95DBC34FBA0}"/>
    <dgm:cxn modelId="{196DEAD0-8B07-4186-BCE6-BA8EAB4075AB}" type="presOf" srcId="{624FF054-DE17-46F9-8338-532C84988FC8}" destId="{3937ECA2-EC2F-4892-AB9F-493D32A9BEBF}" srcOrd="0" destOrd="0" presId="urn:microsoft.com/office/officeart/2005/8/layout/radial6"/>
    <dgm:cxn modelId="{A1740EE2-15BC-4BF7-ACFB-D6C8B811A148}" srcId="{56FA3F6C-13E7-4D5A-80FF-71BF251CC1A9}" destId="{E9956B69-0C03-4A1C-A41F-99E3E7EBAE25}" srcOrd="4" destOrd="0" parTransId="{66A8B0DC-C525-4FFB-8F1B-26DCB75B7BBE}" sibTransId="{B4BA127B-C005-49EC-9292-96F198785E49}"/>
    <dgm:cxn modelId="{9E47D1E2-B971-4939-8B68-0CA2799D333F}" type="presOf" srcId="{E9956B69-0C03-4A1C-A41F-99E3E7EBAE25}" destId="{1B662B7C-E70E-4658-8B09-CF45DAA86FD2}" srcOrd="0" destOrd="0" presId="urn:microsoft.com/office/officeart/2005/8/layout/radial6"/>
    <dgm:cxn modelId="{814FE0E5-81C3-4106-AFA6-F1F1A3BDEADE}" type="presOf" srcId="{131D2372-E74F-4D35-BA7B-38355E4A329B}" destId="{8185839D-003D-4DF1-9D23-A2C25DE4E9F4}" srcOrd="0" destOrd="0" presId="urn:microsoft.com/office/officeart/2005/8/layout/radial6"/>
    <dgm:cxn modelId="{B2F4F43B-7D56-431A-A338-D739AB185522}" type="presParOf" srcId="{0A003C4D-8B54-4301-A375-A38447FEAC70}" destId="{B4C9485E-99A2-4461-9A9B-85248EDD7FEB}" srcOrd="0" destOrd="0" presId="urn:microsoft.com/office/officeart/2005/8/layout/radial6"/>
    <dgm:cxn modelId="{D1839695-EE14-4574-9ED1-8A0B2693C4FB}" type="presParOf" srcId="{0A003C4D-8B54-4301-A375-A38447FEAC70}" destId="{3937ECA2-EC2F-4892-AB9F-493D32A9BEBF}" srcOrd="1" destOrd="0" presId="urn:microsoft.com/office/officeart/2005/8/layout/radial6"/>
    <dgm:cxn modelId="{6A93EC96-FAB9-441A-AE68-42023FC2F506}" type="presParOf" srcId="{0A003C4D-8B54-4301-A375-A38447FEAC70}" destId="{41293A95-A4EF-4F1B-A074-33F829CABC5E}" srcOrd="2" destOrd="0" presId="urn:microsoft.com/office/officeart/2005/8/layout/radial6"/>
    <dgm:cxn modelId="{E67F1365-A6B1-4F88-AED9-417BE0310108}" type="presParOf" srcId="{0A003C4D-8B54-4301-A375-A38447FEAC70}" destId="{92F9E977-FB35-4C12-A1F8-5315937FEB05}" srcOrd="3" destOrd="0" presId="urn:microsoft.com/office/officeart/2005/8/layout/radial6"/>
    <dgm:cxn modelId="{99133844-D812-41A4-9E5B-03301426CE7E}" type="presParOf" srcId="{0A003C4D-8B54-4301-A375-A38447FEAC70}" destId="{85D2E22A-FCC9-4CF9-ABA7-E11432784053}" srcOrd="4" destOrd="0" presId="urn:microsoft.com/office/officeart/2005/8/layout/radial6"/>
    <dgm:cxn modelId="{23EC779D-4984-4FF6-B9C6-FE411C89109C}" type="presParOf" srcId="{0A003C4D-8B54-4301-A375-A38447FEAC70}" destId="{309E370B-6895-4F4F-8386-D31B555ED672}" srcOrd="5" destOrd="0" presId="urn:microsoft.com/office/officeart/2005/8/layout/radial6"/>
    <dgm:cxn modelId="{7A01E7B9-8D44-4F9A-B119-74DEB498BC2E}" type="presParOf" srcId="{0A003C4D-8B54-4301-A375-A38447FEAC70}" destId="{8C6E56BF-7784-468F-AC29-0778E16EF15D}" srcOrd="6" destOrd="0" presId="urn:microsoft.com/office/officeart/2005/8/layout/radial6"/>
    <dgm:cxn modelId="{20689D52-27E6-4561-BDD7-65B3C41C59D6}" type="presParOf" srcId="{0A003C4D-8B54-4301-A375-A38447FEAC70}" destId="{7FCA9D78-DCB2-40FE-9433-BAEAD2DD887D}" srcOrd="7" destOrd="0" presId="urn:microsoft.com/office/officeart/2005/8/layout/radial6"/>
    <dgm:cxn modelId="{69C41340-6DE2-40C1-955F-E26166DFACD3}" type="presParOf" srcId="{0A003C4D-8B54-4301-A375-A38447FEAC70}" destId="{A1E8A9EF-A159-4ED4-A569-99ABC7C26B29}" srcOrd="8" destOrd="0" presId="urn:microsoft.com/office/officeart/2005/8/layout/radial6"/>
    <dgm:cxn modelId="{16E1DB3A-3545-4815-996C-CECF73D87CDB}" type="presParOf" srcId="{0A003C4D-8B54-4301-A375-A38447FEAC70}" destId="{40DEA43E-2083-47A7-99F6-F69056EADB52}" srcOrd="9" destOrd="0" presId="urn:microsoft.com/office/officeart/2005/8/layout/radial6"/>
    <dgm:cxn modelId="{F4E60F21-B0DF-4E09-BE06-FD072DC55E1C}" type="presParOf" srcId="{0A003C4D-8B54-4301-A375-A38447FEAC70}" destId="{99ED446F-7864-4223-8691-3BCBEEA983B8}" srcOrd="10" destOrd="0" presId="urn:microsoft.com/office/officeart/2005/8/layout/radial6"/>
    <dgm:cxn modelId="{C299372F-42BB-4CEE-B063-FA91D9D99BF9}" type="presParOf" srcId="{0A003C4D-8B54-4301-A375-A38447FEAC70}" destId="{A425DDD6-607E-4444-92F8-6958B2842BBF}" srcOrd="11" destOrd="0" presId="urn:microsoft.com/office/officeart/2005/8/layout/radial6"/>
    <dgm:cxn modelId="{0E0DAD83-94C8-4377-BB44-75B7843FFCE8}" type="presParOf" srcId="{0A003C4D-8B54-4301-A375-A38447FEAC70}" destId="{767C0532-7102-426B-9DD8-45A51E10D7E4}" srcOrd="12" destOrd="0" presId="urn:microsoft.com/office/officeart/2005/8/layout/radial6"/>
    <dgm:cxn modelId="{BD7E608F-A05D-4E67-9163-B6145E2A7468}" type="presParOf" srcId="{0A003C4D-8B54-4301-A375-A38447FEAC70}" destId="{1B662B7C-E70E-4658-8B09-CF45DAA86FD2}" srcOrd="13" destOrd="0" presId="urn:microsoft.com/office/officeart/2005/8/layout/radial6"/>
    <dgm:cxn modelId="{A07543E4-98C8-4C31-A17F-25946182D244}" type="presParOf" srcId="{0A003C4D-8B54-4301-A375-A38447FEAC70}" destId="{D7271925-0257-4D61-A5F1-4CA5652DA23B}" srcOrd="14" destOrd="0" presId="urn:microsoft.com/office/officeart/2005/8/layout/radial6"/>
    <dgm:cxn modelId="{4D47E142-D11B-4193-9B0E-8220350117C7}" type="presParOf" srcId="{0A003C4D-8B54-4301-A375-A38447FEAC70}" destId="{437D4893-48C6-47FC-AA05-EA89853E4D43}" srcOrd="15" destOrd="0" presId="urn:microsoft.com/office/officeart/2005/8/layout/radial6"/>
    <dgm:cxn modelId="{08399C4B-8643-415A-B2A9-DC06830A6630}" type="presParOf" srcId="{0A003C4D-8B54-4301-A375-A38447FEAC70}" destId="{A84036A2-930D-4721-AA02-E060ECD94162}" srcOrd="16" destOrd="0" presId="urn:microsoft.com/office/officeart/2005/8/layout/radial6"/>
    <dgm:cxn modelId="{52A0D36C-249E-428A-B0F2-F19C7C66D937}" type="presParOf" srcId="{0A003C4D-8B54-4301-A375-A38447FEAC70}" destId="{920576EF-D3FB-4331-8B2C-CA9FA5DBD663}" srcOrd="17" destOrd="0" presId="urn:microsoft.com/office/officeart/2005/8/layout/radial6"/>
    <dgm:cxn modelId="{5A6ADD0C-E0D4-46DA-BE7B-3B81C76B7A54}" type="presParOf" srcId="{0A003C4D-8B54-4301-A375-A38447FEAC70}" destId="{8185839D-003D-4DF1-9D23-A2C25DE4E9F4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83FB62-5031-48D9-9845-0A9EEF92078D}" type="doc">
      <dgm:prSet loTypeId="urn:microsoft.com/office/officeart/2005/8/layout/radial6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56FA3F6C-13E7-4D5A-80FF-71BF251CC1A9}">
      <dgm:prSet phldrT="[Text]"/>
      <dgm:spPr>
        <a:solidFill>
          <a:schemeClr val="accent5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Metadata</a:t>
          </a:r>
        </a:p>
      </dgm:t>
    </dgm:pt>
    <dgm:pt modelId="{6C108FCD-AF64-453E-8B6F-AF1EC2B2E280}" type="parTrans" cxnId="{E340865A-7A4F-4507-9825-433F9AA87355}">
      <dgm:prSet/>
      <dgm:spPr/>
      <dgm:t>
        <a:bodyPr/>
        <a:lstStyle/>
        <a:p>
          <a:endParaRPr lang="de-DE"/>
        </a:p>
      </dgm:t>
    </dgm:pt>
    <dgm:pt modelId="{40B59A54-1763-49F1-B753-84F2C685B53B}" type="sibTrans" cxnId="{E340865A-7A4F-4507-9825-433F9AA87355}">
      <dgm:prSet/>
      <dgm:spPr/>
      <dgm:t>
        <a:bodyPr/>
        <a:lstStyle/>
        <a:p>
          <a:endParaRPr lang="de-DE"/>
        </a:p>
      </dgm:t>
    </dgm:pt>
    <dgm:pt modelId="{624FF054-DE17-46F9-8338-532C84988FC8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Configuration</a:t>
          </a:r>
        </a:p>
      </dgm:t>
    </dgm:pt>
    <dgm:pt modelId="{E803B3EA-5AD6-4653-96F2-9AB3CF1D1049}" type="parTrans" cxnId="{862F42C2-F7E0-4F5E-9EDA-841BBD037D0D}">
      <dgm:prSet/>
      <dgm:spPr/>
      <dgm:t>
        <a:bodyPr/>
        <a:lstStyle/>
        <a:p>
          <a:endParaRPr lang="de-DE"/>
        </a:p>
      </dgm:t>
    </dgm:pt>
    <dgm:pt modelId="{295CD451-39CC-485B-8951-C95DBC34FBA0}" type="sibTrans" cxnId="{862F42C2-F7E0-4F5E-9EDA-841BBD037D0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E03EFDB-5BEA-4D67-B807-67F2FAC121D8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I18n</a:t>
          </a:r>
        </a:p>
      </dgm:t>
    </dgm:pt>
    <dgm:pt modelId="{22FBFAE0-AC6B-41BD-8E47-BB417F1A023B}" type="parTrans" cxnId="{3A26819F-E71F-4196-A612-3EB653013E62}">
      <dgm:prSet/>
      <dgm:spPr/>
      <dgm:t>
        <a:bodyPr/>
        <a:lstStyle/>
        <a:p>
          <a:endParaRPr lang="de-DE"/>
        </a:p>
      </dgm:t>
    </dgm:pt>
    <dgm:pt modelId="{5ED2268F-F103-475C-A06B-0D433C785278}" type="sibTrans" cxnId="{3A26819F-E71F-4196-A612-3EB653013E6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43F28D01-FBC6-4D78-B288-EEED9379970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L10N</a:t>
          </a:r>
        </a:p>
      </dgm:t>
    </dgm:pt>
    <dgm:pt modelId="{14472A90-8312-4930-8E38-F30CD3CB961C}" type="parTrans" cxnId="{009F79A8-AA35-47FA-AE49-2AB70391E321}">
      <dgm:prSet/>
      <dgm:spPr/>
      <dgm:t>
        <a:bodyPr/>
        <a:lstStyle/>
        <a:p>
          <a:endParaRPr lang="de-DE"/>
        </a:p>
      </dgm:t>
    </dgm:pt>
    <dgm:pt modelId="{D01B5B70-20AC-4EF9-A7DD-A88DB3ED9591}" type="sibTrans" cxnId="{009F79A8-AA35-47FA-AE49-2AB70391E321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341F884-796E-4A8A-962C-6C8095474DF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Logging</a:t>
          </a:r>
        </a:p>
      </dgm:t>
    </dgm:pt>
    <dgm:pt modelId="{79E23F43-9B97-4EB4-BC9B-4CBF1D39D1D1}" type="parTrans" cxnId="{94C7EB7D-C396-4DBC-8F2B-8EF8BE5A7C1A}">
      <dgm:prSet/>
      <dgm:spPr/>
      <dgm:t>
        <a:bodyPr/>
        <a:lstStyle/>
        <a:p>
          <a:endParaRPr lang="de-DE"/>
        </a:p>
      </dgm:t>
    </dgm:pt>
    <dgm:pt modelId="{5FA0467B-5E91-4992-A03A-BB4F498CB669}" type="sibTrans" cxnId="{94C7EB7D-C396-4DBC-8F2B-8EF8BE5A7C1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9956B69-0C03-4A1C-A41F-99E3E7EBAE25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Monitoring</a:t>
          </a:r>
        </a:p>
      </dgm:t>
    </dgm:pt>
    <dgm:pt modelId="{66A8B0DC-C525-4FFB-8F1B-26DCB75B7BBE}" type="parTrans" cxnId="{A1740EE2-15BC-4BF7-ACFB-D6C8B811A148}">
      <dgm:prSet/>
      <dgm:spPr/>
      <dgm:t>
        <a:bodyPr/>
        <a:lstStyle/>
        <a:p>
          <a:endParaRPr lang="de-DE"/>
        </a:p>
      </dgm:t>
    </dgm:pt>
    <dgm:pt modelId="{B4BA127B-C005-49EC-9292-96F198785E49}" type="sibTrans" cxnId="{A1740EE2-15BC-4BF7-ACFB-D6C8B811A14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9299800-5EEE-4561-87D3-6E44A14E82C7}">
      <dgm:prSet/>
      <dgm:spPr>
        <a:solidFill>
          <a:srgbClr val="B0B3B9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Licensing</a:t>
          </a:r>
        </a:p>
      </dgm:t>
    </dgm:pt>
    <dgm:pt modelId="{C043AF90-281C-4354-8CDC-E472CF378C5E}" type="parTrans" cxnId="{479BCBB9-8371-4596-9BBB-35232D724754}">
      <dgm:prSet/>
      <dgm:spPr/>
      <dgm:t>
        <a:bodyPr/>
        <a:lstStyle/>
        <a:p>
          <a:endParaRPr lang="de-DE"/>
        </a:p>
      </dgm:t>
    </dgm:pt>
    <dgm:pt modelId="{131D2372-E74F-4D35-BA7B-38355E4A329B}" type="sibTrans" cxnId="{479BCBB9-8371-4596-9BBB-35232D72475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0A003C4D-8B54-4301-A375-A38447FEAC70}" type="pres">
      <dgm:prSet presAssocID="{9383FB62-5031-48D9-9845-0A9EEF92078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C9485E-99A2-4461-9A9B-85248EDD7FEB}" type="pres">
      <dgm:prSet presAssocID="{56FA3F6C-13E7-4D5A-80FF-71BF251CC1A9}" presName="centerShape" presStyleLbl="node0" presStyleIdx="0" presStyleCnt="1"/>
      <dgm:spPr/>
    </dgm:pt>
    <dgm:pt modelId="{3937ECA2-EC2F-4892-AB9F-493D32A9BEBF}" type="pres">
      <dgm:prSet presAssocID="{624FF054-DE17-46F9-8338-532C84988FC8}" presName="node" presStyleLbl="node1" presStyleIdx="0" presStyleCnt="6">
        <dgm:presLayoutVars>
          <dgm:bulletEnabled val="1"/>
        </dgm:presLayoutVars>
      </dgm:prSet>
      <dgm:spPr/>
    </dgm:pt>
    <dgm:pt modelId="{41293A95-A4EF-4F1B-A074-33F829CABC5E}" type="pres">
      <dgm:prSet presAssocID="{624FF054-DE17-46F9-8338-532C84988FC8}" presName="dummy" presStyleCnt="0"/>
      <dgm:spPr/>
    </dgm:pt>
    <dgm:pt modelId="{92F9E977-FB35-4C12-A1F8-5315937FEB05}" type="pres">
      <dgm:prSet presAssocID="{295CD451-39CC-485B-8951-C95DBC34FBA0}" presName="sibTrans" presStyleLbl="sibTrans2D1" presStyleIdx="0" presStyleCnt="6"/>
      <dgm:spPr/>
    </dgm:pt>
    <dgm:pt modelId="{85D2E22A-FCC9-4CF9-ABA7-E11432784053}" type="pres">
      <dgm:prSet presAssocID="{EE03EFDB-5BEA-4D67-B807-67F2FAC121D8}" presName="node" presStyleLbl="node1" presStyleIdx="1" presStyleCnt="6">
        <dgm:presLayoutVars>
          <dgm:bulletEnabled val="1"/>
        </dgm:presLayoutVars>
      </dgm:prSet>
      <dgm:spPr/>
    </dgm:pt>
    <dgm:pt modelId="{309E370B-6895-4F4F-8386-D31B555ED672}" type="pres">
      <dgm:prSet presAssocID="{EE03EFDB-5BEA-4D67-B807-67F2FAC121D8}" presName="dummy" presStyleCnt="0"/>
      <dgm:spPr/>
    </dgm:pt>
    <dgm:pt modelId="{8C6E56BF-7784-468F-AC29-0778E16EF15D}" type="pres">
      <dgm:prSet presAssocID="{5ED2268F-F103-475C-A06B-0D433C785278}" presName="sibTrans" presStyleLbl="sibTrans2D1" presStyleIdx="1" presStyleCnt="6"/>
      <dgm:spPr/>
    </dgm:pt>
    <dgm:pt modelId="{7FCA9D78-DCB2-40FE-9433-BAEAD2DD887D}" type="pres">
      <dgm:prSet presAssocID="{43F28D01-FBC6-4D78-B288-EEED93799701}" presName="node" presStyleLbl="node1" presStyleIdx="2" presStyleCnt="6">
        <dgm:presLayoutVars>
          <dgm:bulletEnabled val="1"/>
        </dgm:presLayoutVars>
      </dgm:prSet>
      <dgm:spPr/>
    </dgm:pt>
    <dgm:pt modelId="{A1E8A9EF-A159-4ED4-A569-99ABC7C26B29}" type="pres">
      <dgm:prSet presAssocID="{43F28D01-FBC6-4D78-B288-EEED93799701}" presName="dummy" presStyleCnt="0"/>
      <dgm:spPr/>
    </dgm:pt>
    <dgm:pt modelId="{40DEA43E-2083-47A7-99F6-F69056EADB52}" type="pres">
      <dgm:prSet presAssocID="{D01B5B70-20AC-4EF9-A7DD-A88DB3ED9591}" presName="sibTrans" presStyleLbl="sibTrans2D1" presStyleIdx="2" presStyleCnt="6"/>
      <dgm:spPr/>
    </dgm:pt>
    <dgm:pt modelId="{99ED446F-7864-4223-8691-3BCBEEA983B8}" type="pres">
      <dgm:prSet presAssocID="{3341F884-796E-4A8A-962C-6C8095474DF1}" presName="node" presStyleLbl="node1" presStyleIdx="3" presStyleCnt="6">
        <dgm:presLayoutVars>
          <dgm:bulletEnabled val="1"/>
        </dgm:presLayoutVars>
      </dgm:prSet>
      <dgm:spPr/>
    </dgm:pt>
    <dgm:pt modelId="{A425DDD6-607E-4444-92F8-6958B2842BBF}" type="pres">
      <dgm:prSet presAssocID="{3341F884-796E-4A8A-962C-6C8095474DF1}" presName="dummy" presStyleCnt="0"/>
      <dgm:spPr/>
    </dgm:pt>
    <dgm:pt modelId="{767C0532-7102-426B-9DD8-45A51E10D7E4}" type="pres">
      <dgm:prSet presAssocID="{5FA0467B-5E91-4992-A03A-BB4F498CB669}" presName="sibTrans" presStyleLbl="sibTrans2D1" presStyleIdx="3" presStyleCnt="6"/>
      <dgm:spPr/>
    </dgm:pt>
    <dgm:pt modelId="{1B662B7C-E70E-4658-8B09-CF45DAA86FD2}" type="pres">
      <dgm:prSet presAssocID="{E9956B69-0C03-4A1C-A41F-99E3E7EBAE25}" presName="node" presStyleLbl="node1" presStyleIdx="4" presStyleCnt="6">
        <dgm:presLayoutVars>
          <dgm:bulletEnabled val="1"/>
        </dgm:presLayoutVars>
      </dgm:prSet>
      <dgm:spPr/>
    </dgm:pt>
    <dgm:pt modelId="{D7271925-0257-4D61-A5F1-4CA5652DA23B}" type="pres">
      <dgm:prSet presAssocID="{E9956B69-0C03-4A1C-A41F-99E3E7EBAE25}" presName="dummy" presStyleCnt="0"/>
      <dgm:spPr/>
    </dgm:pt>
    <dgm:pt modelId="{437D4893-48C6-47FC-AA05-EA89853E4D43}" type="pres">
      <dgm:prSet presAssocID="{B4BA127B-C005-49EC-9292-96F198785E49}" presName="sibTrans" presStyleLbl="sibTrans2D1" presStyleIdx="4" presStyleCnt="6"/>
      <dgm:spPr/>
    </dgm:pt>
    <dgm:pt modelId="{A84036A2-930D-4721-AA02-E060ECD94162}" type="pres">
      <dgm:prSet presAssocID="{39299800-5EEE-4561-87D3-6E44A14E82C7}" presName="node" presStyleLbl="node1" presStyleIdx="5" presStyleCnt="6">
        <dgm:presLayoutVars>
          <dgm:bulletEnabled val="1"/>
        </dgm:presLayoutVars>
      </dgm:prSet>
      <dgm:spPr/>
    </dgm:pt>
    <dgm:pt modelId="{920576EF-D3FB-4331-8B2C-CA9FA5DBD663}" type="pres">
      <dgm:prSet presAssocID="{39299800-5EEE-4561-87D3-6E44A14E82C7}" presName="dummy" presStyleCnt="0"/>
      <dgm:spPr/>
    </dgm:pt>
    <dgm:pt modelId="{8185839D-003D-4DF1-9D23-A2C25DE4E9F4}" type="pres">
      <dgm:prSet presAssocID="{131D2372-E74F-4D35-BA7B-38355E4A329B}" presName="sibTrans" presStyleLbl="sibTrans2D1" presStyleIdx="5" presStyleCnt="6"/>
      <dgm:spPr/>
    </dgm:pt>
  </dgm:ptLst>
  <dgm:cxnLst>
    <dgm:cxn modelId="{6882E609-486E-4CDE-B34F-EFEC1521FE32}" type="presOf" srcId="{39299800-5EEE-4561-87D3-6E44A14E82C7}" destId="{A84036A2-930D-4721-AA02-E060ECD94162}" srcOrd="0" destOrd="0" presId="urn:microsoft.com/office/officeart/2005/8/layout/radial6"/>
    <dgm:cxn modelId="{E8CAEC09-548D-4822-92D0-7C6B95681C18}" type="presOf" srcId="{D01B5B70-20AC-4EF9-A7DD-A88DB3ED9591}" destId="{40DEA43E-2083-47A7-99F6-F69056EADB52}" srcOrd="0" destOrd="0" presId="urn:microsoft.com/office/officeart/2005/8/layout/radial6"/>
    <dgm:cxn modelId="{2700180D-ACE3-4A56-BDB7-AE65D067B920}" type="presOf" srcId="{43F28D01-FBC6-4D78-B288-EEED93799701}" destId="{7FCA9D78-DCB2-40FE-9433-BAEAD2DD887D}" srcOrd="0" destOrd="0" presId="urn:microsoft.com/office/officeart/2005/8/layout/radial6"/>
    <dgm:cxn modelId="{44789834-8618-41A3-B8AD-6A8391124834}" type="presOf" srcId="{5FA0467B-5E91-4992-A03A-BB4F498CB669}" destId="{767C0532-7102-426B-9DD8-45A51E10D7E4}" srcOrd="0" destOrd="0" presId="urn:microsoft.com/office/officeart/2005/8/layout/radial6"/>
    <dgm:cxn modelId="{71517F44-0FCB-4C19-A2ED-12F46E0D21EC}" type="presOf" srcId="{5ED2268F-F103-475C-A06B-0D433C785278}" destId="{8C6E56BF-7784-468F-AC29-0778E16EF15D}" srcOrd="0" destOrd="0" presId="urn:microsoft.com/office/officeart/2005/8/layout/radial6"/>
    <dgm:cxn modelId="{23FC1767-1503-4A0A-9FB2-CCB50E701F4A}" type="presOf" srcId="{3341F884-796E-4A8A-962C-6C8095474DF1}" destId="{99ED446F-7864-4223-8691-3BCBEEA983B8}" srcOrd="0" destOrd="0" presId="urn:microsoft.com/office/officeart/2005/8/layout/radial6"/>
    <dgm:cxn modelId="{8CB7DE49-0566-42FB-AAAA-8600889F8265}" type="presOf" srcId="{295CD451-39CC-485B-8951-C95DBC34FBA0}" destId="{92F9E977-FB35-4C12-A1F8-5315937FEB05}" srcOrd="0" destOrd="0" presId="urn:microsoft.com/office/officeart/2005/8/layout/radial6"/>
    <dgm:cxn modelId="{D41B2A4B-D43F-4EDA-BE21-7B131035EAFA}" type="presOf" srcId="{B4BA127B-C005-49EC-9292-96F198785E49}" destId="{437D4893-48C6-47FC-AA05-EA89853E4D43}" srcOrd="0" destOrd="0" presId="urn:microsoft.com/office/officeart/2005/8/layout/radial6"/>
    <dgm:cxn modelId="{098E8F6F-6CDD-4FF3-9FD8-AB4ADA77E03B}" type="presOf" srcId="{EE03EFDB-5BEA-4D67-B807-67F2FAC121D8}" destId="{85D2E22A-FCC9-4CF9-ABA7-E11432784053}" srcOrd="0" destOrd="0" presId="urn:microsoft.com/office/officeart/2005/8/layout/radial6"/>
    <dgm:cxn modelId="{E340865A-7A4F-4507-9825-433F9AA87355}" srcId="{9383FB62-5031-48D9-9845-0A9EEF92078D}" destId="{56FA3F6C-13E7-4D5A-80FF-71BF251CC1A9}" srcOrd="0" destOrd="0" parTransId="{6C108FCD-AF64-453E-8B6F-AF1EC2B2E280}" sibTransId="{40B59A54-1763-49F1-B753-84F2C685B53B}"/>
    <dgm:cxn modelId="{94C7EB7D-C396-4DBC-8F2B-8EF8BE5A7C1A}" srcId="{56FA3F6C-13E7-4D5A-80FF-71BF251CC1A9}" destId="{3341F884-796E-4A8A-962C-6C8095474DF1}" srcOrd="3" destOrd="0" parTransId="{79E23F43-9B97-4EB4-BC9B-4CBF1D39D1D1}" sibTransId="{5FA0467B-5E91-4992-A03A-BB4F498CB669}"/>
    <dgm:cxn modelId="{0396699A-FD95-4602-B006-16C7587B7264}" type="presOf" srcId="{9383FB62-5031-48D9-9845-0A9EEF92078D}" destId="{0A003C4D-8B54-4301-A375-A38447FEAC70}" srcOrd="0" destOrd="0" presId="urn:microsoft.com/office/officeart/2005/8/layout/radial6"/>
    <dgm:cxn modelId="{3A26819F-E71F-4196-A612-3EB653013E62}" srcId="{56FA3F6C-13E7-4D5A-80FF-71BF251CC1A9}" destId="{EE03EFDB-5BEA-4D67-B807-67F2FAC121D8}" srcOrd="1" destOrd="0" parTransId="{22FBFAE0-AC6B-41BD-8E47-BB417F1A023B}" sibTransId="{5ED2268F-F103-475C-A06B-0D433C785278}"/>
    <dgm:cxn modelId="{8B314EA8-83CD-4104-A720-29D7E2AEB270}" type="presOf" srcId="{56FA3F6C-13E7-4D5A-80FF-71BF251CC1A9}" destId="{B4C9485E-99A2-4461-9A9B-85248EDD7FEB}" srcOrd="0" destOrd="0" presId="urn:microsoft.com/office/officeart/2005/8/layout/radial6"/>
    <dgm:cxn modelId="{009F79A8-AA35-47FA-AE49-2AB70391E321}" srcId="{56FA3F6C-13E7-4D5A-80FF-71BF251CC1A9}" destId="{43F28D01-FBC6-4D78-B288-EEED93799701}" srcOrd="2" destOrd="0" parTransId="{14472A90-8312-4930-8E38-F30CD3CB961C}" sibTransId="{D01B5B70-20AC-4EF9-A7DD-A88DB3ED9591}"/>
    <dgm:cxn modelId="{479BCBB9-8371-4596-9BBB-35232D724754}" srcId="{56FA3F6C-13E7-4D5A-80FF-71BF251CC1A9}" destId="{39299800-5EEE-4561-87D3-6E44A14E82C7}" srcOrd="5" destOrd="0" parTransId="{C043AF90-281C-4354-8CDC-E472CF378C5E}" sibTransId="{131D2372-E74F-4D35-BA7B-38355E4A329B}"/>
    <dgm:cxn modelId="{862F42C2-F7E0-4F5E-9EDA-841BBD037D0D}" srcId="{56FA3F6C-13E7-4D5A-80FF-71BF251CC1A9}" destId="{624FF054-DE17-46F9-8338-532C84988FC8}" srcOrd="0" destOrd="0" parTransId="{E803B3EA-5AD6-4653-96F2-9AB3CF1D1049}" sibTransId="{295CD451-39CC-485B-8951-C95DBC34FBA0}"/>
    <dgm:cxn modelId="{196DEAD0-8B07-4186-BCE6-BA8EAB4075AB}" type="presOf" srcId="{624FF054-DE17-46F9-8338-532C84988FC8}" destId="{3937ECA2-EC2F-4892-AB9F-493D32A9BEBF}" srcOrd="0" destOrd="0" presId="urn:microsoft.com/office/officeart/2005/8/layout/radial6"/>
    <dgm:cxn modelId="{A1740EE2-15BC-4BF7-ACFB-D6C8B811A148}" srcId="{56FA3F6C-13E7-4D5A-80FF-71BF251CC1A9}" destId="{E9956B69-0C03-4A1C-A41F-99E3E7EBAE25}" srcOrd="4" destOrd="0" parTransId="{66A8B0DC-C525-4FFB-8F1B-26DCB75B7BBE}" sibTransId="{B4BA127B-C005-49EC-9292-96F198785E49}"/>
    <dgm:cxn modelId="{9E47D1E2-B971-4939-8B68-0CA2799D333F}" type="presOf" srcId="{E9956B69-0C03-4A1C-A41F-99E3E7EBAE25}" destId="{1B662B7C-E70E-4658-8B09-CF45DAA86FD2}" srcOrd="0" destOrd="0" presId="urn:microsoft.com/office/officeart/2005/8/layout/radial6"/>
    <dgm:cxn modelId="{814FE0E5-81C3-4106-AFA6-F1F1A3BDEADE}" type="presOf" srcId="{131D2372-E74F-4D35-BA7B-38355E4A329B}" destId="{8185839D-003D-4DF1-9D23-A2C25DE4E9F4}" srcOrd="0" destOrd="0" presId="urn:microsoft.com/office/officeart/2005/8/layout/radial6"/>
    <dgm:cxn modelId="{B2F4F43B-7D56-431A-A338-D739AB185522}" type="presParOf" srcId="{0A003C4D-8B54-4301-A375-A38447FEAC70}" destId="{B4C9485E-99A2-4461-9A9B-85248EDD7FEB}" srcOrd="0" destOrd="0" presId="urn:microsoft.com/office/officeart/2005/8/layout/radial6"/>
    <dgm:cxn modelId="{D1839695-EE14-4574-9ED1-8A0B2693C4FB}" type="presParOf" srcId="{0A003C4D-8B54-4301-A375-A38447FEAC70}" destId="{3937ECA2-EC2F-4892-AB9F-493D32A9BEBF}" srcOrd="1" destOrd="0" presId="urn:microsoft.com/office/officeart/2005/8/layout/radial6"/>
    <dgm:cxn modelId="{6A93EC96-FAB9-441A-AE68-42023FC2F506}" type="presParOf" srcId="{0A003C4D-8B54-4301-A375-A38447FEAC70}" destId="{41293A95-A4EF-4F1B-A074-33F829CABC5E}" srcOrd="2" destOrd="0" presId="urn:microsoft.com/office/officeart/2005/8/layout/radial6"/>
    <dgm:cxn modelId="{E67F1365-A6B1-4F88-AED9-417BE0310108}" type="presParOf" srcId="{0A003C4D-8B54-4301-A375-A38447FEAC70}" destId="{92F9E977-FB35-4C12-A1F8-5315937FEB05}" srcOrd="3" destOrd="0" presId="urn:microsoft.com/office/officeart/2005/8/layout/radial6"/>
    <dgm:cxn modelId="{99133844-D812-41A4-9E5B-03301426CE7E}" type="presParOf" srcId="{0A003C4D-8B54-4301-A375-A38447FEAC70}" destId="{85D2E22A-FCC9-4CF9-ABA7-E11432784053}" srcOrd="4" destOrd="0" presId="urn:microsoft.com/office/officeart/2005/8/layout/radial6"/>
    <dgm:cxn modelId="{23EC779D-4984-4FF6-B9C6-FE411C89109C}" type="presParOf" srcId="{0A003C4D-8B54-4301-A375-A38447FEAC70}" destId="{309E370B-6895-4F4F-8386-D31B555ED672}" srcOrd="5" destOrd="0" presId="urn:microsoft.com/office/officeart/2005/8/layout/radial6"/>
    <dgm:cxn modelId="{7A01E7B9-8D44-4F9A-B119-74DEB498BC2E}" type="presParOf" srcId="{0A003C4D-8B54-4301-A375-A38447FEAC70}" destId="{8C6E56BF-7784-468F-AC29-0778E16EF15D}" srcOrd="6" destOrd="0" presId="urn:microsoft.com/office/officeart/2005/8/layout/radial6"/>
    <dgm:cxn modelId="{20689D52-27E6-4561-BDD7-65B3C41C59D6}" type="presParOf" srcId="{0A003C4D-8B54-4301-A375-A38447FEAC70}" destId="{7FCA9D78-DCB2-40FE-9433-BAEAD2DD887D}" srcOrd="7" destOrd="0" presId="urn:microsoft.com/office/officeart/2005/8/layout/radial6"/>
    <dgm:cxn modelId="{69C41340-6DE2-40C1-955F-E26166DFACD3}" type="presParOf" srcId="{0A003C4D-8B54-4301-A375-A38447FEAC70}" destId="{A1E8A9EF-A159-4ED4-A569-99ABC7C26B29}" srcOrd="8" destOrd="0" presId="urn:microsoft.com/office/officeart/2005/8/layout/radial6"/>
    <dgm:cxn modelId="{16E1DB3A-3545-4815-996C-CECF73D87CDB}" type="presParOf" srcId="{0A003C4D-8B54-4301-A375-A38447FEAC70}" destId="{40DEA43E-2083-47A7-99F6-F69056EADB52}" srcOrd="9" destOrd="0" presId="urn:microsoft.com/office/officeart/2005/8/layout/radial6"/>
    <dgm:cxn modelId="{F4E60F21-B0DF-4E09-BE06-FD072DC55E1C}" type="presParOf" srcId="{0A003C4D-8B54-4301-A375-A38447FEAC70}" destId="{99ED446F-7864-4223-8691-3BCBEEA983B8}" srcOrd="10" destOrd="0" presId="urn:microsoft.com/office/officeart/2005/8/layout/radial6"/>
    <dgm:cxn modelId="{C299372F-42BB-4CEE-B063-FA91D9D99BF9}" type="presParOf" srcId="{0A003C4D-8B54-4301-A375-A38447FEAC70}" destId="{A425DDD6-607E-4444-92F8-6958B2842BBF}" srcOrd="11" destOrd="0" presId="urn:microsoft.com/office/officeart/2005/8/layout/radial6"/>
    <dgm:cxn modelId="{0E0DAD83-94C8-4377-BB44-75B7843FFCE8}" type="presParOf" srcId="{0A003C4D-8B54-4301-A375-A38447FEAC70}" destId="{767C0532-7102-426B-9DD8-45A51E10D7E4}" srcOrd="12" destOrd="0" presId="urn:microsoft.com/office/officeart/2005/8/layout/radial6"/>
    <dgm:cxn modelId="{BD7E608F-A05D-4E67-9163-B6145E2A7468}" type="presParOf" srcId="{0A003C4D-8B54-4301-A375-A38447FEAC70}" destId="{1B662B7C-E70E-4658-8B09-CF45DAA86FD2}" srcOrd="13" destOrd="0" presId="urn:microsoft.com/office/officeart/2005/8/layout/radial6"/>
    <dgm:cxn modelId="{A07543E4-98C8-4C31-A17F-25946182D244}" type="presParOf" srcId="{0A003C4D-8B54-4301-A375-A38447FEAC70}" destId="{D7271925-0257-4D61-A5F1-4CA5652DA23B}" srcOrd="14" destOrd="0" presId="urn:microsoft.com/office/officeart/2005/8/layout/radial6"/>
    <dgm:cxn modelId="{4D47E142-D11B-4193-9B0E-8220350117C7}" type="presParOf" srcId="{0A003C4D-8B54-4301-A375-A38447FEAC70}" destId="{437D4893-48C6-47FC-AA05-EA89853E4D43}" srcOrd="15" destOrd="0" presId="urn:microsoft.com/office/officeart/2005/8/layout/radial6"/>
    <dgm:cxn modelId="{08399C4B-8643-415A-B2A9-DC06830A6630}" type="presParOf" srcId="{0A003C4D-8B54-4301-A375-A38447FEAC70}" destId="{A84036A2-930D-4721-AA02-E060ECD94162}" srcOrd="16" destOrd="0" presId="urn:microsoft.com/office/officeart/2005/8/layout/radial6"/>
    <dgm:cxn modelId="{52A0D36C-249E-428A-B0F2-F19C7C66D937}" type="presParOf" srcId="{0A003C4D-8B54-4301-A375-A38447FEAC70}" destId="{920576EF-D3FB-4331-8B2C-CA9FA5DBD663}" srcOrd="17" destOrd="0" presId="urn:microsoft.com/office/officeart/2005/8/layout/radial6"/>
    <dgm:cxn modelId="{5A6ADD0C-E0D4-46DA-BE7B-3B81C76B7A54}" type="presParOf" srcId="{0A003C4D-8B54-4301-A375-A38447FEAC70}" destId="{8185839D-003D-4DF1-9D23-A2C25DE4E9F4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5839D-003D-4DF1-9D23-A2C25DE4E9F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2600000"/>
            <a:gd name="adj2" fmla="val 162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D4893-48C6-47FC-AA05-EA89853E4D43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9000000"/>
            <a:gd name="adj2" fmla="val 126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C0532-7102-426B-9DD8-45A51E10D7E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5400000"/>
            <a:gd name="adj2" fmla="val 90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EA43E-2083-47A7-99F6-F69056EADB52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800000"/>
            <a:gd name="adj2" fmla="val 54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E56BF-7784-468F-AC29-0778E16EF15D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9800000"/>
            <a:gd name="adj2" fmla="val 1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9E977-FB35-4C12-A1F8-5315937FEB05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6200000"/>
            <a:gd name="adj2" fmla="val 19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9485E-99A2-4461-9A9B-85248EDD7FEB}">
      <dsp:nvSpPr>
        <dsp:cNvPr id="0" name=""/>
        <dsp:cNvSpPr/>
      </dsp:nvSpPr>
      <dsp:spPr>
        <a:xfrm>
          <a:off x="6524136" y="3582908"/>
          <a:ext cx="3822221" cy="3822221"/>
        </a:xfrm>
        <a:prstGeom prst="ellipse">
          <a:avLst/>
        </a:prstGeom>
        <a:solidFill>
          <a:srgbClr val="B0B3B9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 dirty="0"/>
            <a:t>Metadata</a:t>
          </a:r>
        </a:p>
      </dsp:txBody>
      <dsp:txXfrm>
        <a:off x="7083887" y="4142659"/>
        <a:ext cx="2702719" cy="2702719"/>
      </dsp:txXfrm>
    </dsp:sp>
    <dsp:sp modelId="{3937ECA2-EC2F-4892-AB9F-493D32A9BEBF}">
      <dsp:nvSpPr>
        <dsp:cNvPr id="0" name=""/>
        <dsp:cNvSpPr/>
      </dsp:nvSpPr>
      <dsp:spPr>
        <a:xfrm>
          <a:off x="7097469" y="2959"/>
          <a:ext cx="2675555" cy="2675555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Configuration</a:t>
          </a:r>
        </a:p>
      </dsp:txBody>
      <dsp:txXfrm>
        <a:off x="7489295" y="394785"/>
        <a:ext cx="1891903" cy="1891903"/>
      </dsp:txXfrm>
    </dsp:sp>
    <dsp:sp modelId="{85D2E22A-FCC9-4CF9-ABA7-E11432784053}">
      <dsp:nvSpPr>
        <dsp:cNvPr id="0" name=""/>
        <dsp:cNvSpPr/>
      </dsp:nvSpPr>
      <dsp:spPr>
        <a:xfrm>
          <a:off x="10694317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I18n</a:t>
          </a:r>
        </a:p>
      </dsp:txBody>
      <dsp:txXfrm>
        <a:off x="11086143" y="2471426"/>
        <a:ext cx="1891903" cy="1891903"/>
      </dsp:txXfrm>
    </dsp:sp>
    <dsp:sp modelId="{7FCA9D78-DCB2-40FE-9433-BAEAD2DD887D}">
      <dsp:nvSpPr>
        <dsp:cNvPr id="0" name=""/>
        <dsp:cNvSpPr/>
      </dsp:nvSpPr>
      <dsp:spPr>
        <a:xfrm>
          <a:off x="10694317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L10N</a:t>
          </a:r>
        </a:p>
      </dsp:txBody>
      <dsp:txXfrm>
        <a:off x="11086143" y="6624708"/>
        <a:ext cx="1891903" cy="1891903"/>
      </dsp:txXfrm>
    </dsp:sp>
    <dsp:sp modelId="{99ED446F-7864-4223-8691-3BCBEEA983B8}">
      <dsp:nvSpPr>
        <dsp:cNvPr id="0" name=""/>
        <dsp:cNvSpPr/>
      </dsp:nvSpPr>
      <dsp:spPr>
        <a:xfrm>
          <a:off x="7097469" y="8309523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Logging</a:t>
          </a:r>
        </a:p>
      </dsp:txBody>
      <dsp:txXfrm>
        <a:off x="7489295" y="8701349"/>
        <a:ext cx="1891903" cy="1891903"/>
      </dsp:txXfrm>
    </dsp:sp>
    <dsp:sp modelId="{1B662B7C-E70E-4658-8B09-CF45DAA86FD2}">
      <dsp:nvSpPr>
        <dsp:cNvPr id="0" name=""/>
        <dsp:cNvSpPr/>
      </dsp:nvSpPr>
      <dsp:spPr>
        <a:xfrm>
          <a:off x="3500622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Monitoring</a:t>
          </a:r>
        </a:p>
      </dsp:txBody>
      <dsp:txXfrm>
        <a:off x="3892448" y="6624708"/>
        <a:ext cx="1891903" cy="1891903"/>
      </dsp:txXfrm>
    </dsp:sp>
    <dsp:sp modelId="{A84036A2-930D-4721-AA02-E060ECD94162}">
      <dsp:nvSpPr>
        <dsp:cNvPr id="0" name=""/>
        <dsp:cNvSpPr/>
      </dsp:nvSpPr>
      <dsp:spPr>
        <a:xfrm>
          <a:off x="3500622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Licensing</a:t>
          </a:r>
        </a:p>
      </dsp:txBody>
      <dsp:txXfrm>
        <a:off x="3892448" y="2471426"/>
        <a:ext cx="1891903" cy="18919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5839D-003D-4DF1-9D23-A2C25DE4E9F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2600000"/>
            <a:gd name="adj2" fmla="val 162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D4893-48C6-47FC-AA05-EA89853E4D43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9000000"/>
            <a:gd name="adj2" fmla="val 126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C0532-7102-426B-9DD8-45A51E10D7E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5400000"/>
            <a:gd name="adj2" fmla="val 90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EA43E-2083-47A7-99F6-F69056EADB52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800000"/>
            <a:gd name="adj2" fmla="val 54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E56BF-7784-468F-AC29-0778E16EF15D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9800000"/>
            <a:gd name="adj2" fmla="val 1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9E977-FB35-4C12-A1F8-5315937FEB05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6200000"/>
            <a:gd name="adj2" fmla="val 19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9485E-99A2-4461-9A9B-85248EDD7FEB}">
      <dsp:nvSpPr>
        <dsp:cNvPr id="0" name=""/>
        <dsp:cNvSpPr/>
      </dsp:nvSpPr>
      <dsp:spPr>
        <a:xfrm>
          <a:off x="6524136" y="3582908"/>
          <a:ext cx="3822221" cy="3822221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 dirty="0"/>
            <a:t>Metadata</a:t>
          </a:r>
        </a:p>
      </dsp:txBody>
      <dsp:txXfrm>
        <a:off x="7083887" y="4142659"/>
        <a:ext cx="2702719" cy="2702719"/>
      </dsp:txXfrm>
    </dsp:sp>
    <dsp:sp modelId="{3937ECA2-EC2F-4892-AB9F-493D32A9BEBF}">
      <dsp:nvSpPr>
        <dsp:cNvPr id="0" name=""/>
        <dsp:cNvSpPr/>
      </dsp:nvSpPr>
      <dsp:spPr>
        <a:xfrm>
          <a:off x="7097469" y="2959"/>
          <a:ext cx="2675555" cy="2675555"/>
        </a:xfrm>
        <a:prstGeom prst="ellipse">
          <a:avLst/>
        </a:prstGeom>
        <a:solidFill>
          <a:srgbClr val="B0B3B9"/>
        </a:solidFill>
        <a:ln w="12700" cap="flat" cmpd="sng" algn="ctr">
          <a:solidFill>
            <a:schemeClr val="bg2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Configuration</a:t>
          </a:r>
        </a:p>
      </dsp:txBody>
      <dsp:txXfrm>
        <a:off x="7489295" y="394785"/>
        <a:ext cx="1891903" cy="1891903"/>
      </dsp:txXfrm>
    </dsp:sp>
    <dsp:sp modelId="{85D2E22A-FCC9-4CF9-ABA7-E11432784053}">
      <dsp:nvSpPr>
        <dsp:cNvPr id="0" name=""/>
        <dsp:cNvSpPr/>
      </dsp:nvSpPr>
      <dsp:spPr>
        <a:xfrm>
          <a:off x="10694317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I18n</a:t>
          </a:r>
        </a:p>
      </dsp:txBody>
      <dsp:txXfrm>
        <a:off x="11086143" y="2471426"/>
        <a:ext cx="1891903" cy="1891903"/>
      </dsp:txXfrm>
    </dsp:sp>
    <dsp:sp modelId="{7FCA9D78-DCB2-40FE-9433-BAEAD2DD887D}">
      <dsp:nvSpPr>
        <dsp:cNvPr id="0" name=""/>
        <dsp:cNvSpPr/>
      </dsp:nvSpPr>
      <dsp:spPr>
        <a:xfrm>
          <a:off x="10694317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L10N</a:t>
          </a:r>
        </a:p>
      </dsp:txBody>
      <dsp:txXfrm>
        <a:off x="11086143" y="6624708"/>
        <a:ext cx="1891903" cy="1891903"/>
      </dsp:txXfrm>
    </dsp:sp>
    <dsp:sp modelId="{99ED446F-7864-4223-8691-3BCBEEA983B8}">
      <dsp:nvSpPr>
        <dsp:cNvPr id="0" name=""/>
        <dsp:cNvSpPr/>
      </dsp:nvSpPr>
      <dsp:spPr>
        <a:xfrm>
          <a:off x="7097469" y="8309523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Logging</a:t>
          </a:r>
        </a:p>
      </dsp:txBody>
      <dsp:txXfrm>
        <a:off x="7489295" y="8701349"/>
        <a:ext cx="1891903" cy="1891903"/>
      </dsp:txXfrm>
    </dsp:sp>
    <dsp:sp modelId="{1B662B7C-E70E-4658-8B09-CF45DAA86FD2}">
      <dsp:nvSpPr>
        <dsp:cNvPr id="0" name=""/>
        <dsp:cNvSpPr/>
      </dsp:nvSpPr>
      <dsp:spPr>
        <a:xfrm>
          <a:off x="3500622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Monitoring</a:t>
          </a:r>
        </a:p>
      </dsp:txBody>
      <dsp:txXfrm>
        <a:off x="3892448" y="6624708"/>
        <a:ext cx="1891903" cy="1891903"/>
      </dsp:txXfrm>
    </dsp:sp>
    <dsp:sp modelId="{A84036A2-930D-4721-AA02-E060ECD94162}">
      <dsp:nvSpPr>
        <dsp:cNvPr id="0" name=""/>
        <dsp:cNvSpPr/>
      </dsp:nvSpPr>
      <dsp:spPr>
        <a:xfrm>
          <a:off x="3500622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Licensing</a:t>
          </a:r>
        </a:p>
      </dsp:txBody>
      <dsp:txXfrm>
        <a:off x="3892448" y="2471426"/>
        <a:ext cx="1891903" cy="18919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5839D-003D-4DF1-9D23-A2C25DE4E9F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2600000"/>
            <a:gd name="adj2" fmla="val 162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D4893-48C6-47FC-AA05-EA89853E4D43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9000000"/>
            <a:gd name="adj2" fmla="val 126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C0532-7102-426B-9DD8-45A51E10D7E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5400000"/>
            <a:gd name="adj2" fmla="val 90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EA43E-2083-47A7-99F6-F69056EADB52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800000"/>
            <a:gd name="adj2" fmla="val 54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E56BF-7784-468F-AC29-0778E16EF15D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9800000"/>
            <a:gd name="adj2" fmla="val 1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9E977-FB35-4C12-A1F8-5315937FEB05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6200000"/>
            <a:gd name="adj2" fmla="val 19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9485E-99A2-4461-9A9B-85248EDD7FEB}">
      <dsp:nvSpPr>
        <dsp:cNvPr id="0" name=""/>
        <dsp:cNvSpPr/>
      </dsp:nvSpPr>
      <dsp:spPr>
        <a:xfrm>
          <a:off x="6524136" y="3582908"/>
          <a:ext cx="3822221" cy="3822221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 dirty="0"/>
            <a:t>Metadata</a:t>
          </a:r>
        </a:p>
      </dsp:txBody>
      <dsp:txXfrm>
        <a:off x="7083887" y="4142659"/>
        <a:ext cx="2702719" cy="2702719"/>
      </dsp:txXfrm>
    </dsp:sp>
    <dsp:sp modelId="{3937ECA2-EC2F-4892-AB9F-493D32A9BEBF}">
      <dsp:nvSpPr>
        <dsp:cNvPr id="0" name=""/>
        <dsp:cNvSpPr/>
      </dsp:nvSpPr>
      <dsp:spPr>
        <a:xfrm>
          <a:off x="7097469" y="2959"/>
          <a:ext cx="2675555" cy="2675555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Configuration</a:t>
          </a:r>
        </a:p>
      </dsp:txBody>
      <dsp:txXfrm>
        <a:off x="7489295" y="394785"/>
        <a:ext cx="1891903" cy="1891903"/>
      </dsp:txXfrm>
    </dsp:sp>
    <dsp:sp modelId="{85D2E22A-FCC9-4CF9-ABA7-E11432784053}">
      <dsp:nvSpPr>
        <dsp:cNvPr id="0" name=""/>
        <dsp:cNvSpPr/>
      </dsp:nvSpPr>
      <dsp:spPr>
        <a:xfrm>
          <a:off x="10694317" y="2079600"/>
          <a:ext cx="2675555" cy="2675555"/>
        </a:xfrm>
        <a:prstGeom prst="ellipse">
          <a:avLst/>
        </a:prstGeom>
        <a:solidFill>
          <a:srgbClr val="B0B3B9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I18n</a:t>
          </a:r>
        </a:p>
      </dsp:txBody>
      <dsp:txXfrm>
        <a:off x="11086143" y="2471426"/>
        <a:ext cx="1891903" cy="1891903"/>
      </dsp:txXfrm>
    </dsp:sp>
    <dsp:sp modelId="{7FCA9D78-DCB2-40FE-9433-BAEAD2DD887D}">
      <dsp:nvSpPr>
        <dsp:cNvPr id="0" name=""/>
        <dsp:cNvSpPr/>
      </dsp:nvSpPr>
      <dsp:spPr>
        <a:xfrm>
          <a:off x="10694317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L10N</a:t>
          </a:r>
        </a:p>
      </dsp:txBody>
      <dsp:txXfrm>
        <a:off x="11086143" y="6624708"/>
        <a:ext cx="1891903" cy="1891903"/>
      </dsp:txXfrm>
    </dsp:sp>
    <dsp:sp modelId="{99ED446F-7864-4223-8691-3BCBEEA983B8}">
      <dsp:nvSpPr>
        <dsp:cNvPr id="0" name=""/>
        <dsp:cNvSpPr/>
      </dsp:nvSpPr>
      <dsp:spPr>
        <a:xfrm>
          <a:off x="7097469" y="8309523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Logging</a:t>
          </a:r>
        </a:p>
      </dsp:txBody>
      <dsp:txXfrm>
        <a:off x="7489295" y="8701349"/>
        <a:ext cx="1891903" cy="1891903"/>
      </dsp:txXfrm>
    </dsp:sp>
    <dsp:sp modelId="{1B662B7C-E70E-4658-8B09-CF45DAA86FD2}">
      <dsp:nvSpPr>
        <dsp:cNvPr id="0" name=""/>
        <dsp:cNvSpPr/>
      </dsp:nvSpPr>
      <dsp:spPr>
        <a:xfrm>
          <a:off x="3500622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Monitoring</a:t>
          </a:r>
        </a:p>
      </dsp:txBody>
      <dsp:txXfrm>
        <a:off x="3892448" y="6624708"/>
        <a:ext cx="1891903" cy="1891903"/>
      </dsp:txXfrm>
    </dsp:sp>
    <dsp:sp modelId="{A84036A2-930D-4721-AA02-E060ECD94162}">
      <dsp:nvSpPr>
        <dsp:cNvPr id="0" name=""/>
        <dsp:cNvSpPr/>
      </dsp:nvSpPr>
      <dsp:spPr>
        <a:xfrm>
          <a:off x="3500622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Licensing</a:t>
          </a:r>
        </a:p>
      </dsp:txBody>
      <dsp:txXfrm>
        <a:off x="3892448" y="2471426"/>
        <a:ext cx="1891903" cy="18919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5839D-003D-4DF1-9D23-A2C25DE4E9F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2600000"/>
            <a:gd name="adj2" fmla="val 162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D4893-48C6-47FC-AA05-EA89853E4D43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9000000"/>
            <a:gd name="adj2" fmla="val 126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C0532-7102-426B-9DD8-45A51E10D7E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5400000"/>
            <a:gd name="adj2" fmla="val 90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EA43E-2083-47A7-99F6-F69056EADB52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800000"/>
            <a:gd name="adj2" fmla="val 54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E56BF-7784-468F-AC29-0778E16EF15D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9800000"/>
            <a:gd name="adj2" fmla="val 1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9E977-FB35-4C12-A1F8-5315937FEB05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6200000"/>
            <a:gd name="adj2" fmla="val 19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9485E-99A2-4461-9A9B-85248EDD7FEB}">
      <dsp:nvSpPr>
        <dsp:cNvPr id="0" name=""/>
        <dsp:cNvSpPr/>
      </dsp:nvSpPr>
      <dsp:spPr>
        <a:xfrm>
          <a:off x="6524136" y="3582908"/>
          <a:ext cx="3822221" cy="3822221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 dirty="0"/>
            <a:t>Metadata</a:t>
          </a:r>
        </a:p>
      </dsp:txBody>
      <dsp:txXfrm>
        <a:off x="7083887" y="4142659"/>
        <a:ext cx="2702719" cy="2702719"/>
      </dsp:txXfrm>
    </dsp:sp>
    <dsp:sp modelId="{3937ECA2-EC2F-4892-AB9F-493D32A9BEBF}">
      <dsp:nvSpPr>
        <dsp:cNvPr id="0" name=""/>
        <dsp:cNvSpPr/>
      </dsp:nvSpPr>
      <dsp:spPr>
        <a:xfrm>
          <a:off x="7097469" y="2959"/>
          <a:ext cx="2675555" cy="2675555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Configuration</a:t>
          </a:r>
        </a:p>
      </dsp:txBody>
      <dsp:txXfrm>
        <a:off x="7489295" y="394785"/>
        <a:ext cx="1891903" cy="1891903"/>
      </dsp:txXfrm>
    </dsp:sp>
    <dsp:sp modelId="{85D2E22A-FCC9-4CF9-ABA7-E11432784053}">
      <dsp:nvSpPr>
        <dsp:cNvPr id="0" name=""/>
        <dsp:cNvSpPr/>
      </dsp:nvSpPr>
      <dsp:spPr>
        <a:xfrm>
          <a:off x="10694317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I18n</a:t>
          </a:r>
        </a:p>
      </dsp:txBody>
      <dsp:txXfrm>
        <a:off x="11086143" y="2471426"/>
        <a:ext cx="1891903" cy="1891903"/>
      </dsp:txXfrm>
    </dsp:sp>
    <dsp:sp modelId="{7FCA9D78-DCB2-40FE-9433-BAEAD2DD887D}">
      <dsp:nvSpPr>
        <dsp:cNvPr id="0" name=""/>
        <dsp:cNvSpPr/>
      </dsp:nvSpPr>
      <dsp:spPr>
        <a:xfrm>
          <a:off x="10694317" y="6232882"/>
          <a:ext cx="2675555" cy="2675555"/>
        </a:xfrm>
        <a:prstGeom prst="ellipse">
          <a:avLst/>
        </a:prstGeom>
        <a:solidFill>
          <a:srgbClr val="B0B3B9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L10N</a:t>
          </a:r>
        </a:p>
      </dsp:txBody>
      <dsp:txXfrm>
        <a:off x="11086143" y="6624708"/>
        <a:ext cx="1891903" cy="1891903"/>
      </dsp:txXfrm>
    </dsp:sp>
    <dsp:sp modelId="{99ED446F-7864-4223-8691-3BCBEEA983B8}">
      <dsp:nvSpPr>
        <dsp:cNvPr id="0" name=""/>
        <dsp:cNvSpPr/>
      </dsp:nvSpPr>
      <dsp:spPr>
        <a:xfrm>
          <a:off x="7097469" y="8309523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Logging</a:t>
          </a:r>
        </a:p>
      </dsp:txBody>
      <dsp:txXfrm>
        <a:off x="7489295" y="8701349"/>
        <a:ext cx="1891903" cy="1891903"/>
      </dsp:txXfrm>
    </dsp:sp>
    <dsp:sp modelId="{1B662B7C-E70E-4658-8B09-CF45DAA86FD2}">
      <dsp:nvSpPr>
        <dsp:cNvPr id="0" name=""/>
        <dsp:cNvSpPr/>
      </dsp:nvSpPr>
      <dsp:spPr>
        <a:xfrm>
          <a:off x="3500622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Monitoring</a:t>
          </a:r>
        </a:p>
      </dsp:txBody>
      <dsp:txXfrm>
        <a:off x="3892448" y="6624708"/>
        <a:ext cx="1891903" cy="1891903"/>
      </dsp:txXfrm>
    </dsp:sp>
    <dsp:sp modelId="{A84036A2-930D-4721-AA02-E060ECD94162}">
      <dsp:nvSpPr>
        <dsp:cNvPr id="0" name=""/>
        <dsp:cNvSpPr/>
      </dsp:nvSpPr>
      <dsp:spPr>
        <a:xfrm>
          <a:off x="3500622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Licensing</a:t>
          </a:r>
        </a:p>
      </dsp:txBody>
      <dsp:txXfrm>
        <a:off x="3892448" y="2471426"/>
        <a:ext cx="1891903" cy="18919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5839D-003D-4DF1-9D23-A2C25DE4E9F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2600000"/>
            <a:gd name="adj2" fmla="val 162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D4893-48C6-47FC-AA05-EA89853E4D43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9000000"/>
            <a:gd name="adj2" fmla="val 126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C0532-7102-426B-9DD8-45A51E10D7E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5400000"/>
            <a:gd name="adj2" fmla="val 90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EA43E-2083-47A7-99F6-F69056EADB52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800000"/>
            <a:gd name="adj2" fmla="val 54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E56BF-7784-468F-AC29-0778E16EF15D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9800000"/>
            <a:gd name="adj2" fmla="val 1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9E977-FB35-4C12-A1F8-5315937FEB05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6200000"/>
            <a:gd name="adj2" fmla="val 19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9485E-99A2-4461-9A9B-85248EDD7FEB}">
      <dsp:nvSpPr>
        <dsp:cNvPr id="0" name=""/>
        <dsp:cNvSpPr/>
      </dsp:nvSpPr>
      <dsp:spPr>
        <a:xfrm>
          <a:off x="6524136" y="3582908"/>
          <a:ext cx="3822221" cy="3822221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 dirty="0"/>
            <a:t>Metadata</a:t>
          </a:r>
        </a:p>
      </dsp:txBody>
      <dsp:txXfrm>
        <a:off x="7083887" y="4142659"/>
        <a:ext cx="2702719" cy="2702719"/>
      </dsp:txXfrm>
    </dsp:sp>
    <dsp:sp modelId="{3937ECA2-EC2F-4892-AB9F-493D32A9BEBF}">
      <dsp:nvSpPr>
        <dsp:cNvPr id="0" name=""/>
        <dsp:cNvSpPr/>
      </dsp:nvSpPr>
      <dsp:spPr>
        <a:xfrm>
          <a:off x="7097469" y="2959"/>
          <a:ext cx="2675555" cy="2675555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Configuration</a:t>
          </a:r>
        </a:p>
      </dsp:txBody>
      <dsp:txXfrm>
        <a:off x="7489295" y="394785"/>
        <a:ext cx="1891903" cy="1891903"/>
      </dsp:txXfrm>
    </dsp:sp>
    <dsp:sp modelId="{85D2E22A-FCC9-4CF9-ABA7-E11432784053}">
      <dsp:nvSpPr>
        <dsp:cNvPr id="0" name=""/>
        <dsp:cNvSpPr/>
      </dsp:nvSpPr>
      <dsp:spPr>
        <a:xfrm>
          <a:off x="10694317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I18n</a:t>
          </a:r>
        </a:p>
      </dsp:txBody>
      <dsp:txXfrm>
        <a:off x="11086143" y="2471426"/>
        <a:ext cx="1891903" cy="1891903"/>
      </dsp:txXfrm>
    </dsp:sp>
    <dsp:sp modelId="{7FCA9D78-DCB2-40FE-9433-BAEAD2DD887D}">
      <dsp:nvSpPr>
        <dsp:cNvPr id="0" name=""/>
        <dsp:cNvSpPr/>
      </dsp:nvSpPr>
      <dsp:spPr>
        <a:xfrm>
          <a:off x="10694317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L10N</a:t>
          </a:r>
        </a:p>
      </dsp:txBody>
      <dsp:txXfrm>
        <a:off x="11086143" y="6624708"/>
        <a:ext cx="1891903" cy="1891903"/>
      </dsp:txXfrm>
    </dsp:sp>
    <dsp:sp modelId="{99ED446F-7864-4223-8691-3BCBEEA983B8}">
      <dsp:nvSpPr>
        <dsp:cNvPr id="0" name=""/>
        <dsp:cNvSpPr/>
      </dsp:nvSpPr>
      <dsp:spPr>
        <a:xfrm>
          <a:off x="7097469" y="8309523"/>
          <a:ext cx="2675555" cy="2675555"/>
        </a:xfrm>
        <a:prstGeom prst="ellipse">
          <a:avLst/>
        </a:prstGeom>
        <a:solidFill>
          <a:srgbClr val="B0B3B9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Logging</a:t>
          </a:r>
        </a:p>
      </dsp:txBody>
      <dsp:txXfrm>
        <a:off x="7489295" y="8701349"/>
        <a:ext cx="1891903" cy="1891903"/>
      </dsp:txXfrm>
    </dsp:sp>
    <dsp:sp modelId="{1B662B7C-E70E-4658-8B09-CF45DAA86FD2}">
      <dsp:nvSpPr>
        <dsp:cNvPr id="0" name=""/>
        <dsp:cNvSpPr/>
      </dsp:nvSpPr>
      <dsp:spPr>
        <a:xfrm>
          <a:off x="3500622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Monitoring</a:t>
          </a:r>
        </a:p>
      </dsp:txBody>
      <dsp:txXfrm>
        <a:off x="3892448" y="6624708"/>
        <a:ext cx="1891903" cy="1891903"/>
      </dsp:txXfrm>
    </dsp:sp>
    <dsp:sp modelId="{A84036A2-930D-4721-AA02-E060ECD94162}">
      <dsp:nvSpPr>
        <dsp:cNvPr id="0" name=""/>
        <dsp:cNvSpPr/>
      </dsp:nvSpPr>
      <dsp:spPr>
        <a:xfrm>
          <a:off x="3500622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Licensing</a:t>
          </a:r>
        </a:p>
      </dsp:txBody>
      <dsp:txXfrm>
        <a:off x="3892448" y="2471426"/>
        <a:ext cx="1891903" cy="18919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5839D-003D-4DF1-9D23-A2C25DE4E9F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2600000"/>
            <a:gd name="adj2" fmla="val 162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D4893-48C6-47FC-AA05-EA89853E4D43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9000000"/>
            <a:gd name="adj2" fmla="val 126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C0532-7102-426B-9DD8-45A51E10D7E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5400000"/>
            <a:gd name="adj2" fmla="val 90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EA43E-2083-47A7-99F6-F69056EADB52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800000"/>
            <a:gd name="adj2" fmla="val 54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E56BF-7784-468F-AC29-0778E16EF15D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9800000"/>
            <a:gd name="adj2" fmla="val 1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9E977-FB35-4C12-A1F8-5315937FEB05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6200000"/>
            <a:gd name="adj2" fmla="val 19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9485E-99A2-4461-9A9B-85248EDD7FEB}">
      <dsp:nvSpPr>
        <dsp:cNvPr id="0" name=""/>
        <dsp:cNvSpPr/>
      </dsp:nvSpPr>
      <dsp:spPr>
        <a:xfrm>
          <a:off x="6524136" y="3582908"/>
          <a:ext cx="3822221" cy="3822221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 dirty="0"/>
            <a:t>Metadata</a:t>
          </a:r>
        </a:p>
      </dsp:txBody>
      <dsp:txXfrm>
        <a:off x="7083887" y="4142659"/>
        <a:ext cx="2702719" cy="2702719"/>
      </dsp:txXfrm>
    </dsp:sp>
    <dsp:sp modelId="{3937ECA2-EC2F-4892-AB9F-493D32A9BEBF}">
      <dsp:nvSpPr>
        <dsp:cNvPr id="0" name=""/>
        <dsp:cNvSpPr/>
      </dsp:nvSpPr>
      <dsp:spPr>
        <a:xfrm>
          <a:off x="7097469" y="2959"/>
          <a:ext cx="2675555" cy="2675555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Configuration</a:t>
          </a:r>
        </a:p>
      </dsp:txBody>
      <dsp:txXfrm>
        <a:off x="7489295" y="394785"/>
        <a:ext cx="1891903" cy="1891903"/>
      </dsp:txXfrm>
    </dsp:sp>
    <dsp:sp modelId="{85D2E22A-FCC9-4CF9-ABA7-E11432784053}">
      <dsp:nvSpPr>
        <dsp:cNvPr id="0" name=""/>
        <dsp:cNvSpPr/>
      </dsp:nvSpPr>
      <dsp:spPr>
        <a:xfrm>
          <a:off x="10694317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I18n</a:t>
          </a:r>
        </a:p>
      </dsp:txBody>
      <dsp:txXfrm>
        <a:off x="11086143" y="2471426"/>
        <a:ext cx="1891903" cy="1891903"/>
      </dsp:txXfrm>
    </dsp:sp>
    <dsp:sp modelId="{7FCA9D78-DCB2-40FE-9433-BAEAD2DD887D}">
      <dsp:nvSpPr>
        <dsp:cNvPr id="0" name=""/>
        <dsp:cNvSpPr/>
      </dsp:nvSpPr>
      <dsp:spPr>
        <a:xfrm>
          <a:off x="10694317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L10N</a:t>
          </a:r>
        </a:p>
      </dsp:txBody>
      <dsp:txXfrm>
        <a:off x="11086143" y="6624708"/>
        <a:ext cx="1891903" cy="1891903"/>
      </dsp:txXfrm>
    </dsp:sp>
    <dsp:sp modelId="{99ED446F-7864-4223-8691-3BCBEEA983B8}">
      <dsp:nvSpPr>
        <dsp:cNvPr id="0" name=""/>
        <dsp:cNvSpPr/>
      </dsp:nvSpPr>
      <dsp:spPr>
        <a:xfrm>
          <a:off x="7097469" y="8309523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Logging</a:t>
          </a:r>
        </a:p>
      </dsp:txBody>
      <dsp:txXfrm>
        <a:off x="7489295" y="8701349"/>
        <a:ext cx="1891903" cy="1891903"/>
      </dsp:txXfrm>
    </dsp:sp>
    <dsp:sp modelId="{1B662B7C-E70E-4658-8B09-CF45DAA86FD2}">
      <dsp:nvSpPr>
        <dsp:cNvPr id="0" name=""/>
        <dsp:cNvSpPr/>
      </dsp:nvSpPr>
      <dsp:spPr>
        <a:xfrm>
          <a:off x="3500622" y="6232882"/>
          <a:ext cx="2675555" cy="2675555"/>
        </a:xfrm>
        <a:prstGeom prst="ellipse">
          <a:avLst/>
        </a:prstGeom>
        <a:solidFill>
          <a:srgbClr val="B0B3B9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Monitoring</a:t>
          </a:r>
        </a:p>
      </dsp:txBody>
      <dsp:txXfrm>
        <a:off x="3892448" y="6624708"/>
        <a:ext cx="1891903" cy="1891903"/>
      </dsp:txXfrm>
    </dsp:sp>
    <dsp:sp modelId="{A84036A2-930D-4721-AA02-E060ECD94162}">
      <dsp:nvSpPr>
        <dsp:cNvPr id="0" name=""/>
        <dsp:cNvSpPr/>
      </dsp:nvSpPr>
      <dsp:spPr>
        <a:xfrm>
          <a:off x="3500622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Licensing</a:t>
          </a:r>
        </a:p>
      </dsp:txBody>
      <dsp:txXfrm>
        <a:off x="3892448" y="2471426"/>
        <a:ext cx="1891903" cy="18919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5839D-003D-4DF1-9D23-A2C25DE4E9F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2600000"/>
            <a:gd name="adj2" fmla="val 162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D4893-48C6-47FC-AA05-EA89853E4D43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9000000"/>
            <a:gd name="adj2" fmla="val 126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C0532-7102-426B-9DD8-45A51E10D7E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5400000"/>
            <a:gd name="adj2" fmla="val 90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EA43E-2083-47A7-99F6-F69056EADB52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800000"/>
            <a:gd name="adj2" fmla="val 54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E56BF-7784-468F-AC29-0778E16EF15D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9800000"/>
            <a:gd name="adj2" fmla="val 1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9E977-FB35-4C12-A1F8-5315937FEB05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6200000"/>
            <a:gd name="adj2" fmla="val 19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9485E-99A2-4461-9A9B-85248EDD7FEB}">
      <dsp:nvSpPr>
        <dsp:cNvPr id="0" name=""/>
        <dsp:cNvSpPr/>
      </dsp:nvSpPr>
      <dsp:spPr>
        <a:xfrm>
          <a:off x="6524136" y="3582908"/>
          <a:ext cx="3822221" cy="3822221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 dirty="0"/>
            <a:t>Metadata</a:t>
          </a:r>
        </a:p>
      </dsp:txBody>
      <dsp:txXfrm>
        <a:off x="7083887" y="4142659"/>
        <a:ext cx="2702719" cy="2702719"/>
      </dsp:txXfrm>
    </dsp:sp>
    <dsp:sp modelId="{3937ECA2-EC2F-4892-AB9F-493D32A9BEBF}">
      <dsp:nvSpPr>
        <dsp:cNvPr id="0" name=""/>
        <dsp:cNvSpPr/>
      </dsp:nvSpPr>
      <dsp:spPr>
        <a:xfrm>
          <a:off x="7097469" y="2959"/>
          <a:ext cx="2675555" cy="2675555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Configuration</a:t>
          </a:r>
        </a:p>
      </dsp:txBody>
      <dsp:txXfrm>
        <a:off x="7489295" y="394785"/>
        <a:ext cx="1891903" cy="1891903"/>
      </dsp:txXfrm>
    </dsp:sp>
    <dsp:sp modelId="{85D2E22A-FCC9-4CF9-ABA7-E11432784053}">
      <dsp:nvSpPr>
        <dsp:cNvPr id="0" name=""/>
        <dsp:cNvSpPr/>
      </dsp:nvSpPr>
      <dsp:spPr>
        <a:xfrm>
          <a:off x="10694317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I18n</a:t>
          </a:r>
        </a:p>
      </dsp:txBody>
      <dsp:txXfrm>
        <a:off x="11086143" y="2471426"/>
        <a:ext cx="1891903" cy="1891903"/>
      </dsp:txXfrm>
    </dsp:sp>
    <dsp:sp modelId="{7FCA9D78-DCB2-40FE-9433-BAEAD2DD887D}">
      <dsp:nvSpPr>
        <dsp:cNvPr id="0" name=""/>
        <dsp:cNvSpPr/>
      </dsp:nvSpPr>
      <dsp:spPr>
        <a:xfrm>
          <a:off x="10694317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L10N</a:t>
          </a:r>
        </a:p>
      </dsp:txBody>
      <dsp:txXfrm>
        <a:off x="11086143" y="6624708"/>
        <a:ext cx="1891903" cy="1891903"/>
      </dsp:txXfrm>
    </dsp:sp>
    <dsp:sp modelId="{99ED446F-7864-4223-8691-3BCBEEA983B8}">
      <dsp:nvSpPr>
        <dsp:cNvPr id="0" name=""/>
        <dsp:cNvSpPr/>
      </dsp:nvSpPr>
      <dsp:spPr>
        <a:xfrm>
          <a:off x="7097469" y="8309523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Logging</a:t>
          </a:r>
        </a:p>
      </dsp:txBody>
      <dsp:txXfrm>
        <a:off x="7489295" y="8701349"/>
        <a:ext cx="1891903" cy="1891903"/>
      </dsp:txXfrm>
    </dsp:sp>
    <dsp:sp modelId="{1B662B7C-E70E-4658-8B09-CF45DAA86FD2}">
      <dsp:nvSpPr>
        <dsp:cNvPr id="0" name=""/>
        <dsp:cNvSpPr/>
      </dsp:nvSpPr>
      <dsp:spPr>
        <a:xfrm>
          <a:off x="3500622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Monitoring</a:t>
          </a:r>
        </a:p>
      </dsp:txBody>
      <dsp:txXfrm>
        <a:off x="3892448" y="6624708"/>
        <a:ext cx="1891903" cy="1891903"/>
      </dsp:txXfrm>
    </dsp:sp>
    <dsp:sp modelId="{A84036A2-930D-4721-AA02-E060ECD94162}">
      <dsp:nvSpPr>
        <dsp:cNvPr id="0" name=""/>
        <dsp:cNvSpPr/>
      </dsp:nvSpPr>
      <dsp:spPr>
        <a:xfrm>
          <a:off x="3500622" y="2079600"/>
          <a:ext cx="2675555" cy="2675555"/>
        </a:xfrm>
        <a:prstGeom prst="ellipse">
          <a:avLst/>
        </a:prstGeom>
        <a:solidFill>
          <a:srgbClr val="B0B3B9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Licensing</a:t>
          </a:r>
        </a:p>
      </dsp:txBody>
      <dsp:txXfrm>
        <a:off x="3892448" y="2471426"/>
        <a:ext cx="1891903" cy="1891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81236-BB82-4DD4-A5FA-3AEB74347E41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143000"/>
            <a:ext cx="4502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C5FCF-04B7-400C-B68C-9D158FFAF3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86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1143000"/>
            <a:ext cx="45021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u="sng" dirty="0" err="1"/>
              <a:t>entityID</a:t>
            </a:r>
            <a:r>
              <a:rPr lang="de-DE" b="1" u="sng" dirty="0"/>
              <a:t>:</a:t>
            </a:r>
            <a:r>
              <a:rPr lang="de-DE" dirty="0"/>
              <a:t> fett und unterstrichen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primary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key</a:t>
            </a:r>
            <a:endParaRPr lang="de-D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u="none" dirty="0">
                <a:sym typeface="Wingdings" panose="05000000000000000000" pitchFamily="2" charset="2"/>
              </a:rPr>
              <a:t>email: </a:t>
            </a:r>
            <a:r>
              <a:rPr lang="de-DE" b="0" u="none" dirty="0">
                <a:sym typeface="Wingdings" panose="05000000000000000000" pitchFamily="2" charset="2"/>
              </a:rPr>
              <a:t>fett  </a:t>
            </a:r>
            <a:r>
              <a:rPr lang="de-DE" b="0" u="none" dirty="0" err="1">
                <a:sym typeface="Wingdings" panose="05000000000000000000" pitchFamily="2" charset="2"/>
              </a:rPr>
              <a:t>unique</a:t>
            </a:r>
            <a:endParaRPr lang="de-DE" b="0" u="non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u="none" dirty="0" err="1">
                <a:sym typeface="Wingdings" panose="05000000000000000000" pitchFamily="2" charset="2"/>
              </a:rPr>
              <a:t>password</a:t>
            </a:r>
            <a:r>
              <a:rPr lang="de-DE" b="0" u="none" dirty="0">
                <a:sym typeface="Wingdings" panose="05000000000000000000" pitchFamily="2" charset="2"/>
              </a:rPr>
              <a:t>*: *  not null</a:t>
            </a: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i="1" u="sng" dirty="0" err="1">
                <a:sym typeface="Wingdings" panose="05000000000000000000" pitchFamily="2" charset="2"/>
              </a:rPr>
              <a:t>otherKey</a:t>
            </a:r>
            <a:r>
              <a:rPr lang="de-DE" b="0" i="1" u="sng" dirty="0">
                <a:sym typeface="Wingdings" panose="05000000000000000000" pitchFamily="2" charset="2"/>
              </a:rPr>
              <a:t>:</a:t>
            </a:r>
            <a:r>
              <a:rPr lang="de-DE" b="0" i="0" u="none" dirty="0">
                <a:sym typeface="Wingdings" panose="05000000000000000000" pitchFamily="2" charset="2"/>
              </a:rPr>
              <a:t> kursiv und unterstrichen  </a:t>
            </a:r>
            <a:r>
              <a:rPr lang="de-DE" b="0" i="0" u="none" dirty="0" err="1">
                <a:sym typeface="Wingdings" panose="05000000000000000000" pitchFamily="2" charset="2"/>
              </a:rPr>
              <a:t>foreign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endParaRPr lang="de-DE" b="0" i="0" u="non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i="1" u="sng" dirty="0" err="1"/>
              <a:t>anotherKey</a:t>
            </a:r>
            <a:r>
              <a:rPr lang="de-DE" b="1" i="1" u="sng" dirty="0"/>
              <a:t>:</a:t>
            </a:r>
            <a:r>
              <a:rPr lang="de-DE" b="0" i="0" u="none" dirty="0"/>
              <a:t> fett, kursiv und unterstrichen </a:t>
            </a:r>
            <a:r>
              <a:rPr lang="de-DE" b="0" i="0" u="none" dirty="0">
                <a:sym typeface="Wingdings" panose="05000000000000000000" pitchFamily="2" charset="2"/>
              </a:rPr>
              <a:t> </a:t>
            </a:r>
            <a:r>
              <a:rPr lang="de-DE" b="0" i="0" u="none" dirty="0" err="1">
                <a:sym typeface="Wingdings" panose="05000000000000000000" pitchFamily="2" charset="2"/>
              </a:rPr>
              <a:t>foreign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r>
              <a:rPr lang="de-DE" b="0" i="0" u="none" dirty="0">
                <a:sym typeface="Wingdings" panose="05000000000000000000" pitchFamily="2" charset="2"/>
              </a:rPr>
              <a:t> and </a:t>
            </a:r>
            <a:r>
              <a:rPr lang="de-DE" b="0" i="0" u="none" dirty="0" err="1">
                <a:sym typeface="Wingdings" panose="05000000000000000000" pitchFamily="2" charset="2"/>
              </a:rPr>
              <a:t>part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of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primary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endParaRPr lang="de-DE" b="1" i="1" u="sng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C5FCF-04B7-400C-B68C-9D158FFAF36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43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1143000"/>
            <a:ext cx="45021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C5FCF-04B7-400C-B68C-9D158FFAF36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99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0D9B5-EEDC-432A-A84A-93DA6FA116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9873" y="4815317"/>
            <a:ext cx="10667375" cy="142514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A0386-467C-4690-863E-E43D0AF5CF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4173" y="6587159"/>
            <a:ext cx="10663076" cy="933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305"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615071" indent="0" algn="ctr">
              <a:buNone/>
              <a:defRPr sz="2691"/>
            </a:lvl2pPr>
            <a:lvl3pPr marL="1230142" indent="0" algn="ctr">
              <a:buNone/>
              <a:defRPr sz="2422"/>
            </a:lvl3pPr>
            <a:lvl4pPr marL="1845213" indent="0" algn="ctr">
              <a:buNone/>
              <a:defRPr sz="2152"/>
            </a:lvl4pPr>
            <a:lvl5pPr marL="2460285" indent="0" algn="ctr">
              <a:buNone/>
              <a:defRPr sz="2152"/>
            </a:lvl5pPr>
            <a:lvl6pPr marL="3075356" indent="0" algn="ctr">
              <a:buNone/>
              <a:defRPr sz="2152"/>
            </a:lvl6pPr>
            <a:lvl7pPr marL="3690427" indent="0" algn="ctr">
              <a:buNone/>
              <a:defRPr sz="2152"/>
            </a:lvl7pPr>
            <a:lvl8pPr marL="4305498" indent="0" algn="ctr">
              <a:buNone/>
              <a:defRPr sz="2152"/>
            </a:lvl8pPr>
            <a:lvl9pPr marL="4920569" indent="0" algn="ctr">
              <a:buNone/>
              <a:defRPr sz="2152"/>
            </a:lvl9pPr>
          </a:lstStyle>
          <a:p>
            <a:r>
              <a:rPr lang="de-DE" dirty="0"/>
              <a:t>Untertitel der Präsentation</a:t>
            </a:r>
          </a:p>
        </p:txBody>
      </p:sp>
      <p:sp>
        <p:nvSpPr>
          <p:cNvPr id="17" name="Flussdiagramm: Dokument 16">
            <a:extLst>
              <a:ext uri="{FF2B5EF4-FFF2-40B4-BE49-F238E27FC236}">
                <a16:creationId xmlns:a16="http://schemas.microsoft.com/office/drawing/2014/main" id="{8BB8C3D9-84A7-4EA4-AA14-EAB7EE3DD7B9}"/>
              </a:ext>
            </a:extLst>
          </p:cNvPr>
          <p:cNvSpPr/>
          <p:nvPr/>
        </p:nvSpPr>
        <p:spPr>
          <a:xfrm rot="5400000">
            <a:off x="8501208" y="2762396"/>
            <a:ext cx="12480927" cy="6956139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8" name="Flussdiagramm: Dokument 17">
            <a:extLst>
              <a:ext uri="{FF2B5EF4-FFF2-40B4-BE49-F238E27FC236}">
                <a16:creationId xmlns:a16="http://schemas.microsoft.com/office/drawing/2014/main" id="{A5700E42-E347-49E6-B8B3-C21267147BDF}"/>
              </a:ext>
            </a:extLst>
          </p:cNvPr>
          <p:cNvSpPr/>
          <p:nvPr/>
        </p:nvSpPr>
        <p:spPr>
          <a:xfrm rot="5400000">
            <a:off x="8751369" y="3012557"/>
            <a:ext cx="12480927" cy="6455813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0" name="Grafik 1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719227F-2D8F-4390-BAD8-FD6713D362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3497"/>
            <a:ext cx="4725745" cy="1456108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4393C73-C61F-4CCA-A9B1-ACCEC926AF61}"/>
              </a:ext>
            </a:extLst>
          </p:cNvPr>
          <p:cNvSpPr txBox="1"/>
          <p:nvPr/>
        </p:nvSpPr>
        <p:spPr>
          <a:xfrm>
            <a:off x="11936187" y="225135"/>
            <a:ext cx="6111287" cy="1454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2152" b="1" dirty="0">
                <a:solidFill>
                  <a:schemeClr val="bg2"/>
                </a:solidFill>
              </a:rPr>
              <a:t>Bachelorstudiengang Wirtschaftsinformatik</a:t>
            </a:r>
          </a:p>
          <a:p>
            <a:pPr algn="r"/>
            <a:r>
              <a:rPr lang="de-DE" sz="2152" b="1" dirty="0">
                <a:solidFill>
                  <a:schemeClr val="bg2"/>
                </a:solidFill>
              </a:rPr>
              <a:t>Wahlrichtung: </a:t>
            </a:r>
            <a:r>
              <a:rPr lang="de-DE" sz="2152" b="1" dirty="0" err="1">
                <a:solidFill>
                  <a:schemeClr val="bg2"/>
                </a:solidFill>
              </a:rPr>
              <a:t>Application</a:t>
            </a:r>
            <a:r>
              <a:rPr lang="de-DE" sz="2152" b="1" dirty="0">
                <a:solidFill>
                  <a:schemeClr val="bg2"/>
                </a:solidFill>
              </a:rPr>
              <a:t> Development</a:t>
            </a:r>
          </a:p>
          <a:p>
            <a:pPr algn="r"/>
            <a:r>
              <a:rPr lang="de-DE" sz="2152" dirty="0">
                <a:solidFill>
                  <a:schemeClr val="bg2"/>
                </a:solidFill>
              </a:rPr>
              <a:t>Wintersemester 2017/18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774D546-14F3-4393-BAD1-8B5647587824}"/>
              </a:ext>
            </a:extLst>
          </p:cNvPr>
          <p:cNvCxnSpPr>
            <a:cxnSpLocks/>
          </p:cNvCxnSpPr>
          <p:nvPr/>
        </p:nvCxnSpPr>
        <p:spPr>
          <a:xfrm>
            <a:off x="349873" y="6413809"/>
            <a:ext cx="10667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7799FE6-E937-4C96-9077-67DD380A3E34}"/>
              </a:ext>
            </a:extLst>
          </p:cNvPr>
          <p:cNvSpPr txBox="1"/>
          <p:nvPr/>
        </p:nvSpPr>
        <p:spPr>
          <a:xfrm>
            <a:off x="349872" y="11371510"/>
            <a:ext cx="2630464" cy="42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52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Dardan Rrafshi, 86050</a:t>
            </a:r>
          </a:p>
        </p:txBody>
      </p:sp>
      <p:sp>
        <p:nvSpPr>
          <p:cNvPr id="10" name="Flussdiagramm: Dokument 9">
            <a:extLst>
              <a:ext uri="{FF2B5EF4-FFF2-40B4-BE49-F238E27FC236}">
                <a16:creationId xmlns:a16="http://schemas.microsoft.com/office/drawing/2014/main" id="{F25CACDD-CD3E-4B94-9791-15F263D252DE}"/>
              </a:ext>
            </a:extLst>
          </p:cNvPr>
          <p:cNvSpPr/>
          <p:nvPr/>
        </p:nvSpPr>
        <p:spPr>
          <a:xfrm rot="5400000">
            <a:off x="8501208" y="2762396"/>
            <a:ext cx="12480927" cy="6956139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Flussdiagramm: Dokument 10">
            <a:extLst>
              <a:ext uri="{FF2B5EF4-FFF2-40B4-BE49-F238E27FC236}">
                <a16:creationId xmlns:a16="http://schemas.microsoft.com/office/drawing/2014/main" id="{66DDE015-1369-48C7-8179-2C1EB40AC0D4}"/>
              </a:ext>
            </a:extLst>
          </p:cNvPr>
          <p:cNvSpPr/>
          <p:nvPr/>
        </p:nvSpPr>
        <p:spPr>
          <a:xfrm rot="5400000">
            <a:off x="8751369" y="3012557"/>
            <a:ext cx="12480927" cy="6455813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2" name="Grafik 11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B9866CD0-8312-4124-99B0-5C6B89702C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3497"/>
            <a:ext cx="4725745" cy="145610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83B3CD-A32A-4A26-A338-B77A44DDCC23}"/>
              </a:ext>
            </a:extLst>
          </p:cNvPr>
          <p:cNvSpPr txBox="1"/>
          <p:nvPr/>
        </p:nvSpPr>
        <p:spPr>
          <a:xfrm>
            <a:off x="11936187" y="225135"/>
            <a:ext cx="6111287" cy="1454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2152" b="1" dirty="0">
                <a:solidFill>
                  <a:schemeClr val="bg2"/>
                </a:solidFill>
              </a:rPr>
              <a:t>Bachelorstudiengang Wirtschaftsinformatik</a:t>
            </a:r>
          </a:p>
          <a:p>
            <a:pPr algn="r"/>
            <a:r>
              <a:rPr lang="de-DE" sz="2152" b="1" dirty="0">
                <a:solidFill>
                  <a:schemeClr val="bg2"/>
                </a:solidFill>
              </a:rPr>
              <a:t>Wahlrichtung: </a:t>
            </a:r>
            <a:r>
              <a:rPr lang="de-DE" sz="2152" b="1" dirty="0" err="1">
                <a:solidFill>
                  <a:schemeClr val="bg2"/>
                </a:solidFill>
              </a:rPr>
              <a:t>Application</a:t>
            </a:r>
            <a:r>
              <a:rPr lang="de-DE" sz="2152" b="1" dirty="0">
                <a:solidFill>
                  <a:schemeClr val="bg2"/>
                </a:solidFill>
              </a:rPr>
              <a:t> Development</a:t>
            </a:r>
          </a:p>
          <a:p>
            <a:pPr algn="r"/>
            <a:r>
              <a:rPr lang="de-DE" sz="2152" dirty="0">
                <a:solidFill>
                  <a:schemeClr val="bg2"/>
                </a:solidFill>
              </a:rPr>
              <a:t>Wintersemester 2017/18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113561-5CB3-4F5A-981A-75EC3FA3DE90}"/>
              </a:ext>
            </a:extLst>
          </p:cNvPr>
          <p:cNvCxnSpPr>
            <a:cxnSpLocks/>
          </p:cNvCxnSpPr>
          <p:nvPr/>
        </p:nvCxnSpPr>
        <p:spPr>
          <a:xfrm>
            <a:off x="349873" y="6413809"/>
            <a:ext cx="10667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8EB0C261-85C7-4EF7-97D9-05F742776D4C}"/>
              </a:ext>
            </a:extLst>
          </p:cNvPr>
          <p:cNvSpPr txBox="1"/>
          <p:nvPr/>
        </p:nvSpPr>
        <p:spPr>
          <a:xfrm>
            <a:off x="349872" y="11371510"/>
            <a:ext cx="2630464" cy="42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52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Dardan Rrafshi, 86050</a:t>
            </a:r>
          </a:p>
        </p:txBody>
      </p:sp>
    </p:spTree>
    <p:extLst>
      <p:ext uri="{BB962C8B-B14F-4D97-AF65-F5344CB8AC3E}">
        <p14:creationId xmlns:p14="http://schemas.microsoft.com/office/powerpoint/2010/main" val="187298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0757CD81-D7F0-45D1-9D3B-35649431477E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3" name="Grafik 1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402292D2-E58C-4419-BE53-C9226F8363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E822CA-4839-4A2E-8891-5BE17CE417D9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E2AA470-C9B1-4AAE-A7D4-72FBBB55967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8">
            <a:extLst>
              <a:ext uri="{FF2B5EF4-FFF2-40B4-BE49-F238E27FC236}">
                <a16:creationId xmlns:a16="http://schemas.microsoft.com/office/drawing/2014/main" id="{278F9B93-9E3F-4E48-957A-B6A89176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platzhalter 23">
            <a:extLst>
              <a:ext uri="{FF2B5EF4-FFF2-40B4-BE49-F238E27FC236}">
                <a16:creationId xmlns:a16="http://schemas.microsoft.com/office/drawing/2014/main" id="{DDB9DEFE-B262-48A8-AD9D-4B4CF011B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23">
            <a:extLst>
              <a:ext uri="{FF2B5EF4-FFF2-40B4-BE49-F238E27FC236}">
                <a16:creationId xmlns:a16="http://schemas.microsoft.com/office/drawing/2014/main" id="{48CCD1FC-4298-46D9-B22A-08E0D5A7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9464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1DD7AA-54A1-4E06-A242-1C34B71E852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F1FE6F6-C9D3-422C-90E5-B16D33E8BAF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1C06AB9-CC64-4718-B637-C3C1FC17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142191AD-AB47-47BF-B10D-D5D6BEBA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AE476A40-FA57-45C3-865A-74887737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96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891E29E0-8B16-42AA-A170-49E71B512AA0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1" name="Grafik 10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210A8C87-EE7E-49D5-B26B-E4CDBECE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6DFBCA4-B4DE-48CB-8D64-B9B24425191C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E187B17-2C6D-4311-8A74-3E3338C75E4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FC19D68-2D9C-4E0D-B476-D30768903869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92A271-E4DD-44A3-B148-B7751B8DB954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C69BB53E-F06B-4EE1-92CD-4618BB94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9EB7BC70-F3A7-4756-8C50-3DB58A02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5BDC2B3D-27B0-45B5-8B38-F4C238F3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B53B9694-C35C-4737-9F20-1824AC641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984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3" name="Inhaltsplatzhalter 21">
            <a:extLst>
              <a:ext uri="{FF2B5EF4-FFF2-40B4-BE49-F238E27FC236}">
                <a16:creationId xmlns:a16="http://schemas.microsoft.com/office/drawing/2014/main" id="{6FDC5BB1-039D-4435-A731-F3A7CD1296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296370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A1694FC-86DC-42A1-B4A5-F8AEB1062652}"/>
              </a:ext>
            </a:extLst>
          </p:cNvPr>
          <p:cNvCxnSpPr/>
          <p:nvPr/>
        </p:nvCxnSpPr>
        <p:spPr>
          <a:xfrm>
            <a:off x="9124103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028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D5CF9F7-5E90-428D-838F-4785672F0EE2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6" name="Grafik 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6D62FCD-9698-4E4B-AEBF-BCE0A17949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3EB3689-EC56-498F-813E-C911D59D34DA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2BB35FA-5245-4300-9DE2-8CAAC896B4F6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C129B35-8BE8-4859-A14B-61BEAC12A3BC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56E8E12-6FF4-4CC3-9E6A-C7EB75990D2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BDD1C50F-4EB2-4954-996D-E5F91D0B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2F31C04-F99B-4672-88F4-0BA86EF5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7119615E-8512-4C5B-8AEE-31F9ECF8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15" name="Titel 18">
            <a:extLst>
              <a:ext uri="{FF2B5EF4-FFF2-40B4-BE49-F238E27FC236}">
                <a16:creationId xmlns:a16="http://schemas.microsoft.com/office/drawing/2014/main" id="{7F67F045-AC49-4F85-A393-AD49241D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500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5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DBDB2A2A-6300-4C3B-B782-00CAD380E75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D6F8B9-B8EB-4B1F-B7F2-455B346582A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34DE-82D6-4522-BEDC-1431ED9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B309E-42A0-45D3-B000-EFF7A852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B3056-193B-473C-B46B-B2D38E9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3F5A853-8D73-41C1-B881-8F9C25120A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90F3855-FE6A-4ED9-9F7A-FB085EA32A5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89FF59E-AAD5-4850-9B06-DB3663D3247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8">
            <a:extLst>
              <a:ext uri="{FF2B5EF4-FFF2-40B4-BE49-F238E27FC236}">
                <a16:creationId xmlns:a16="http://schemas.microsoft.com/office/drawing/2014/main" id="{6BB256F9-1CEB-47F3-9D06-123D8718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8695B4F1-1154-406E-94A4-A6D696388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4" y="3330133"/>
            <a:ext cx="1714556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7193417-865E-4763-91D1-ACA8810EA8BB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E52E7B-1997-466C-966F-85F2B4C7CE64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286B1E1-B10E-4520-89DE-E50D6E5B92C3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5" name="Grafik 14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FEEC8215-1034-44AE-A6C7-98A9078CBA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3E2947E-F3FF-45BC-9BFA-DFE00311B48E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93177DA-FAC1-4F34-94C4-579FD53E44CA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2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A7D8D007-D44F-4EDA-815F-8977AB17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693647F-6C85-4315-93DF-7B1EB8C69934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EDB6164-F855-4EC8-B3D9-31801CE8CA33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18">
            <a:extLst>
              <a:ext uri="{FF2B5EF4-FFF2-40B4-BE49-F238E27FC236}">
                <a16:creationId xmlns:a16="http://schemas.microsoft.com/office/drawing/2014/main" id="{F8084965-EE85-43BD-8279-7BE800A7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89" y="5519784"/>
            <a:ext cx="17145562" cy="14413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0C6C688-C0E8-4655-839D-474E3AAAB6B1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1AE9BE9-E660-40FA-801B-1148404D7BD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Datumsplatzhalter 3">
            <a:extLst>
              <a:ext uri="{FF2B5EF4-FFF2-40B4-BE49-F238E27FC236}">
                <a16:creationId xmlns:a16="http://schemas.microsoft.com/office/drawing/2014/main" id="{7F9A5DFB-D361-4563-A44F-5CC39929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80AE9C48-8750-4924-AD11-D1C05AA4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1400298C-BE60-48FA-898D-DD357C01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EA1907C-98B7-41CE-9137-D8E9AB0638F7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2" name="Grafik 11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0F3962B0-BA4C-4996-84EE-EB53D48E581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6B1E0C5-D490-4970-BCB8-4A7AF0D67550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8C557B-0954-4CDC-B289-2C104396BD6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B4BBBA69-6C81-4796-8CDA-38203CF119C3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52B676C-7798-4687-887A-10BDA7780360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340682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402292D2-E58C-4419-BE53-C9226F8363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E822CA-4839-4A2E-8891-5BE17CE417D9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E2AA470-C9B1-4AAE-A7D4-72FBBB55967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8">
            <a:extLst>
              <a:ext uri="{FF2B5EF4-FFF2-40B4-BE49-F238E27FC236}">
                <a16:creationId xmlns:a16="http://schemas.microsoft.com/office/drawing/2014/main" id="{278F9B93-9E3F-4E48-957A-B6A89176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platzhalter 23">
            <a:extLst>
              <a:ext uri="{FF2B5EF4-FFF2-40B4-BE49-F238E27FC236}">
                <a16:creationId xmlns:a16="http://schemas.microsoft.com/office/drawing/2014/main" id="{DDB9DEFE-B262-48A8-AD9D-4B4CF011B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23">
            <a:extLst>
              <a:ext uri="{FF2B5EF4-FFF2-40B4-BE49-F238E27FC236}">
                <a16:creationId xmlns:a16="http://schemas.microsoft.com/office/drawing/2014/main" id="{48CCD1FC-4298-46D9-B22A-08E0D5A7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9464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1DD7AA-54A1-4E06-A242-1C34B71E852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F1FE6F6-C9D3-422C-90E5-B16D33E8BAF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1C06AB9-CC64-4718-B637-C3C1FC17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142191AD-AB47-47BF-B10D-D5D6BEBA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AE476A40-FA57-45C3-865A-74887737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B5DE3D7-B766-403A-943D-EB041396A8D8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5" name="Grafik 24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8F844325-13D8-430D-ABA6-969B558320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623640CC-5082-4C6C-A481-2F1053D4DC78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E53BD85D-DC22-4597-8676-9979ED515654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ACD06FE8-6D0F-4936-9132-9D8B8C5ACEB8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CC80B00-D692-4B49-BDA6-99F2B2279EDD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6501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210A8C87-EE7E-49D5-B26B-E4CDBECE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6DFBCA4-B4DE-48CB-8D64-B9B24425191C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E187B17-2C6D-4311-8A74-3E3338C75E4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FC19D68-2D9C-4E0D-B476-D30768903869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92A271-E4DD-44A3-B148-B7751B8DB954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C69BB53E-F06B-4EE1-92CD-4618BB94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9EB7BC70-F3A7-4756-8C50-3DB58A02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5BDC2B3D-27B0-45B5-8B38-F4C238F3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B53B9694-C35C-4737-9F20-1824AC641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984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3" name="Inhaltsplatzhalter 21">
            <a:extLst>
              <a:ext uri="{FF2B5EF4-FFF2-40B4-BE49-F238E27FC236}">
                <a16:creationId xmlns:a16="http://schemas.microsoft.com/office/drawing/2014/main" id="{6FDC5BB1-039D-4435-A731-F3A7CD1296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296370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A1694FC-86DC-42A1-B4A5-F8AEB1062652}"/>
              </a:ext>
            </a:extLst>
          </p:cNvPr>
          <p:cNvCxnSpPr/>
          <p:nvPr/>
        </p:nvCxnSpPr>
        <p:spPr>
          <a:xfrm>
            <a:off x="9124103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FB965A3-E97C-440A-A5E0-1820BD946E3B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0" name="Grafik 1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A1989C6-6B0C-4307-A3B0-121C72ED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2606BA04-D705-4C8B-9DCB-F0A4E12A952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4E2E90D-4937-4CBC-B926-CC8077F295ED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293114E1-7338-42F8-9861-7325652E6FE6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1C50E5C-D3B5-460E-84B4-529C6AB0C52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141A875-52B7-4118-9F90-A21B42DABB4B}"/>
              </a:ext>
            </a:extLst>
          </p:cNvPr>
          <p:cNvCxnSpPr/>
          <p:nvPr/>
        </p:nvCxnSpPr>
        <p:spPr>
          <a:xfrm>
            <a:off x="9124103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85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6D62FCD-9698-4E4B-AEBF-BCE0A17949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3EB3689-EC56-498F-813E-C911D59D34DA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2BB35FA-5245-4300-9DE2-8CAAC896B4F6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C129B35-8BE8-4859-A14B-61BEAC12A3BC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56E8E12-6FF4-4CC3-9E6A-C7EB75990D2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BDD1C50F-4EB2-4954-996D-E5F91D0B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2F31C04-F99B-4672-88F4-0BA86EF5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7119615E-8512-4C5B-8AEE-31F9ECF8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15" name="Titel 18">
            <a:extLst>
              <a:ext uri="{FF2B5EF4-FFF2-40B4-BE49-F238E27FC236}">
                <a16:creationId xmlns:a16="http://schemas.microsoft.com/office/drawing/2014/main" id="{7F67F045-AC49-4F85-A393-AD49241D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35671CE-524F-42ED-98FB-5BF8F5727CBF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6" name="Grafik 1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07B82C1-DB54-49B9-AF93-83088671C2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6B0B978-FDCF-4012-BA3B-E8F297A19A5B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A5D297B-0B07-4CB4-9E39-422BCE20B05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462127B7-C0D9-4B0D-B192-7395F8036A88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F8DA0B6-DB87-43C6-B350-213B10A5E87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2545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2374AEF-8731-4360-9BF3-93855EEB4B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31C2BBE-1376-4309-952A-4DDD02529809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2215CD9-3054-4D7E-8ABE-7C5AD3FE855E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18E5531F-8A29-466B-918D-406435476203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343EAB2-2AB8-4293-A9DC-9AFB45140D1B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81811E69-59BA-4A3B-ADD2-96F6A822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6E59BADE-637A-4F70-B521-004DB207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7F4FCA3A-56E3-4949-928E-2BE91DEA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AB069BF-DA79-41C6-937C-94A15EB4391F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9" name="Grafik 18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233B3D2-8F42-4FAB-A3E7-EFD2147659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0CC629F7-4A99-4963-9C92-969BE48CAD2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3F3B787-5F5B-49FF-A71D-AC19AD57B795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E995FAA3-D60A-45BC-A0B6-4DB7EAE3C738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1722FAA-5DE8-4191-9C90-1DD2C364895E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0993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74279D61-C602-4290-8E62-456E39564B4F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BDB2A2A-6300-4C3B-B782-00CAD380E75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D6F8B9-B8EB-4B1F-B7F2-455B346582A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34DE-82D6-4522-BEDC-1431ED9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B309E-42A0-45D3-B000-EFF7A852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B3056-193B-473C-B46B-B2D38E9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3F5A853-8D73-41C1-B881-8F9C25120A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90F3855-FE6A-4ED9-9F7A-FB085EA32A5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89FF59E-AAD5-4850-9B06-DB3663D3247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8">
            <a:extLst>
              <a:ext uri="{FF2B5EF4-FFF2-40B4-BE49-F238E27FC236}">
                <a16:creationId xmlns:a16="http://schemas.microsoft.com/office/drawing/2014/main" id="{6BB256F9-1CEB-47F3-9D06-123D8718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8695B4F1-1154-406E-94A4-A6D696388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4" y="3330133"/>
            <a:ext cx="1714556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71926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30C802CB-3DD6-4B50-A196-EB0D459C5DD3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3" name="Grafik 2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A7D8D007-D44F-4EDA-815F-8977AB17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693647F-6C85-4315-93DF-7B1EB8C69934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EDB6164-F855-4EC8-B3D9-31801CE8CA33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18">
            <a:extLst>
              <a:ext uri="{FF2B5EF4-FFF2-40B4-BE49-F238E27FC236}">
                <a16:creationId xmlns:a16="http://schemas.microsoft.com/office/drawing/2014/main" id="{F8084965-EE85-43BD-8279-7BE800A7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89" y="5519784"/>
            <a:ext cx="17145562" cy="14413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0C6C688-C0E8-4655-839D-474E3AAAB6B1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1AE9BE9-E660-40FA-801B-1148404D7BD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Datumsplatzhalter 3">
            <a:extLst>
              <a:ext uri="{FF2B5EF4-FFF2-40B4-BE49-F238E27FC236}">
                <a16:creationId xmlns:a16="http://schemas.microsoft.com/office/drawing/2014/main" id="{7F9A5DFB-D361-4563-A44F-5CC39929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80AE9C48-8750-4924-AD11-D1C05AA4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1400298C-BE60-48FA-898D-DD357C01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83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03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hf hdr="0"/>
  <p:txStyles>
    <p:titleStyle>
      <a:lvl1pPr algn="l" defTabSz="1230142" rtl="0" eaLnBrk="1" latinLnBrk="0" hangingPunct="1">
        <a:lnSpc>
          <a:spcPct val="90000"/>
        </a:lnSpc>
        <a:spcBef>
          <a:spcPct val="0"/>
        </a:spcBef>
        <a:buNone/>
        <a:defRPr sz="59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536" indent="-307536" algn="l" defTabSz="1230142" rtl="0" eaLnBrk="1" latinLnBrk="0" hangingPunct="1">
        <a:lnSpc>
          <a:spcPct val="90000"/>
        </a:lnSpc>
        <a:spcBef>
          <a:spcPts val="1345"/>
        </a:spcBef>
        <a:buFont typeface="Arial" panose="020B0604020202020204" pitchFamily="34" charset="0"/>
        <a:buChar char="•"/>
        <a:defRPr sz="3767" kern="1200">
          <a:solidFill>
            <a:schemeClr val="tx1"/>
          </a:solidFill>
          <a:latin typeface="+mn-lt"/>
          <a:ea typeface="+mn-ea"/>
          <a:cs typeface="+mn-cs"/>
        </a:defRPr>
      </a:lvl1pPr>
      <a:lvl2pPr marL="922607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3229" kern="1200">
          <a:solidFill>
            <a:schemeClr val="tx1"/>
          </a:solidFill>
          <a:latin typeface="+mn-lt"/>
          <a:ea typeface="+mn-ea"/>
          <a:cs typeface="+mn-cs"/>
        </a:defRPr>
      </a:lvl2pPr>
      <a:lvl3pPr marL="1537678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691" kern="1200">
          <a:solidFill>
            <a:schemeClr val="tx1"/>
          </a:solidFill>
          <a:latin typeface="+mn-lt"/>
          <a:ea typeface="+mn-ea"/>
          <a:cs typeface="+mn-cs"/>
        </a:defRPr>
      </a:lvl3pPr>
      <a:lvl4pPr marL="2152749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4pPr>
      <a:lvl5pPr marL="2767820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5pPr>
      <a:lvl6pPr marL="3382891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6pPr>
      <a:lvl7pPr marL="3997963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7pPr>
      <a:lvl8pPr marL="4613034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8pPr>
      <a:lvl9pPr marL="5228105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1pPr>
      <a:lvl2pPr marL="615071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2pPr>
      <a:lvl3pPr marL="1230142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3pPr>
      <a:lvl4pPr marL="1845213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4pPr>
      <a:lvl5pPr marL="2460285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5pPr>
      <a:lvl6pPr marL="3075356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6pPr>
      <a:lvl7pPr marL="3690427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7pPr>
      <a:lvl8pPr marL="4305498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8pPr>
      <a:lvl9pPr marL="4920569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yummy-yogurt.com/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dardan.rrafsh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woellang@gmail.com" TargetMode="External"/><Relationship Id="rId5" Type="http://schemas.openxmlformats.org/officeDocument/2006/relationships/hyperlink" Target="mailto:maik.duerr@gmail.com" TargetMode="External"/><Relationship Id="rId4" Type="http://schemas.openxmlformats.org/officeDocument/2006/relationships/hyperlink" Target="mailto:hsnkrdnz57@gmail.c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591DD-DA25-40C0-9637-9105BE6F2894}"/>
              </a:ext>
            </a:extLst>
          </p:cNvPr>
          <p:cNvSpPr txBox="1">
            <a:spLocks/>
          </p:cNvSpPr>
          <p:nvPr/>
        </p:nvSpPr>
        <p:spPr>
          <a:xfrm>
            <a:off x="1904379" y="4767481"/>
            <a:ext cx="14394242" cy="1559740"/>
          </a:xfrm>
        </p:spPr>
        <p:txBody>
          <a:bodyPr>
            <a:no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9600" dirty="0">
                <a:solidFill>
                  <a:schemeClr val="tx2"/>
                </a:solidFill>
              </a:rPr>
              <a:t>Appman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831E742A-44B8-4F3B-A4DA-52A82B3EC61F}"/>
              </a:ext>
            </a:extLst>
          </p:cNvPr>
          <p:cNvSpPr txBox="1">
            <a:spLocks/>
          </p:cNvSpPr>
          <p:nvPr/>
        </p:nvSpPr>
        <p:spPr>
          <a:xfrm>
            <a:off x="1904379" y="6677741"/>
            <a:ext cx="14394242" cy="1559740"/>
          </a:xfrm>
        </p:spPr>
        <p:txBody>
          <a:bodyPr>
            <a:no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6000" dirty="0">
                <a:solidFill>
                  <a:srgbClr val="B0B3B9"/>
                </a:solidFill>
                <a:latin typeface="+mn-lt"/>
              </a:rPr>
              <a:t>One app to rule them all</a:t>
            </a:r>
          </a:p>
        </p:txBody>
      </p:sp>
      <p:cxnSp>
        <p:nvCxnSpPr>
          <p:cNvPr id="4" name="Gerader Verbinder 281">
            <a:extLst>
              <a:ext uri="{FF2B5EF4-FFF2-40B4-BE49-F238E27FC236}">
                <a16:creationId xmlns:a16="http://schemas.microsoft.com/office/drawing/2014/main" id="{B4E7088C-AA97-4BC0-AB61-561844B6176B}"/>
              </a:ext>
            </a:extLst>
          </p:cNvPr>
          <p:cNvCxnSpPr>
            <a:cxnSpLocks/>
          </p:cNvCxnSpPr>
          <p:nvPr/>
        </p:nvCxnSpPr>
        <p:spPr>
          <a:xfrm>
            <a:off x="5071269" y="6510101"/>
            <a:ext cx="8077200" cy="0"/>
          </a:xfrm>
          <a:prstGeom prst="line">
            <a:avLst/>
          </a:prstGeom>
          <a:ln w="28575">
            <a:solidFill>
              <a:srgbClr val="B0B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281">
            <a:extLst>
              <a:ext uri="{FF2B5EF4-FFF2-40B4-BE49-F238E27FC236}">
                <a16:creationId xmlns:a16="http://schemas.microsoft.com/office/drawing/2014/main" id="{D8071C65-6F7B-461C-9F75-BE1F582BC81C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3A9CB1-FA15-497F-9B0E-2892C25048B2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 of 27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3935F-5174-4123-ABC6-F9FC030F2602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737604-CE86-470E-A4F0-AC892A9D99AC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26.03.2021</a:t>
            </a:fld>
            <a:endParaRPr lang="de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F18A97-E3AB-4648-83CD-1574A6304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152" y="373469"/>
            <a:ext cx="2536909" cy="76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24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49F6248-149E-4BFB-8A4E-0959518915BE}"/>
              </a:ext>
            </a:extLst>
          </p:cNvPr>
          <p:cNvSpPr txBox="1"/>
          <p:nvPr/>
        </p:nvSpPr>
        <p:spPr>
          <a:xfrm>
            <a:off x="341719" y="1185545"/>
            <a:ext cx="4347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ApplicationConfiguration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40980B49-B790-47CB-8DCC-FE7775D7E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619237"/>
              </p:ext>
            </p:extLst>
          </p:nvPr>
        </p:nvGraphicFramePr>
        <p:xfrm>
          <a:off x="341719" y="1708765"/>
          <a:ext cx="1751549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3622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4937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50886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934514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350079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4979126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791367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383715">
                  <a:extLst>
                    <a:ext uri="{9D8B030D-6E8A-4147-A177-3AD203B41FA5}">
                      <a16:colId xmlns:a16="http://schemas.microsoft.com/office/drawing/2014/main" val="2287436229"/>
                    </a:ext>
                  </a:extLst>
                </a:gridCol>
                <a:gridCol w="2183841">
                  <a:extLst>
                    <a:ext uri="{9D8B030D-6E8A-4147-A177-3AD203B41FA5}">
                      <a16:colId xmlns:a16="http://schemas.microsoft.com/office/drawing/2014/main" val="3787847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jdbc:mysql://localhost:3306/vinyl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rrafshda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jdbc:mysql://localhost:3306/vinyl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88DD2891-37CE-4355-BE26-73DC30143F7B}"/>
              </a:ext>
            </a:extLst>
          </p:cNvPr>
          <p:cNvSpPr txBox="1"/>
          <p:nvPr/>
        </p:nvSpPr>
        <p:spPr>
          <a:xfrm>
            <a:off x="341719" y="3803886"/>
            <a:ext cx="326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ViewConfiguration</a:t>
            </a:r>
            <a:endParaRPr lang="de-DE" b="1" dirty="0">
              <a:latin typeface="+mj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3001A1-C167-4422-A496-6FEB8FA3DD40}"/>
              </a:ext>
            </a:extLst>
          </p:cNvPr>
          <p:cNvSpPr txBox="1"/>
          <p:nvPr/>
        </p:nvSpPr>
        <p:spPr>
          <a:xfrm>
            <a:off x="341719" y="6523754"/>
            <a:ext cx="4366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ComponentConfiguration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F9DA0372-1152-4B44-A156-26B28CEF3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880915"/>
              </p:ext>
            </p:extLst>
          </p:nvPr>
        </p:nvGraphicFramePr>
        <p:xfrm>
          <a:off x="341720" y="4379486"/>
          <a:ext cx="1751548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74519">
                  <a:extLst>
                    <a:ext uri="{9D8B030D-6E8A-4147-A177-3AD203B41FA5}">
                      <a16:colId xmlns:a16="http://schemas.microsoft.com/office/drawing/2014/main" val="4054182380"/>
                    </a:ext>
                  </a:extLst>
                </a:gridCol>
                <a:gridCol w="2328001">
                  <a:extLst>
                    <a:ext uri="{9D8B030D-6E8A-4147-A177-3AD203B41FA5}">
                      <a16:colId xmlns:a16="http://schemas.microsoft.com/office/drawing/2014/main" val="4129744516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916374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298080">
                  <a:extLst>
                    <a:ext uri="{9D8B030D-6E8A-4147-A177-3AD203B41FA5}">
                      <a16:colId xmlns:a16="http://schemas.microsoft.com/office/drawing/2014/main" val="664218361"/>
                    </a:ext>
                  </a:extLst>
                </a:gridCol>
                <a:gridCol w="2002954">
                  <a:extLst>
                    <a:ext uri="{9D8B030D-6E8A-4147-A177-3AD203B41FA5}">
                      <a16:colId xmlns:a16="http://schemas.microsoft.com/office/drawing/2014/main" val="3650545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appVersion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#44546A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#203864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#44546A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#203864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36A6FC15-0A65-4AD5-A121-2CC830D17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256858"/>
              </p:ext>
            </p:extLst>
          </p:nvPr>
        </p:nvGraphicFramePr>
        <p:xfrm>
          <a:off x="341718" y="7046974"/>
          <a:ext cx="1751548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11722">
                  <a:extLst>
                    <a:ext uri="{9D8B030D-6E8A-4147-A177-3AD203B41FA5}">
                      <a16:colId xmlns:a16="http://schemas.microsoft.com/office/drawing/2014/main" val="4093715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80940658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415454266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22821318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945640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1190171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277258">
                  <a:extLst>
                    <a:ext uri="{9D8B030D-6E8A-4147-A177-3AD203B41FA5}">
                      <a16:colId xmlns:a16="http://schemas.microsoft.com/office/drawing/2014/main" val="2156067135"/>
                    </a:ext>
                  </a:extLst>
                </a:gridCol>
                <a:gridCol w="1978573">
                  <a:extLst>
                    <a:ext uri="{9D8B030D-6E8A-4147-A177-3AD203B41FA5}">
                      <a16:colId xmlns:a16="http://schemas.microsoft.com/office/drawing/2014/main" val="3962042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appVersion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viewVersion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#44546A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#203864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#203864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cxnSp>
        <p:nvCxnSpPr>
          <p:cNvPr id="8" name="Gerader Verbinder 281">
            <a:extLst>
              <a:ext uri="{FF2B5EF4-FFF2-40B4-BE49-F238E27FC236}">
                <a16:creationId xmlns:a16="http://schemas.microsoft.com/office/drawing/2014/main" id="{094BCB5E-AC3A-43CA-BD8E-84C7E0470264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281">
            <a:extLst>
              <a:ext uri="{FF2B5EF4-FFF2-40B4-BE49-F238E27FC236}">
                <a16:creationId xmlns:a16="http://schemas.microsoft.com/office/drawing/2014/main" id="{D337EA00-8794-4CA7-BBB7-17BCE1C5326E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>
            <a:extLst>
              <a:ext uri="{FF2B5EF4-FFF2-40B4-BE49-F238E27FC236}">
                <a16:creationId xmlns:a16="http://schemas.microsoft.com/office/drawing/2014/main" id="{01001C32-97E6-4EEF-BA22-CB6F01958488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Configuration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0D041-4262-4522-9A37-DDBA6ECFCBF4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10 of 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43A6B5-4CA4-4270-BA38-11EE94FF2F16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800504-31D8-4CB8-B8C4-BDCE5C22A3C9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26.03.2021</a:t>
            </a:fld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9289EE-B45E-49EE-9A1F-A140B831D8C2}"/>
              </a:ext>
            </a:extLst>
          </p:cNvPr>
          <p:cNvSpPr txBox="1"/>
          <p:nvPr/>
        </p:nvSpPr>
        <p:spPr>
          <a:xfrm>
            <a:off x="341718" y="9563026"/>
            <a:ext cx="7960431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For the operators „Between“ and „Not between“ the value column must be less equal than the other column.</a:t>
            </a:r>
          </a:p>
        </p:txBody>
      </p:sp>
    </p:spTree>
    <p:extLst>
      <p:ext uri="{BB962C8B-B14F-4D97-AF65-F5344CB8AC3E}">
        <p14:creationId xmlns:p14="http://schemas.microsoft.com/office/powerpoint/2010/main" val="311298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281">
            <a:extLst>
              <a:ext uri="{FF2B5EF4-FFF2-40B4-BE49-F238E27FC236}">
                <a16:creationId xmlns:a16="http://schemas.microsoft.com/office/drawing/2014/main" id="{4873285E-5CCA-45BA-BF57-8044ECE3E5BF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CCF9C7-C4DA-4069-B0DA-4E0EBF906271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11 of 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EBCA2-0451-4181-A403-E40842DDD618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C67CD5-8A3C-456A-A0C7-9ABD4DAF2E86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26.03.2021</a:t>
            </a:fld>
            <a:endParaRPr lang="de-DE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EFCB281-029A-4220-BFD9-A24B47C9AB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2786673"/>
              </p:ext>
            </p:extLst>
          </p:nvPr>
        </p:nvGraphicFramePr>
        <p:xfrm>
          <a:off x="674621" y="402031"/>
          <a:ext cx="16870495" cy="10988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99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632F7DE-0563-402B-BBE5-F3B61FAD9FCC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56E77753-246A-4F02-8FE7-9675D49181BE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A75EEB2C-9C15-4F3B-91F4-889AF35ACE92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73F5987-59E5-4DE1-82E2-071036EFF6A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CCA4A75-333C-4934-9DAA-E8C9D69F5A6C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E60144ED-CDF1-4AC0-BDD2-09FF00A1B8C2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5FBA890-3B55-4E3B-A7F1-C01EA18CAA03}"/>
              </a:ext>
            </a:extLst>
          </p:cNvPr>
          <p:cNvSpPr/>
          <p:nvPr/>
        </p:nvSpPr>
        <p:spPr>
          <a:xfrm>
            <a:off x="8451744" y="59479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Country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02C6724-51FB-4B13-B58B-4B3CB4C96E10}"/>
              </a:ext>
            </a:extLst>
          </p:cNvPr>
          <p:cNvSpPr/>
          <p:nvPr/>
        </p:nvSpPr>
        <p:spPr>
          <a:xfrm>
            <a:off x="8451744" y="371027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aute 19">
            <a:extLst>
              <a:ext uri="{FF2B5EF4-FFF2-40B4-BE49-F238E27FC236}">
                <a16:creationId xmlns:a16="http://schemas.microsoft.com/office/drawing/2014/main" id="{E46E129C-E89A-4054-9385-B6A12ADEA3D2}"/>
              </a:ext>
            </a:extLst>
          </p:cNvPr>
          <p:cNvSpPr/>
          <p:nvPr/>
        </p:nvSpPr>
        <p:spPr>
          <a:xfrm>
            <a:off x="8890494" y="482911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5688572-EB6E-4D8D-829F-E9534D495F09}"/>
              </a:ext>
            </a:extLst>
          </p:cNvPr>
          <p:cNvCxnSpPr>
            <a:cxnSpLocks/>
            <a:stCxn id="12" idx="0"/>
            <a:endCxn id="20" idx="2"/>
          </p:cNvCxnSpPr>
          <p:nvPr/>
        </p:nvCxnSpPr>
        <p:spPr>
          <a:xfrm flipV="1">
            <a:off x="9109869" y="5414121"/>
            <a:ext cx="0" cy="53384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1D23550-E5F0-4403-9C59-F67CDA283FE3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9109869" y="4295274"/>
            <a:ext cx="0" cy="53384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19F036F-AD10-418C-9316-0F10814E35D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109869" y="5473701"/>
            <a:ext cx="0" cy="4742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F0FFF685-2CCF-44AA-9830-1F252766BA89}"/>
              </a:ext>
            </a:extLst>
          </p:cNvPr>
          <p:cNvSpPr/>
          <p:nvPr/>
        </p:nvSpPr>
        <p:spPr>
          <a:xfrm>
            <a:off x="11185656" y="371027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3" name="Raute 62">
            <a:extLst>
              <a:ext uri="{FF2B5EF4-FFF2-40B4-BE49-F238E27FC236}">
                <a16:creationId xmlns:a16="http://schemas.microsoft.com/office/drawing/2014/main" id="{61406B58-F692-449B-A258-53D876B0299B}"/>
              </a:ext>
            </a:extLst>
          </p:cNvPr>
          <p:cNvSpPr/>
          <p:nvPr/>
        </p:nvSpPr>
        <p:spPr>
          <a:xfrm>
            <a:off x="11624406" y="490224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EF3BD71-3379-4B1C-8B1A-1DB65D003BE3}"/>
              </a:ext>
            </a:extLst>
          </p:cNvPr>
          <p:cNvSpPr/>
          <p:nvPr/>
        </p:nvSpPr>
        <p:spPr>
          <a:xfrm>
            <a:off x="11185656" y="818565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Time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01A2DCD8-2FA0-424E-B277-F78B564614A2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9586122" y="5121618"/>
            <a:ext cx="2038287" cy="826344"/>
          </a:xfrm>
          <a:prstGeom prst="bentConnector3">
            <a:avLst>
              <a:gd name="adj1" fmla="val 31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0C9EF73-696F-4BA1-9B2C-F8DB95F53315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11843781" y="4295277"/>
            <a:ext cx="0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aute 140">
            <a:extLst>
              <a:ext uri="{FF2B5EF4-FFF2-40B4-BE49-F238E27FC236}">
                <a16:creationId xmlns:a16="http://schemas.microsoft.com/office/drawing/2014/main" id="{087B47C2-A494-444B-8232-DC86EE8FF51A}"/>
              </a:ext>
            </a:extLst>
          </p:cNvPr>
          <p:cNvSpPr/>
          <p:nvPr/>
        </p:nvSpPr>
        <p:spPr>
          <a:xfrm>
            <a:off x="11624406" y="7145342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F818D9F5-6AAC-4747-8ACD-D647EDC73577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9586122" y="6532967"/>
            <a:ext cx="2038287" cy="831753"/>
          </a:xfrm>
          <a:prstGeom prst="bentConnector3">
            <a:avLst>
              <a:gd name="adj1" fmla="val 193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hteck 148">
            <a:extLst>
              <a:ext uri="{FF2B5EF4-FFF2-40B4-BE49-F238E27FC236}">
                <a16:creationId xmlns:a16="http://schemas.microsoft.com/office/drawing/2014/main" id="{1F1189B0-907E-4207-A5F5-A4F371051289}"/>
              </a:ext>
            </a:extLst>
          </p:cNvPr>
          <p:cNvSpPr/>
          <p:nvPr/>
        </p:nvSpPr>
        <p:spPr>
          <a:xfrm>
            <a:off x="13919567" y="482472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DateFormat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1CBA34F8-6F17-40D6-80EF-FA22FD48396F}"/>
              </a:ext>
            </a:extLst>
          </p:cNvPr>
          <p:cNvCxnSpPr>
            <a:cxnSpLocks/>
            <a:stCxn id="74" idx="0"/>
            <a:endCxn id="141" idx="2"/>
          </p:cNvCxnSpPr>
          <p:nvPr/>
        </p:nvCxnSpPr>
        <p:spPr>
          <a:xfrm flipV="1">
            <a:off x="11843781" y="7584092"/>
            <a:ext cx="0" cy="6015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3DB9607E-287A-464C-9DDB-B84F2BC97955}"/>
              </a:ext>
            </a:extLst>
          </p:cNvPr>
          <p:cNvSpPr/>
          <p:nvPr/>
        </p:nvSpPr>
        <p:spPr>
          <a:xfrm>
            <a:off x="13919567" y="707221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TimeFormat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03F4A0F3-5AC0-4BB1-94F0-3B120DC4BB4C}"/>
              </a:ext>
            </a:extLst>
          </p:cNvPr>
          <p:cNvCxnSpPr>
            <a:cxnSpLocks/>
            <a:stCxn id="141" idx="3"/>
            <a:endCxn id="156" idx="1"/>
          </p:cNvCxnSpPr>
          <p:nvPr/>
        </p:nvCxnSpPr>
        <p:spPr>
          <a:xfrm>
            <a:off x="12063159" y="7364717"/>
            <a:ext cx="185641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CB99D281-4942-4278-8231-3420C43052A9}"/>
              </a:ext>
            </a:extLst>
          </p:cNvPr>
          <p:cNvCxnSpPr>
            <a:cxnSpLocks/>
            <a:stCxn id="141" idx="3"/>
          </p:cNvCxnSpPr>
          <p:nvPr/>
        </p:nvCxnSpPr>
        <p:spPr>
          <a:xfrm>
            <a:off x="12063156" y="7364717"/>
            <a:ext cx="180683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5997979B-99FE-4BB3-A0E5-B6A133D54608}"/>
              </a:ext>
            </a:extLst>
          </p:cNvPr>
          <p:cNvCxnSpPr>
            <a:cxnSpLocks/>
            <a:stCxn id="63" idx="3"/>
            <a:endCxn id="149" idx="1"/>
          </p:cNvCxnSpPr>
          <p:nvPr/>
        </p:nvCxnSpPr>
        <p:spPr>
          <a:xfrm flipV="1">
            <a:off x="12063159" y="5117224"/>
            <a:ext cx="1856411" cy="43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8944CE8C-3FE7-4230-AE88-0EFDFC4F1038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2063156" y="5116208"/>
            <a:ext cx="1806832" cy="541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aute 171">
            <a:extLst>
              <a:ext uri="{FF2B5EF4-FFF2-40B4-BE49-F238E27FC236}">
                <a16:creationId xmlns:a16="http://schemas.microsoft.com/office/drawing/2014/main" id="{92ED46A7-D5E4-4796-BA51-07CD8DC6DF03}"/>
              </a:ext>
            </a:extLst>
          </p:cNvPr>
          <p:cNvSpPr/>
          <p:nvPr/>
        </p:nvSpPr>
        <p:spPr>
          <a:xfrm>
            <a:off x="10257449" y="59479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87F3F15E-9B7D-423B-A2AF-2D75A4591A0D}"/>
              </a:ext>
            </a:extLst>
          </p:cNvPr>
          <p:cNvSpPr/>
          <p:nvPr/>
        </p:nvSpPr>
        <p:spPr>
          <a:xfrm>
            <a:off x="11185653" y="59477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Address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E427084C-243A-4E43-8749-F642DD4CDACE}"/>
              </a:ext>
            </a:extLst>
          </p:cNvPr>
          <p:cNvCxnSpPr>
            <a:cxnSpLocks/>
            <a:stCxn id="172" idx="3"/>
            <a:endCxn id="174" idx="1"/>
          </p:cNvCxnSpPr>
          <p:nvPr/>
        </p:nvCxnSpPr>
        <p:spPr>
          <a:xfrm flipV="1">
            <a:off x="10696199" y="6240280"/>
            <a:ext cx="489454" cy="18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9131DE0-E713-4B73-A218-4E9D3B18438F}"/>
              </a:ext>
            </a:extLst>
          </p:cNvPr>
          <p:cNvCxnSpPr>
            <a:cxnSpLocks/>
            <a:stCxn id="12" idx="3"/>
            <a:endCxn id="172" idx="1"/>
          </p:cNvCxnSpPr>
          <p:nvPr/>
        </p:nvCxnSpPr>
        <p:spPr>
          <a:xfrm flipV="1">
            <a:off x="9767997" y="6240465"/>
            <a:ext cx="489455" cy="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40FDD17F-3FD8-428B-B880-2815839E986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767994" y="6240463"/>
            <a:ext cx="4387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hteck 186">
            <a:extLst>
              <a:ext uri="{FF2B5EF4-FFF2-40B4-BE49-F238E27FC236}">
                <a16:creationId xmlns:a16="http://schemas.microsoft.com/office/drawing/2014/main" id="{373AC722-0155-4EB2-B931-085B32F7B031}"/>
              </a:ext>
            </a:extLst>
          </p:cNvPr>
          <p:cNvSpPr/>
          <p:nvPr/>
        </p:nvSpPr>
        <p:spPr>
          <a:xfrm>
            <a:off x="5717832" y="59477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Number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Separator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9" name="Raute 188">
            <a:extLst>
              <a:ext uri="{FF2B5EF4-FFF2-40B4-BE49-F238E27FC236}">
                <a16:creationId xmlns:a16="http://schemas.microsoft.com/office/drawing/2014/main" id="{873BFEA1-2D07-4172-BF32-7447856CB4F7}"/>
              </a:ext>
            </a:extLst>
          </p:cNvPr>
          <p:cNvSpPr/>
          <p:nvPr/>
        </p:nvSpPr>
        <p:spPr>
          <a:xfrm>
            <a:off x="7523536" y="5947777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440D5533-1CDF-4D56-9088-FB39D734E0BD}"/>
              </a:ext>
            </a:extLst>
          </p:cNvPr>
          <p:cNvCxnSpPr>
            <a:cxnSpLocks/>
            <a:stCxn id="12" idx="1"/>
            <a:endCxn id="189" idx="3"/>
          </p:cNvCxnSpPr>
          <p:nvPr/>
        </p:nvCxnSpPr>
        <p:spPr>
          <a:xfrm flipH="1" flipV="1">
            <a:off x="7962286" y="6240277"/>
            <a:ext cx="489458" cy="1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mit Pfeil 207">
            <a:extLst>
              <a:ext uri="{FF2B5EF4-FFF2-40B4-BE49-F238E27FC236}">
                <a16:creationId xmlns:a16="http://schemas.microsoft.com/office/drawing/2014/main" id="{C6D4E3BF-ACBC-47B1-90BF-56860856C72F}"/>
              </a:ext>
            </a:extLst>
          </p:cNvPr>
          <p:cNvCxnSpPr>
            <a:cxnSpLocks/>
            <a:stCxn id="189" idx="1"/>
            <a:endCxn id="187" idx="3"/>
          </p:cNvCxnSpPr>
          <p:nvPr/>
        </p:nvCxnSpPr>
        <p:spPr>
          <a:xfrm flipH="1">
            <a:off x="7034082" y="6240277"/>
            <a:ext cx="48945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26CDAA4A-FE8A-45D4-A623-BB2A72BA53EC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012990" y="6240187"/>
            <a:ext cx="438754" cy="27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>
            <a:extLst>
              <a:ext uri="{FF2B5EF4-FFF2-40B4-BE49-F238E27FC236}">
                <a16:creationId xmlns:a16="http://schemas.microsoft.com/office/drawing/2014/main" id="{CDB95B3A-C098-41AF-B3DB-D99C5B816FAB}"/>
              </a:ext>
            </a:extLst>
          </p:cNvPr>
          <p:cNvSpPr/>
          <p:nvPr/>
        </p:nvSpPr>
        <p:spPr>
          <a:xfrm>
            <a:off x="7084786" y="258678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22" name="Raute 221">
            <a:extLst>
              <a:ext uri="{FF2B5EF4-FFF2-40B4-BE49-F238E27FC236}">
                <a16:creationId xmlns:a16="http://schemas.microsoft.com/office/drawing/2014/main" id="{BA58D9F4-2650-4404-A359-1E5439CD502B}"/>
              </a:ext>
            </a:extLst>
          </p:cNvPr>
          <p:cNvSpPr/>
          <p:nvPr/>
        </p:nvSpPr>
        <p:spPr>
          <a:xfrm>
            <a:off x="6156582" y="2586781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FBC2A779-8917-498A-AAE9-26480D7FDCCC}"/>
              </a:ext>
            </a:extLst>
          </p:cNvPr>
          <p:cNvSpPr/>
          <p:nvPr/>
        </p:nvSpPr>
        <p:spPr>
          <a:xfrm>
            <a:off x="4350876" y="258678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Category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DFB67C1E-4A3F-44ED-B283-74F162C40CF6}"/>
              </a:ext>
            </a:extLst>
          </p:cNvPr>
          <p:cNvCxnSpPr>
            <a:cxnSpLocks/>
            <a:stCxn id="222" idx="1"/>
            <a:endCxn id="224" idx="3"/>
          </p:cNvCxnSpPr>
          <p:nvPr/>
        </p:nvCxnSpPr>
        <p:spPr>
          <a:xfrm flipH="1">
            <a:off x="5667126" y="2879281"/>
            <a:ext cx="48945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8E0889DD-8CD2-4D29-A2E5-37A37D9F182D}"/>
              </a:ext>
            </a:extLst>
          </p:cNvPr>
          <p:cNvCxnSpPr>
            <a:cxnSpLocks/>
            <a:stCxn id="220" idx="1"/>
            <a:endCxn id="222" idx="3"/>
          </p:cNvCxnSpPr>
          <p:nvPr/>
        </p:nvCxnSpPr>
        <p:spPr>
          <a:xfrm flipH="1">
            <a:off x="6595332" y="2879281"/>
            <a:ext cx="48945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id="{FC2196DC-0211-4D85-902B-F454255F3DFF}"/>
              </a:ext>
            </a:extLst>
          </p:cNvPr>
          <p:cNvCxnSpPr>
            <a:cxnSpLocks/>
            <a:stCxn id="220" idx="1"/>
          </p:cNvCxnSpPr>
          <p:nvPr/>
        </p:nvCxnSpPr>
        <p:spPr>
          <a:xfrm flipH="1">
            <a:off x="6642894" y="2879281"/>
            <a:ext cx="44189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aute 243">
            <a:extLst>
              <a:ext uri="{FF2B5EF4-FFF2-40B4-BE49-F238E27FC236}">
                <a16:creationId xmlns:a16="http://schemas.microsoft.com/office/drawing/2014/main" id="{CA3D1D5B-F68D-4B90-83B0-C504C2A253BD}"/>
              </a:ext>
            </a:extLst>
          </p:cNvPr>
          <p:cNvSpPr/>
          <p:nvPr/>
        </p:nvSpPr>
        <p:spPr>
          <a:xfrm>
            <a:off x="6156582" y="490224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6" name="Raute 245">
            <a:extLst>
              <a:ext uri="{FF2B5EF4-FFF2-40B4-BE49-F238E27FC236}">
                <a16:creationId xmlns:a16="http://schemas.microsoft.com/office/drawing/2014/main" id="{C8C32B49-26C5-46DF-A560-FF6D4F562A3C}"/>
              </a:ext>
            </a:extLst>
          </p:cNvPr>
          <p:cNvSpPr/>
          <p:nvPr/>
        </p:nvSpPr>
        <p:spPr>
          <a:xfrm>
            <a:off x="6156582" y="7139561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8CE34190-5A46-43C0-A08A-CEA9CAB1BCD2}"/>
              </a:ext>
            </a:extLst>
          </p:cNvPr>
          <p:cNvSpPr/>
          <p:nvPr/>
        </p:nvSpPr>
        <p:spPr>
          <a:xfrm>
            <a:off x="5717832" y="371027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Currency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49" name="Gerade Verbindung mit Pfeil 248">
            <a:extLst>
              <a:ext uri="{FF2B5EF4-FFF2-40B4-BE49-F238E27FC236}">
                <a16:creationId xmlns:a16="http://schemas.microsoft.com/office/drawing/2014/main" id="{11A5D2B6-C826-439A-BAB0-CDB6C8A26B5E}"/>
              </a:ext>
            </a:extLst>
          </p:cNvPr>
          <p:cNvCxnSpPr>
            <a:cxnSpLocks/>
            <a:stCxn id="248" idx="2"/>
            <a:endCxn id="244" idx="0"/>
          </p:cNvCxnSpPr>
          <p:nvPr/>
        </p:nvCxnSpPr>
        <p:spPr>
          <a:xfrm>
            <a:off x="6375957" y="4295277"/>
            <a:ext cx="0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mit Pfeil 251">
            <a:extLst>
              <a:ext uri="{FF2B5EF4-FFF2-40B4-BE49-F238E27FC236}">
                <a16:creationId xmlns:a16="http://schemas.microsoft.com/office/drawing/2014/main" id="{6AAF1880-6617-4161-A394-D89306B3607A}"/>
              </a:ext>
            </a:extLst>
          </p:cNvPr>
          <p:cNvCxnSpPr>
            <a:cxnSpLocks/>
            <a:endCxn id="244" idx="3"/>
          </p:cNvCxnSpPr>
          <p:nvPr/>
        </p:nvCxnSpPr>
        <p:spPr>
          <a:xfrm rot="10800000">
            <a:off x="6595332" y="5121618"/>
            <a:ext cx="2038284" cy="826066"/>
          </a:xfrm>
          <a:prstGeom prst="bentConnector3">
            <a:avLst>
              <a:gd name="adj1" fmla="val 15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hteck 263">
            <a:extLst>
              <a:ext uri="{FF2B5EF4-FFF2-40B4-BE49-F238E27FC236}">
                <a16:creationId xmlns:a16="http://schemas.microsoft.com/office/drawing/2014/main" id="{6E8556E2-D071-475C-80DD-A91107E80C78}"/>
              </a:ext>
            </a:extLst>
          </p:cNvPr>
          <p:cNvSpPr/>
          <p:nvPr/>
        </p:nvSpPr>
        <p:spPr>
          <a:xfrm>
            <a:off x="2983920" y="482472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Currency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95020402-0673-44FB-A87A-F5932241BDF7}"/>
              </a:ext>
            </a:extLst>
          </p:cNvPr>
          <p:cNvSpPr/>
          <p:nvPr/>
        </p:nvSpPr>
        <p:spPr>
          <a:xfrm>
            <a:off x="2983920" y="707221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Zone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A00609F3-A382-47C7-808F-AF6FCFE30111}"/>
              </a:ext>
            </a:extLst>
          </p:cNvPr>
          <p:cNvSpPr/>
          <p:nvPr/>
        </p:nvSpPr>
        <p:spPr>
          <a:xfrm>
            <a:off x="5717832" y="818565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Timezone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69" name="Gerade Verbindung mit Pfeil 251">
            <a:extLst>
              <a:ext uri="{FF2B5EF4-FFF2-40B4-BE49-F238E27FC236}">
                <a16:creationId xmlns:a16="http://schemas.microsoft.com/office/drawing/2014/main" id="{000404D6-AEA9-4193-B08E-104B1569A143}"/>
              </a:ext>
            </a:extLst>
          </p:cNvPr>
          <p:cNvCxnSpPr>
            <a:cxnSpLocks/>
            <a:endCxn id="246" idx="3"/>
          </p:cNvCxnSpPr>
          <p:nvPr/>
        </p:nvCxnSpPr>
        <p:spPr>
          <a:xfrm rot="10800000" flipV="1">
            <a:off x="6595332" y="6532684"/>
            <a:ext cx="2050434" cy="826252"/>
          </a:xfrm>
          <a:prstGeom prst="bentConnector3">
            <a:avLst>
              <a:gd name="adj1" fmla="val 44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7D543F61-B02C-4552-AE6E-205FC1005F62}"/>
              </a:ext>
            </a:extLst>
          </p:cNvPr>
          <p:cNvCxnSpPr>
            <a:cxnSpLocks/>
            <a:stCxn id="268" idx="0"/>
            <a:endCxn id="246" idx="2"/>
          </p:cNvCxnSpPr>
          <p:nvPr/>
        </p:nvCxnSpPr>
        <p:spPr>
          <a:xfrm flipV="1">
            <a:off x="6375957" y="7578314"/>
            <a:ext cx="0" cy="6073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rade Verbindung mit Pfeil 278">
            <a:extLst>
              <a:ext uri="{FF2B5EF4-FFF2-40B4-BE49-F238E27FC236}">
                <a16:creationId xmlns:a16="http://schemas.microsoft.com/office/drawing/2014/main" id="{FA2894A0-3706-4ABF-9247-D5BFF4443FE3}"/>
              </a:ext>
            </a:extLst>
          </p:cNvPr>
          <p:cNvCxnSpPr>
            <a:cxnSpLocks/>
            <a:stCxn id="246" idx="1"/>
            <a:endCxn id="266" idx="3"/>
          </p:cNvCxnSpPr>
          <p:nvPr/>
        </p:nvCxnSpPr>
        <p:spPr>
          <a:xfrm flipH="1">
            <a:off x="4300170" y="7358939"/>
            <a:ext cx="1856412" cy="578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8C91BF1C-0421-4DF5-8BB8-471D9252DB73}"/>
              </a:ext>
            </a:extLst>
          </p:cNvPr>
          <p:cNvCxnSpPr>
            <a:cxnSpLocks/>
            <a:stCxn id="244" idx="1"/>
            <a:endCxn id="264" idx="3"/>
          </p:cNvCxnSpPr>
          <p:nvPr/>
        </p:nvCxnSpPr>
        <p:spPr>
          <a:xfrm flipH="1" flipV="1">
            <a:off x="4300170" y="5117224"/>
            <a:ext cx="1856412" cy="43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EB588468-9005-4183-B167-4CE6733D8146}"/>
              </a:ext>
            </a:extLst>
          </p:cNvPr>
          <p:cNvCxnSpPr>
            <a:cxnSpLocks/>
            <a:stCxn id="244" idx="1"/>
          </p:cNvCxnSpPr>
          <p:nvPr/>
        </p:nvCxnSpPr>
        <p:spPr>
          <a:xfrm flipH="1" flipV="1">
            <a:off x="4349752" y="5114334"/>
            <a:ext cx="1806833" cy="72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mit Pfeil 288">
            <a:extLst>
              <a:ext uri="{FF2B5EF4-FFF2-40B4-BE49-F238E27FC236}">
                <a16:creationId xmlns:a16="http://schemas.microsoft.com/office/drawing/2014/main" id="{50E94A5C-349F-4169-862B-DC7FE93CCC62}"/>
              </a:ext>
            </a:extLst>
          </p:cNvPr>
          <p:cNvCxnSpPr>
            <a:cxnSpLocks/>
            <a:stCxn id="246" idx="1"/>
          </p:cNvCxnSpPr>
          <p:nvPr/>
        </p:nvCxnSpPr>
        <p:spPr>
          <a:xfrm flipH="1">
            <a:off x="4349752" y="7358936"/>
            <a:ext cx="180683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aute 1">
            <a:extLst>
              <a:ext uri="{FF2B5EF4-FFF2-40B4-BE49-F238E27FC236}">
                <a16:creationId xmlns:a16="http://schemas.microsoft.com/office/drawing/2014/main" id="{5733E2D9-93A4-4FC0-B046-62AE291F49D3}"/>
              </a:ext>
            </a:extLst>
          </p:cNvPr>
          <p:cNvSpPr/>
          <p:nvPr/>
        </p:nvSpPr>
        <p:spPr>
          <a:xfrm>
            <a:off x="8890494" y="938266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79DA7F6-12C7-4A7B-ACCC-FAC74A14B24A}"/>
              </a:ext>
            </a:extLst>
          </p:cNvPr>
          <p:cNvSpPr/>
          <p:nvPr/>
        </p:nvSpPr>
        <p:spPr>
          <a:xfrm>
            <a:off x="7084786" y="930953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313C6FB-B0D2-4CF5-8CEE-3B7874B166CC}"/>
              </a:ext>
            </a:extLst>
          </p:cNvPr>
          <p:cNvSpPr/>
          <p:nvPr/>
        </p:nvSpPr>
        <p:spPr>
          <a:xfrm>
            <a:off x="9818702" y="930953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76EE6655-5630-44B7-8231-259F10ECAD6C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>
            <a:off x="9109869" y="6532966"/>
            <a:ext cx="0" cy="28496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6D10777A-13A4-423F-AFC9-7ACE75A4D1B5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>
            <a:off x="8401036" y="9602035"/>
            <a:ext cx="4894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234ECA02-EBA6-44F4-A2DC-59FD4338C9C2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9329244" y="9602035"/>
            <a:ext cx="4894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4C765684-C6AF-440B-833C-0AC282944F8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329244" y="9602035"/>
            <a:ext cx="4387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94BA7649-F71E-4643-8FF4-B8BD76AC142E}"/>
              </a:ext>
            </a:extLst>
          </p:cNvPr>
          <p:cNvSpPr/>
          <p:nvPr/>
        </p:nvSpPr>
        <p:spPr>
          <a:xfrm>
            <a:off x="9819869" y="258852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Assignment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aute 12">
            <a:extLst>
              <a:ext uri="{FF2B5EF4-FFF2-40B4-BE49-F238E27FC236}">
                <a16:creationId xmlns:a16="http://schemas.microsoft.com/office/drawing/2014/main" id="{B8A91A15-CBCF-49DF-B823-9E5302386F25}"/>
              </a:ext>
            </a:extLst>
          </p:cNvPr>
          <p:cNvSpPr/>
          <p:nvPr/>
        </p:nvSpPr>
        <p:spPr>
          <a:xfrm>
            <a:off x="8890490" y="266455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3BCA410-D9E4-4139-BDE1-BB1F6C0BF58A}"/>
              </a:ext>
            </a:extLst>
          </p:cNvPr>
          <p:cNvCxnSpPr>
            <a:cxnSpLocks/>
            <a:stCxn id="220" idx="3"/>
            <a:endCxn id="13" idx="1"/>
          </p:cNvCxnSpPr>
          <p:nvPr/>
        </p:nvCxnSpPr>
        <p:spPr>
          <a:xfrm>
            <a:off x="8401036" y="2879284"/>
            <a:ext cx="489454" cy="464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AC5B40C-20D6-49A0-BCF9-1C758DB4775C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 flipV="1">
            <a:off x="9329243" y="2881030"/>
            <a:ext cx="490629" cy="29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C2871B40-AD81-485A-A614-014E44CFB128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flipH="1" flipV="1">
            <a:off x="9109865" y="3103308"/>
            <a:ext cx="4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C0F88307-F3F8-4C42-AFC4-93B3D8C3E2D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329243" y="2883930"/>
            <a:ext cx="460079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itel 1">
            <a:extLst>
              <a:ext uri="{FF2B5EF4-FFF2-40B4-BE49-F238E27FC236}">
                <a16:creationId xmlns:a16="http://schemas.microsoft.com/office/drawing/2014/main" id="{3636DC80-B15F-458D-AECC-888C305B8915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Internationalization</a:t>
            </a:r>
          </a:p>
        </p:txBody>
      </p:sp>
      <p:cxnSp>
        <p:nvCxnSpPr>
          <p:cNvPr id="73" name="Gerader Verbinder 281">
            <a:extLst>
              <a:ext uri="{FF2B5EF4-FFF2-40B4-BE49-F238E27FC236}">
                <a16:creationId xmlns:a16="http://schemas.microsoft.com/office/drawing/2014/main" id="{8DE2E985-C665-4DDD-9051-B95B54066533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281">
            <a:extLst>
              <a:ext uri="{FF2B5EF4-FFF2-40B4-BE49-F238E27FC236}">
                <a16:creationId xmlns:a16="http://schemas.microsoft.com/office/drawing/2014/main" id="{3E5493E4-7392-4475-8C37-EC4A3445B460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11BED8C-D061-4445-B973-46DA5B85089B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12 of 27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99A2C50-BDAA-45B6-B143-F8B93468CFBB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FBAA97-3506-4580-9487-5A7CBA2C420F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26.03.2021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604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7114728-EB6C-4277-90C8-684DDB2DFC0D}"/>
              </a:ext>
            </a:extLst>
          </p:cNvPr>
          <p:cNvSpPr txBox="1"/>
          <p:nvPr/>
        </p:nvSpPr>
        <p:spPr>
          <a:xfrm>
            <a:off x="341718" y="1128923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Country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CDFC9243-D850-4996-8424-CC2F9CF01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813650"/>
              </p:ext>
            </p:extLst>
          </p:nvPr>
        </p:nvGraphicFramePr>
        <p:xfrm>
          <a:off x="341719" y="1652143"/>
          <a:ext cx="1100388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1226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79194">
                  <a:extLst>
                    <a:ext uri="{9D8B030D-6E8A-4147-A177-3AD203B41FA5}">
                      <a16:colId xmlns:a16="http://schemas.microsoft.com/office/drawing/2014/main" val="1951545685"/>
                    </a:ext>
                  </a:extLst>
                </a:gridCol>
                <a:gridCol w="179057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20564">
                  <a:extLst>
                    <a:ext uri="{9D8B030D-6E8A-4147-A177-3AD203B41FA5}">
                      <a16:colId xmlns:a16="http://schemas.microsoft.com/office/drawing/2014/main" val="1480165598"/>
                    </a:ext>
                  </a:extLst>
                </a:gridCol>
                <a:gridCol w="1904258">
                  <a:extLst>
                    <a:ext uri="{9D8B030D-6E8A-4147-A177-3AD203B41FA5}">
                      <a16:colId xmlns:a16="http://schemas.microsoft.com/office/drawing/2014/main" val="3398376025"/>
                    </a:ext>
                  </a:extLst>
                </a:gridCol>
                <a:gridCol w="2074788">
                  <a:extLst>
                    <a:ext uri="{9D8B030D-6E8A-4147-A177-3AD203B41FA5}">
                      <a16:colId xmlns:a16="http://schemas.microsoft.com/office/drawing/2014/main" val="2905188629"/>
                    </a:ext>
                  </a:extLst>
                </a:gridCol>
                <a:gridCol w="1422252">
                  <a:extLst>
                    <a:ext uri="{9D8B030D-6E8A-4147-A177-3AD203B41FA5}">
                      <a16:colId xmlns:a16="http://schemas.microsoft.com/office/drawing/2014/main" val="3651086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key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dialingCode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addressFormat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numberSeparator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unitSystem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Switzerland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1C7CCD8A-36A9-45D0-86FA-1736BE984591}"/>
              </a:ext>
            </a:extLst>
          </p:cNvPr>
          <p:cNvSpPr txBox="1"/>
          <p:nvPr/>
        </p:nvSpPr>
        <p:spPr>
          <a:xfrm>
            <a:off x="341722" y="3685141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Unit</a:t>
            </a:r>
            <a:endParaRPr lang="de-DE" b="1" dirty="0"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98FC4D5-FA8D-4C96-9A79-10396BA5723B}"/>
              </a:ext>
            </a:extLst>
          </p:cNvPr>
          <p:cNvSpPr txBox="1"/>
          <p:nvPr/>
        </p:nvSpPr>
        <p:spPr>
          <a:xfrm>
            <a:off x="11607454" y="1128923"/>
            <a:ext cx="207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04316413-D410-477E-9311-CC48DBB05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144724"/>
              </p:ext>
            </p:extLst>
          </p:nvPr>
        </p:nvGraphicFramePr>
        <p:xfrm>
          <a:off x="11607451" y="1652143"/>
          <a:ext cx="291079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1621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9458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systemID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metric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imperial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customary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516F1200-1C3F-447F-96E0-C81E6A729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105592"/>
              </p:ext>
            </p:extLst>
          </p:nvPr>
        </p:nvGraphicFramePr>
        <p:xfrm>
          <a:off x="341718" y="4208361"/>
          <a:ext cx="935748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952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2294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69084">
                  <a:extLst>
                    <a:ext uri="{9D8B030D-6E8A-4147-A177-3AD203B41FA5}">
                      <a16:colId xmlns:a16="http://schemas.microsoft.com/office/drawing/2014/main" val="3877120093"/>
                    </a:ext>
                  </a:extLst>
                </a:gridCol>
                <a:gridCol w="1353745">
                  <a:extLst>
                    <a:ext uri="{9D8B030D-6E8A-4147-A177-3AD203B41FA5}">
                      <a16:colId xmlns:a16="http://schemas.microsoft.com/office/drawing/2014/main" val="2645913088"/>
                    </a:ext>
                  </a:extLst>
                </a:gridCol>
                <a:gridCol w="1107610">
                  <a:extLst>
                    <a:ext uri="{9D8B030D-6E8A-4147-A177-3AD203B41FA5}">
                      <a16:colId xmlns:a16="http://schemas.microsoft.com/office/drawing/2014/main" val="2074353609"/>
                    </a:ext>
                  </a:extLst>
                </a:gridCol>
                <a:gridCol w="2074570">
                  <a:extLst>
                    <a:ext uri="{9D8B030D-6E8A-4147-A177-3AD203B41FA5}">
                      <a16:colId xmlns:a16="http://schemas.microsoft.com/office/drawing/2014/main" val="122252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unitID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abbreviation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factor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category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Kilometer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Hectometer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Decimeter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4853A5D3-96EE-4724-A9E4-3882B9914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323902"/>
              </p:ext>
            </p:extLst>
          </p:nvPr>
        </p:nvGraphicFramePr>
        <p:xfrm>
          <a:off x="9982704" y="4208361"/>
          <a:ext cx="328673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718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9955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categoryID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Length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Acceleration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05B3B7C7-80E1-4819-99BE-58E8FC03E93D}"/>
              </a:ext>
            </a:extLst>
          </p:cNvPr>
          <p:cNvSpPr txBox="1"/>
          <p:nvPr/>
        </p:nvSpPr>
        <p:spPr>
          <a:xfrm>
            <a:off x="9982708" y="3685141"/>
            <a:ext cx="2379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UnitCategory</a:t>
            </a:r>
            <a:endParaRPr lang="de-DE" b="1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E330A0C-12C5-4481-9688-587E40745F69}"/>
              </a:ext>
            </a:extLst>
          </p:cNvPr>
          <p:cNvSpPr txBox="1"/>
          <p:nvPr/>
        </p:nvSpPr>
        <p:spPr>
          <a:xfrm>
            <a:off x="14780093" y="1128923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UnitAssignment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60295AB6-CF65-47BB-8107-2678C5EE4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976953"/>
              </p:ext>
            </p:extLst>
          </p:nvPr>
        </p:nvGraphicFramePr>
        <p:xfrm>
          <a:off x="14780093" y="1652143"/>
          <a:ext cx="308118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8832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928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system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unit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8" name="Tabelle 5">
            <a:extLst>
              <a:ext uri="{FF2B5EF4-FFF2-40B4-BE49-F238E27FC236}">
                <a16:creationId xmlns:a16="http://schemas.microsoft.com/office/drawing/2014/main" id="{5846B71B-5C40-4F8E-8C5C-37B79DA16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624826"/>
              </p:ext>
            </p:extLst>
          </p:nvPr>
        </p:nvGraphicFramePr>
        <p:xfrm>
          <a:off x="13528578" y="4208361"/>
          <a:ext cx="433270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6499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76770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Format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FE5D4ABD-3C6E-4D52-8EAE-2691297149F9}"/>
              </a:ext>
            </a:extLst>
          </p:cNvPr>
          <p:cNvSpPr txBox="1"/>
          <p:nvPr/>
        </p:nvSpPr>
        <p:spPr>
          <a:xfrm>
            <a:off x="13528582" y="3685141"/>
            <a:ext cx="2690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AddressFormat</a:t>
            </a:r>
            <a:endParaRPr lang="de-DE" b="1" dirty="0">
              <a:latin typeface="+mj-lt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ACBCBC0-FA15-4DB1-B7D3-3C1859831F6D}"/>
              </a:ext>
            </a:extLst>
          </p:cNvPr>
          <p:cNvSpPr txBox="1"/>
          <p:nvPr/>
        </p:nvSpPr>
        <p:spPr>
          <a:xfrm>
            <a:off x="341718" y="6241359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NumberSeparator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F0792D09-FA43-44BC-A79E-8F1902B4D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069794"/>
              </p:ext>
            </p:extLst>
          </p:nvPr>
        </p:nvGraphicFramePr>
        <p:xfrm>
          <a:off x="341718" y="6764579"/>
          <a:ext cx="519680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9289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96516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38743">
                  <a:extLst>
                    <a:ext uri="{9D8B030D-6E8A-4147-A177-3AD203B41FA5}">
                      <a16:colId xmlns:a16="http://schemas.microsoft.com/office/drawing/2014/main" val="593618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separatorID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thousandSeparator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decimalSeparator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64E7AFDD-39E5-4854-81C4-DD65F97D1B3F}"/>
              </a:ext>
            </a:extLst>
          </p:cNvPr>
          <p:cNvSpPr txBox="1"/>
          <p:nvPr/>
        </p:nvSpPr>
        <p:spPr>
          <a:xfrm>
            <a:off x="14312071" y="6241359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LocaleCurrency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5">
            <a:extLst>
              <a:ext uri="{FF2B5EF4-FFF2-40B4-BE49-F238E27FC236}">
                <a16:creationId xmlns:a16="http://schemas.microsoft.com/office/drawing/2014/main" id="{81132E17-8354-42B2-9C86-286A1E207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646191"/>
              </p:ext>
            </p:extLst>
          </p:nvPr>
        </p:nvGraphicFramePr>
        <p:xfrm>
          <a:off x="14312071" y="6764579"/>
          <a:ext cx="354921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7460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7460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currency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4" name="Tabelle 5">
            <a:extLst>
              <a:ext uri="{FF2B5EF4-FFF2-40B4-BE49-F238E27FC236}">
                <a16:creationId xmlns:a16="http://schemas.microsoft.com/office/drawing/2014/main" id="{4EC51F61-46FC-4F37-878E-121A889E9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367695"/>
              </p:ext>
            </p:extLst>
          </p:nvPr>
        </p:nvGraphicFramePr>
        <p:xfrm>
          <a:off x="5843885" y="6764579"/>
          <a:ext cx="823791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26294">
                  <a:extLst>
                    <a:ext uri="{9D8B030D-6E8A-4147-A177-3AD203B41FA5}">
                      <a16:colId xmlns:a16="http://schemas.microsoft.com/office/drawing/2014/main" val="1009488308"/>
                    </a:ext>
                  </a:extLst>
                </a:gridCol>
                <a:gridCol w="337375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43851">
                  <a:extLst>
                    <a:ext uri="{9D8B030D-6E8A-4147-A177-3AD203B41FA5}">
                      <a16:colId xmlns:a16="http://schemas.microsoft.com/office/drawing/2014/main" val="105520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digitalCode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symbol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European Euro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States Dollar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Britisch 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₤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Swiss Franc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3" name="Textfeld 22">
            <a:extLst>
              <a:ext uri="{FF2B5EF4-FFF2-40B4-BE49-F238E27FC236}">
                <a16:creationId xmlns:a16="http://schemas.microsoft.com/office/drawing/2014/main" id="{416589E4-B5EE-41EB-A611-D2FEA752963E}"/>
              </a:ext>
            </a:extLst>
          </p:cNvPr>
          <p:cNvSpPr txBox="1"/>
          <p:nvPr/>
        </p:nvSpPr>
        <p:spPr>
          <a:xfrm>
            <a:off x="5843662" y="6241359"/>
            <a:ext cx="1935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Currency</a:t>
            </a:r>
            <a:endParaRPr lang="de-DE" b="1" dirty="0">
              <a:latin typeface="+mj-lt"/>
            </a:endParaRPr>
          </a:p>
        </p:txBody>
      </p:sp>
      <p:cxnSp>
        <p:nvCxnSpPr>
          <p:cNvPr id="22" name="Gerader Verbinder 281">
            <a:extLst>
              <a:ext uri="{FF2B5EF4-FFF2-40B4-BE49-F238E27FC236}">
                <a16:creationId xmlns:a16="http://schemas.microsoft.com/office/drawing/2014/main" id="{7C6BA9FC-46DC-4E61-8933-BBFBCCB6190A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81">
            <a:extLst>
              <a:ext uri="{FF2B5EF4-FFF2-40B4-BE49-F238E27FC236}">
                <a16:creationId xmlns:a16="http://schemas.microsoft.com/office/drawing/2014/main" id="{AE945758-F5FA-4543-B643-FA073CCE73E1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el 1">
            <a:extLst>
              <a:ext uri="{FF2B5EF4-FFF2-40B4-BE49-F238E27FC236}">
                <a16:creationId xmlns:a16="http://schemas.microsoft.com/office/drawing/2014/main" id="{C89BD2AF-2FBA-4311-9BA9-EE0C4C8AA5D3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Internationalization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965D64-7C2F-45E2-B9C6-8EE15EF95692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13 of 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4CC3C5-4DA2-4BFA-AB09-F30FAF284A14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2DA483-AF4C-4DD9-A29D-E8F66DC5033B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26.03.2021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820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D7CE3C7-DE66-43D4-A231-25AEC91EEFE2}"/>
              </a:ext>
            </a:extLst>
          </p:cNvPr>
          <p:cNvSpPr txBox="1"/>
          <p:nvPr/>
        </p:nvSpPr>
        <p:spPr>
          <a:xfrm>
            <a:off x="8955339" y="3725190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Language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74079D23-8B9D-47B2-A654-DC3611715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13869"/>
              </p:ext>
            </p:extLst>
          </p:nvPr>
        </p:nvGraphicFramePr>
        <p:xfrm>
          <a:off x="8874942" y="4248410"/>
          <a:ext cx="476909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237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233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23360">
                  <a:extLst>
                    <a:ext uri="{9D8B030D-6E8A-4147-A177-3AD203B41FA5}">
                      <a16:colId xmlns:a16="http://schemas.microsoft.com/office/drawing/2014/main" val="1384170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nativeName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Deutsch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français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Spanish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>
                          <a:effectLst/>
                        </a:rPr>
                        <a:t>español</a:t>
                      </a:r>
                      <a:endParaRPr lang="de-DE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7C725CDC-E513-4486-B789-62FD978D42C4}"/>
              </a:ext>
            </a:extLst>
          </p:cNvPr>
          <p:cNvSpPr txBox="1"/>
          <p:nvPr/>
        </p:nvSpPr>
        <p:spPr>
          <a:xfrm>
            <a:off x="341720" y="1086160"/>
            <a:ext cx="2149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DateFormat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CFEA5ED9-0679-4CA0-A754-5DD2ACFFD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48585"/>
              </p:ext>
            </p:extLst>
          </p:nvPr>
        </p:nvGraphicFramePr>
        <p:xfrm>
          <a:off x="341719" y="1609380"/>
          <a:ext cx="327886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4930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295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DD.MM.YYYY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DD/MM/YYYY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MM/DD/YYYY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YYYYMMDD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EA3D13C1-19A8-45C0-8C1E-3E7F67A65765}"/>
              </a:ext>
            </a:extLst>
          </p:cNvPr>
          <p:cNvSpPr txBox="1"/>
          <p:nvPr/>
        </p:nvSpPr>
        <p:spPr>
          <a:xfrm>
            <a:off x="3867326" y="1086160"/>
            <a:ext cx="323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LocaleDateFormat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B0C93D4A-D86E-4B78-998F-E6477EF35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068555"/>
              </p:ext>
            </p:extLst>
          </p:nvPr>
        </p:nvGraphicFramePr>
        <p:xfrm>
          <a:off x="3867322" y="1609380"/>
          <a:ext cx="476088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098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5727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082620">
                  <a:extLst>
                    <a:ext uri="{9D8B030D-6E8A-4147-A177-3AD203B41FA5}">
                      <a16:colId xmlns:a16="http://schemas.microsoft.com/office/drawing/2014/main" val="28740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format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displayStyle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C9C80E93-E1EB-433B-934F-8CB462493146}"/>
              </a:ext>
            </a:extLst>
          </p:cNvPr>
          <p:cNvSpPr txBox="1"/>
          <p:nvPr/>
        </p:nvSpPr>
        <p:spPr>
          <a:xfrm>
            <a:off x="8874942" y="1086160"/>
            <a:ext cx="2207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TimeFormat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3" name="Tabelle 5">
            <a:extLst>
              <a:ext uri="{FF2B5EF4-FFF2-40B4-BE49-F238E27FC236}">
                <a16:creationId xmlns:a16="http://schemas.microsoft.com/office/drawing/2014/main" id="{0B4CA41A-C885-4C51-85E3-7408153D9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34228"/>
              </p:ext>
            </p:extLst>
          </p:nvPr>
        </p:nvGraphicFramePr>
        <p:xfrm>
          <a:off x="8874942" y="1609380"/>
          <a:ext cx="387836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772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0064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HH:mm:ss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HH:mm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HH:mm:ss.SSS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E352C64B-33CF-4129-8D4E-2E5048C55EF3}"/>
              </a:ext>
            </a:extLst>
          </p:cNvPr>
          <p:cNvSpPr txBox="1"/>
          <p:nvPr/>
        </p:nvSpPr>
        <p:spPr>
          <a:xfrm>
            <a:off x="13016541" y="1086160"/>
            <a:ext cx="3297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LocaleTimeFormat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0A8BB67D-360C-4496-A48A-597644B7C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853857"/>
              </p:ext>
            </p:extLst>
          </p:nvPr>
        </p:nvGraphicFramePr>
        <p:xfrm>
          <a:off x="13016541" y="1609380"/>
          <a:ext cx="484474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4073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8470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119304">
                  <a:extLst>
                    <a:ext uri="{9D8B030D-6E8A-4147-A177-3AD203B41FA5}">
                      <a16:colId xmlns:a16="http://schemas.microsoft.com/office/drawing/2014/main" val="28740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displayStyle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39" name="Textfeld 38">
            <a:extLst>
              <a:ext uri="{FF2B5EF4-FFF2-40B4-BE49-F238E27FC236}">
                <a16:creationId xmlns:a16="http://schemas.microsoft.com/office/drawing/2014/main" id="{89A33F3C-29D1-443A-B523-97FC7B463EF7}"/>
              </a:ext>
            </a:extLst>
          </p:cNvPr>
          <p:cNvSpPr txBox="1"/>
          <p:nvPr/>
        </p:nvSpPr>
        <p:spPr>
          <a:xfrm>
            <a:off x="341720" y="3732966"/>
            <a:ext cx="1825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Timezone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1" name="Tabelle 5">
            <a:extLst>
              <a:ext uri="{FF2B5EF4-FFF2-40B4-BE49-F238E27FC236}">
                <a16:creationId xmlns:a16="http://schemas.microsoft.com/office/drawing/2014/main" id="{BF7E4F39-BD80-44A3-98C5-1042CBE42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70580"/>
              </p:ext>
            </p:extLst>
          </p:nvPr>
        </p:nvGraphicFramePr>
        <p:xfrm>
          <a:off x="341721" y="4248410"/>
          <a:ext cx="511586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533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9686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18705">
                  <a:extLst>
                    <a:ext uri="{9D8B030D-6E8A-4147-A177-3AD203B41FA5}">
                      <a16:colId xmlns:a16="http://schemas.microsoft.com/office/drawing/2014/main" val="1091256037"/>
                    </a:ext>
                  </a:extLst>
                </a:gridCol>
                <a:gridCol w="1414959">
                  <a:extLst>
                    <a:ext uri="{9D8B030D-6E8A-4147-A177-3AD203B41FA5}">
                      <a16:colId xmlns:a16="http://schemas.microsoft.com/office/drawing/2014/main" val="2247128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zoneID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offsetDST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Europe/Berlin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</a:t>
                      </a:r>
                      <a:r>
                        <a:rPr lang="de-DE" sz="1600" b="0" u="none" dirty="0" err="1"/>
                        <a:t>Brussels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</a:t>
                      </a:r>
                      <a:r>
                        <a:rPr lang="de-DE" sz="1600" b="0" u="none" dirty="0" err="1"/>
                        <a:t>Bucharest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+03:00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Europe/Budapest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3" name="Textfeld 42">
            <a:extLst>
              <a:ext uri="{FF2B5EF4-FFF2-40B4-BE49-F238E27FC236}">
                <a16:creationId xmlns:a16="http://schemas.microsoft.com/office/drawing/2014/main" id="{CA2B0A12-D79A-4E9E-9C78-B89DC76B8837}"/>
              </a:ext>
            </a:extLst>
          </p:cNvPr>
          <p:cNvSpPr txBox="1"/>
          <p:nvPr/>
        </p:nvSpPr>
        <p:spPr>
          <a:xfrm>
            <a:off x="5704321" y="3732966"/>
            <a:ext cx="2915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LocaleTimezone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5" name="Tabelle 5">
            <a:extLst>
              <a:ext uri="{FF2B5EF4-FFF2-40B4-BE49-F238E27FC236}">
                <a16:creationId xmlns:a16="http://schemas.microsoft.com/office/drawing/2014/main" id="{848D7871-4121-497C-B9A7-B60128650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42180"/>
              </p:ext>
            </p:extLst>
          </p:nvPr>
        </p:nvGraphicFramePr>
        <p:xfrm>
          <a:off x="5704321" y="4248410"/>
          <a:ext cx="292388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630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44757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timezone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7" name="Textfeld 46">
            <a:extLst>
              <a:ext uri="{FF2B5EF4-FFF2-40B4-BE49-F238E27FC236}">
                <a16:creationId xmlns:a16="http://schemas.microsoft.com/office/drawing/2014/main" id="{579EB768-8E11-4331-BB8E-E4D098E8130B}"/>
              </a:ext>
            </a:extLst>
          </p:cNvPr>
          <p:cNvSpPr txBox="1"/>
          <p:nvPr/>
        </p:nvSpPr>
        <p:spPr>
          <a:xfrm>
            <a:off x="13890776" y="3725190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LocaleLanguage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9" name="Tabelle 5">
            <a:extLst>
              <a:ext uri="{FF2B5EF4-FFF2-40B4-BE49-F238E27FC236}">
                <a16:creationId xmlns:a16="http://schemas.microsoft.com/office/drawing/2014/main" id="{B53D4376-4BA1-4B8F-A3C3-9EF8D9367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52352"/>
              </p:ext>
            </p:extLst>
          </p:nvPr>
        </p:nvGraphicFramePr>
        <p:xfrm>
          <a:off x="13890778" y="4248410"/>
          <a:ext cx="397050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3443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1803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18036">
                  <a:extLst>
                    <a:ext uri="{9D8B030D-6E8A-4147-A177-3AD203B41FA5}">
                      <a16:colId xmlns:a16="http://schemas.microsoft.com/office/drawing/2014/main" val="1514824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isOfficial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cxnSp>
        <p:nvCxnSpPr>
          <p:cNvPr id="18" name="Gerader Verbinder 281">
            <a:extLst>
              <a:ext uri="{FF2B5EF4-FFF2-40B4-BE49-F238E27FC236}">
                <a16:creationId xmlns:a16="http://schemas.microsoft.com/office/drawing/2014/main" id="{E0E824AE-2D15-44C2-8963-D82C13A55979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281">
            <a:extLst>
              <a:ext uri="{FF2B5EF4-FFF2-40B4-BE49-F238E27FC236}">
                <a16:creationId xmlns:a16="http://schemas.microsoft.com/office/drawing/2014/main" id="{CA655080-1A22-4F47-8E48-66CD289447BB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el 1">
            <a:extLst>
              <a:ext uri="{FF2B5EF4-FFF2-40B4-BE49-F238E27FC236}">
                <a16:creationId xmlns:a16="http://schemas.microsoft.com/office/drawing/2014/main" id="{3F42EF8D-5F61-4E23-A84A-94F75606E0B2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Internationalization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FC98F8-FB64-47F4-B8F6-854174B255E6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14 of 27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E48507-FD8E-487E-8EF4-A215E39DD2C4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7AAC6C-B5DB-4F26-8B2F-BE893A56885F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26.03.2021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8688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281">
            <a:extLst>
              <a:ext uri="{FF2B5EF4-FFF2-40B4-BE49-F238E27FC236}">
                <a16:creationId xmlns:a16="http://schemas.microsoft.com/office/drawing/2014/main" id="{1F9B4673-4D6B-459B-B655-462C6EC4A067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0091BE-7312-4960-83D7-71D249095583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15 of 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10913-BD6B-4AD2-B973-6DAB9AAFA72D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FA06A9-95B8-440B-B161-809F78C5EF7D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26.03.2021</a:t>
            </a:fld>
            <a:endParaRPr lang="de-DE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1EDBDE3-4C51-4A81-BFA8-8CA3CF9A0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9438328"/>
              </p:ext>
            </p:extLst>
          </p:nvPr>
        </p:nvGraphicFramePr>
        <p:xfrm>
          <a:off x="674621" y="402031"/>
          <a:ext cx="16870495" cy="10988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77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0344C4-9343-44AB-BBDC-CCAF9837D9DA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2082747B-04B7-4E86-85A9-1EEB579BF557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1414F0A1-3B62-4AF3-9CB1-8861089BB2BD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03730C1-9086-4C04-9199-76500569151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549426A-A4BA-4615-B436-91E0821C9DC1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41A7011B-2176-413D-B6B0-D3C81BB25DB5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E08067-BC51-4D75-9741-A624E3D5D54C}"/>
              </a:ext>
            </a:extLst>
          </p:cNvPr>
          <p:cNvSpPr/>
          <p:nvPr/>
        </p:nvSpPr>
        <p:spPr>
          <a:xfrm>
            <a:off x="8450950" y="379335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097441-1822-417E-B374-F90DE3E7BB9B}"/>
              </a:ext>
            </a:extLst>
          </p:cNvPr>
          <p:cNvSpPr/>
          <p:nvPr/>
        </p:nvSpPr>
        <p:spPr>
          <a:xfrm>
            <a:off x="8450950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aute 15">
            <a:extLst>
              <a:ext uri="{FF2B5EF4-FFF2-40B4-BE49-F238E27FC236}">
                <a16:creationId xmlns:a16="http://schemas.microsoft.com/office/drawing/2014/main" id="{1DA576EF-FFB8-40C6-AA3C-69D6CF04F5DF}"/>
              </a:ext>
            </a:extLst>
          </p:cNvPr>
          <p:cNvSpPr/>
          <p:nvPr/>
        </p:nvSpPr>
        <p:spPr>
          <a:xfrm>
            <a:off x="8889700" y="487065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C7A88C0-17D7-4AF2-9640-4C05C096A6BE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V="1">
            <a:off x="9109075" y="5455658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D4EF7A3-CFD7-49DB-930E-D65DEF9DE5DF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V="1">
            <a:off x="9109075" y="4378354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9C17880-B54D-4072-9DB4-2860DF4F5D2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9109075" y="5504354"/>
            <a:ext cx="0" cy="44360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CBDB20F5-B484-4604-9B2A-630907623E0E}"/>
              </a:ext>
            </a:extLst>
          </p:cNvPr>
          <p:cNvSpPr/>
          <p:nvPr/>
        </p:nvSpPr>
        <p:spPr>
          <a:xfrm>
            <a:off x="4350588" y="487065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B8966EAD-4EA1-4C83-89D4-94034F6B023C}"/>
              </a:ext>
            </a:extLst>
          </p:cNvPr>
          <p:cNvSpPr/>
          <p:nvPr/>
        </p:nvSpPr>
        <p:spPr>
          <a:xfrm>
            <a:off x="6181188" y="4948471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DA15A6B0-F84B-427B-A930-A116A07BFD38}"/>
              </a:ext>
            </a:extLst>
          </p:cNvPr>
          <p:cNvCxnSpPr>
            <a:cxnSpLocks/>
            <a:endCxn id="51" idx="3"/>
          </p:cNvCxnSpPr>
          <p:nvPr/>
        </p:nvCxnSpPr>
        <p:spPr>
          <a:xfrm rot="10800000">
            <a:off x="6619938" y="5167846"/>
            <a:ext cx="2068060" cy="743264"/>
          </a:xfrm>
          <a:prstGeom prst="bentConnector3">
            <a:avLst>
              <a:gd name="adj1" fmla="val 4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D52CDF3-6B49-43E5-88E1-C91BBC10E8A3}"/>
              </a:ext>
            </a:extLst>
          </p:cNvPr>
          <p:cNvCxnSpPr>
            <a:cxnSpLocks/>
            <a:stCxn id="51" idx="1"/>
            <a:endCxn id="30" idx="3"/>
          </p:cNvCxnSpPr>
          <p:nvPr/>
        </p:nvCxnSpPr>
        <p:spPr>
          <a:xfrm flipH="1" flipV="1">
            <a:off x="5666838" y="5163158"/>
            <a:ext cx="514350" cy="46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0C1D37E-FB75-4750-9AB4-7A81926547EE}"/>
              </a:ext>
            </a:extLst>
          </p:cNvPr>
          <p:cNvCxnSpPr>
            <a:cxnSpLocks/>
            <a:stCxn id="26" idx="0"/>
            <a:endCxn id="51" idx="2"/>
          </p:cNvCxnSpPr>
          <p:nvPr/>
        </p:nvCxnSpPr>
        <p:spPr>
          <a:xfrm flipH="1" flipV="1">
            <a:off x="6400563" y="5387221"/>
            <a:ext cx="4612" cy="109939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F979F555-4E11-43A2-997F-561B7DA6B645}"/>
              </a:ext>
            </a:extLst>
          </p:cNvPr>
          <p:cNvSpPr/>
          <p:nvPr/>
        </p:nvSpPr>
        <p:spPr>
          <a:xfrm>
            <a:off x="11159462" y="379335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964DB0B3-6F2A-442D-8B84-8C4293B9F566}"/>
              </a:ext>
            </a:extLst>
          </p:cNvPr>
          <p:cNvSpPr/>
          <p:nvPr/>
        </p:nvSpPr>
        <p:spPr>
          <a:xfrm>
            <a:off x="8450950" y="810256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Country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231A6EAA-C4D3-4282-A41E-30E3F39DB5F1}"/>
              </a:ext>
            </a:extLst>
          </p:cNvPr>
          <p:cNvSpPr/>
          <p:nvPr/>
        </p:nvSpPr>
        <p:spPr>
          <a:xfrm>
            <a:off x="12551724" y="701280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98AC4D3C-1867-417B-AB62-F2184D92A6C7}"/>
              </a:ext>
            </a:extLst>
          </p:cNvPr>
          <p:cNvSpPr/>
          <p:nvPr/>
        </p:nvSpPr>
        <p:spPr>
          <a:xfrm>
            <a:off x="8889700" y="702526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B72670B-7FBF-471F-9C4B-1883A9E54BBD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9109075" y="6532965"/>
            <a:ext cx="0" cy="4923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967FB7F-E5AC-4790-855A-B4CF58AB464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109075" y="6532962"/>
            <a:ext cx="0" cy="4453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53905EC-1003-45C5-B241-36F4C19EE6B2}"/>
              </a:ext>
            </a:extLst>
          </p:cNvPr>
          <p:cNvCxnSpPr>
            <a:cxnSpLocks/>
            <a:stCxn id="11" idx="2"/>
            <a:endCxn id="90" idx="0"/>
          </p:cNvCxnSpPr>
          <p:nvPr/>
        </p:nvCxnSpPr>
        <p:spPr>
          <a:xfrm>
            <a:off x="9109075" y="7610265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12599A5-79CD-4482-94FF-F846D1EFFE7A}"/>
              </a:ext>
            </a:extLst>
          </p:cNvPr>
          <p:cNvSpPr/>
          <p:nvPr/>
        </p:nvSpPr>
        <p:spPr>
          <a:xfrm>
            <a:off x="5747050" y="648661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40911FB-0B39-4DFF-8ABB-3F771FDD64BE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5720556" y="5163158"/>
            <a:ext cx="460632" cy="46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aute 37">
            <a:extLst>
              <a:ext uri="{FF2B5EF4-FFF2-40B4-BE49-F238E27FC236}">
                <a16:creationId xmlns:a16="http://schemas.microsoft.com/office/drawing/2014/main" id="{C52B5188-084E-4CB9-89C7-FF29ADBE62D2}"/>
              </a:ext>
            </a:extLst>
          </p:cNvPr>
          <p:cNvSpPr/>
          <p:nvPr/>
        </p:nvSpPr>
        <p:spPr>
          <a:xfrm>
            <a:off x="6182896" y="8175694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7A895A3-1641-4452-A609-1D81876B65D5}"/>
              </a:ext>
            </a:extLst>
          </p:cNvPr>
          <p:cNvSpPr/>
          <p:nvPr/>
        </p:nvSpPr>
        <p:spPr>
          <a:xfrm>
            <a:off x="4350588" y="810256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Localization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732CA3E-66EA-4774-9916-88C769AAB445}"/>
              </a:ext>
            </a:extLst>
          </p:cNvPr>
          <p:cNvCxnSpPr>
            <a:cxnSpLocks/>
            <a:stCxn id="26" idx="2"/>
            <a:endCxn id="38" idx="0"/>
          </p:cNvCxnSpPr>
          <p:nvPr/>
        </p:nvCxnSpPr>
        <p:spPr>
          <a:xfrm flipH="1">
            <a:off x="6402271" y="7071616"/>
            <a:ext cx="2904" cy="110408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12727C07-7029-47C0-B932-C1B90B1E71BD}"/>
              </a:ext>
            </a:extLst>
          </p:cNvPr>
          <p:cNvCxnSpPr>
            <a:cxnSpLocks/>
            <a:stCxn id="90" idx="1"/>
            <a:endCxn id="38" idx="3"/>
          </p:cNvCxnSpPr>
          <p:nvPr/>
        </p:nvCxnSpPr>
        <p:spPr>
          <a:xfrm flipH="1">
            <a:off x="6621646" y="8395069"/>
            <a:ext cx="18293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7E545F8-224C-4835-9D34-9D65FCA520E5}"/>
              </a:ext>
            </a:extLst>
          </p:cNvPr>
          <p:cNvCxnSpPr>
            <a:cxnSpLocks/>
            <a:stCxn id="38" idx="1"/>
            <a:endCxn id="39" idx="3"/>
          </p:cNvCxnSpPr>
          <p:nvPr/>
        </p:nvCxnSpPr>
        <p:spPr>
          <a:xfrm flipH="1">
            <a:off x="5666838" y="8395069"/>
            <a:ext cx="5160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1A91D020-08B3-4454-B6CB-E2F41D33C5D4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5720556" y="8395069"/>
            <a:ext cx="46234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11CF447E-4CF6-4FE5-971C-2B0EEC23BCF2}"/>
              </a:ext>
            </a:extLst>
          </p:cNvPr>
          <p:cNvSpPr/>
          <p:nvPr/>
        </p:nvSpPr>
        <p:spPr>
          <a:xfrm>
            <a:off x="11159462" y="810256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5" name="Raute 64">
            <a:extLst>
              <a:ext uri="{FF2B5EF4-FFF2-40B4-BE49-F238E27FC236}">
                <a16:creationId xmlns:a16="http://schemas.microsoft.com/office/drawing/2014/main" id="{02131DD2-A1AD-4FA0-93B4-02832208D234}"/>
              </a:ext>
            </a:extLst>
          </p:cNvPr>
          <p:cNvSpPr/>
          <p:nvPr/>
        </p:nvSpPr>
        <p:spPr>
          <a:xfrm>
            <a:off x="11598212" y="7093702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3" name="Raute 72">
            <a:extLst>
              <a:ext uri="{FF2B5EF4-FFF2-40B4-BE49-F238E27FC236}">
                <a16:creationId xmlns:a16="http://schemas.microsoft.com/office/drawing/2014/main" id="{F93F9DA1-1BB1-4E29-80A1-A3D7FCA45C6D}"/>
              </a:ext>
            </a:extLst>
          </p:cNvPr>
          <p:cNvSpPr/>
          <p:nvPr/>
        </p:nvSpPr>
        <p:spPr>
          <a:xfrm>
            <a:off x="11598212" y="494969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EE0036E2-E199-41B8-A5BB-08367956B551}"/>
              </a:ext>
            </a:extLst>
          </p:cNvPr>
          <p:cNvSpPr/>
          <p:nvPr/>
        </p:nvSpPr>
        <p:spPr>
          <a:xfrm>
            <a:off x="12551724" y="487065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804A9C2-D4C0-4FE7-B1C7-64F38D806B0F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9623428" y="5169065"/>
            <a:ext cx="1974787" cy="778898"/>
          </a:xfrm>
          <a:prstGeom prst="bentConnector3">
            <a:avLst>
              <a:gd name="adj1" fmla="val 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13381AF-A9D4-4309-BF18-19760EB1D4E7}"/>
              </a:ext>
            </a:extLst>
          </p:cNvPr>
          <p:cNvCxnSpPr>
            <a:cxnSpLocks/>
            <a:stCxn id="68" idx="2"/>
            <a:endCxn id="73" idx="0"/>
          </p:cNvCxnSpPr>
          <p:nvPr/>
        </p:nvCxnSpPr>
        <p:spPr>
          <a:xfrm>
            <a:off x="11817587" y="4378354"/>
            <a:ext cx="0" cy="5713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B9A7E1B-A17E-4340-99FC-F001B03CEA08}"/>
              </a:ext>
            </a:extLst>
          </p:cNvPr>
          <p:cNvCxnSpPr>
            <a:cxnSpLocks/>
            <a:stCxn id="73" idx="3"/>
            <a:endCxn id="85" idx="1"/>
          </p:cNvCxnSpPr>
          <p:nvPr/>
        </p:nvCxnSpPr>
        <p:spPr>
          <a:xfrm flipV="1">
            <a:off x="12036962" y="5163161"/>
            <a:ext cx="514762" cy="59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CF34318-1494-4CBA-AA0C-41027602DA50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2036965" y="5163161"/>
            <a:ext cx="474919" cy="59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39">
            <a:extLst>
              <a:ext uri="{FF2B5EF4-FFF2-40B4-BE49-F238E27FC236}">
                <a16:creationId xmlns:a16="http://schemas.microsoft.com/office/drawing/2014/main" id="{85F3D20D-F771-4AF2-8B4E-A8952ABE74F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623428" y="6532963"/>
            <a:ext cx="1974787" cy="780117"/>
          </a:xfrm>
          <a:prstGeom prst="bentConnector3">
            <a:avLst>
              <a:gd name="adj1" fmla="val -40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0C2521B-E7E1-48C5-910E-34AC2584FA26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 flipV="1">
            <a:off x="11817587" y="7532455"/>
            <a:ext cx="0" cy="57011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4024D0EE-1DD7-460A-A71C-D88134904E9B}"/>
              </a:ext>
            </a:extLst>
          </p:cNvPr>
          <p:cNvCxnSpPr>
            <a:cxnSpLocks/>
            <a:stCxn id="65" idx="3"/>
            <a:endCxn id="92" idx="1"/>
          </p:cNvCxnSpPr>
          <p:nvPr/>
        </p:nvCxnSpPr>
        <p:spPr>
          <a:xfrm flipV="1">
            <a:off x="12036962" y="7305309"/>
            <a:ext cx="514762" cy="777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F63CF97-2D0A-4B84-92DA-A87E417CBC9B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12036965" y="7305305"/>
            <a:ext cx="474919" cy="777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el 1">
            <a:extLst>
              <a:ext uri="{FF2B5EF4-FFF2-40B4-BE49-F238E27FC236}">
                <a16:creationId xmlns:a16="http://schemas.microsoft.com/office/drawing/2014/main" id="{5DB00D6F-E063-44A7-866B-F3D3D105A258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Localization</a:t>
            </a:r>
          </a:p>
        </p:txBody>
      </p:sp>
      <p:cxnSp>
        <p:nvCxnSpPr>
          <p:cNvPr id="53" name="Gerader Verbinder 281">
            <a:extLst>
              <a:ext uri="{FF2B5EF4-FFF2-40B4-BE49-F238E27FC236}">
                <a16:creationId xmlns:a16="http://schemas.microsoft.com/office/drawing/2014/main" id="{8733701E-F85B-4962-924D-26E247866EFD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281">
            <a:extLst>
              <a:ext uri="{FF2B5EF4-FFF2-40B4-BE49-F238E27FC236}">
                <a16:creationId xmlns:a16="http://schemas.microsoft.com/office/drawing/2014/main" id="{1B554E1D-75CE-4B43-BEE9-CC2FE87576BE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A464B25-EBB3-4EAE-A3F7-6162A485AE2B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16 of 27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2C3101-FD75-41AD-943B-3FA4352BA4F7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FAD9D6-45D7-4333-97FA-7B51D5E32317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26.03.2021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975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1FD06126-BDC0-4D40-BE21-9B5DDA320404}"/>
              </a:ext>
            </a:extLst>
          </p:cNvPr>
          <p:cNvSpPr txBox="1"/>
          <p:nvPr/>
        </p:nvSpPr>
        <p:spPr>
          <a:xfrm>
            <a:off x="341719" y="1079869"/>
            <a:ext cx="91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0C516456-D807-4356-AA7F-32CB109FC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16805"/>
              </p:ext>
            </p:extLst>
          </p:nvPr>
        </p:nvGraphicFramePr>
        <p:xfrm>
          <a:off x="341719" y="1609380"/>
          <a:ext cx="17519560" cy="4450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5952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16603035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96280016"/>
                    </a:ext>
                  </a:extLst>
                </a:gridCol>
                <a:gridCol w="2057399">
                  <a:extLst>
                    <a:ext uri="{9D8B030D-6E8A-4147-A177-3AD203B41FA5}">
                      <a16:colId xmlns:a16="http://schemas.microsoft.com/office/drawing/2014/main" val="1934696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textID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short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Zurück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Volver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cancel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Abbrechen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cancel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Cancel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03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cancel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Cancelar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4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Benutzername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61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User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26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Nombre de 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71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Passwort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31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20589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1A1A0B40-5932-4C43-8D51-7C1F1ACF20BB}"/>
              </a:ext>
            </a:extLst>
          </p:cNvPr>
          <p:cNvSpPr txBox="1"/>
          <p:nvPr/>
        </p:nvSpPr>
        <p:spPr>
          <a:xfrm>
            <a:off x="341719" y="6240462"/>
            <a:ext cx="2810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90300278-A835-4B3D-9A45-EFA4BC659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69029"/>
              </p:ext>
            </p:extLst>
          </p:nvPr>
        </p:nvGraphicFramePr>
        <p:xfrm>
          <a:off x="341718" y="6763682"/>
          <a:ext cx="883925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9998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3716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60435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1025548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220891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1562741">
                  <a:extLst>
                    <a:ext uri="{9D8B030D-6E8A-4147-A177-3AD203B41FA5}">
                      <a16:colId xmlns:a16="http://schemas.microsoft.com/office/drawing/2014/main" val="2760544948"/>
                    </a:ext>
                  </a:extLst>
                </a:gridCol>
                <a:gridCol w="2132489">
                  <a:extLst>
                    <a:ext uri="{9D8B030D-6E8A-4147-A177-3AD203B41FA5}">
                      <a16:colId xmlns:a16="http://schemas.microsoft.com/office/drawing/2014/main" val="707728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cancel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1E643F2A-5CFD-41AE-A799-F6EBACD97ECF}"/>
              </a:ext>
            </a:extLst>
          </p:cNvPr>
          <p:cNvSpPr txBox="1"/>
          <p:nvPr/>
        </p:nvSpPr>
        <p:spPr>
          <a:xfrm>
            <a:off x="9391125" y="6240462"/>
            <a:ext cx="172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EB3BBC33-0D14-4082-9AD6-FA073C51F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945610"/>
              </p:ext>
            </p:extLst>
          </p:nvPr>
        </p:nvGraphicFramePr>
        <p:xfrm>
          <a:off x="9391125" y="6763682"/>
          <a:ext cx="847015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9107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857008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019514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1140998">
                  <a:extLst>
                    <a:ext uri="{9D8B030D-6E8A-4147-A177-3AD203B41FA5}">
                      <a16:colId xmlns:a16="http://schemas.microsoft.com/office/drawing/2014/main" val="1323924502"/>
                    </a:ext>
                  </a:extLst>
                </a:gridCol>
                <a:gridCol w="2118359">
                  <a:extLst>
                    <a:ext uri="{9D8B030D-6E8A-4147-A177-3AD203B41FA5}">
                      <a16:colId xmlns:a16="http://schemas.microsoft.com/office/drawing/2014/main" val="599551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2D3F8A1A-29D6-469F-899F-82DE7706222E}"/>
              </a:ext>
            </a:extLst>
          </p:cNvPr>
          <p:cNvSpPr txBox="1"/>
          <p:nvPr/>
        </p:nvSpPr>
        <p:spPr>
          <a:xfrm>
            <a:off x="341720" y="8873201"/>
            <a:ext cx="2829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10C07D50-CA0C-467D-96CA-B930B3EE5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455237"/>
              </p:ext>
            </p:extLst>
          </p:nvPr>
        </p:nvGraphicFramePr>
        <p:xfrm>
          <a:off x="341719" y="9396421"/>
          <a:ext cx="883925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228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177056514"/>
                    </a:ext>
                  </a:extLst>
                </a:gridCol>
                <a:gridCol w="2002933">
                  <a:extLst>
                    <a:ext uri="{9D8B030D-6E8A-4147-A177-3AD203B41FA5}">
                      <a16:colId xmlns:a16="http://schemas.microsoft.com/office/drawing/2014/main" val="1114130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EF2B3834-B7C3-4133-B710-EAD6066D8556}"/>
              </a:ext>
            </a:extLst>
          </p:cNvPr>
          <p:cNvSpPr txBox="1"/>
          <p:nvPr/>
        </p:nvSpPr>
        <p:spPr>
          <a:xfrm>
            <a:off x="9391126" y="8873201"/>
            <a:ext cx="4315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Localization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EDD943A5-1951-4CF8-8D1D-C62617259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22869"/>
              </p:ext>
            </p:extLst>
          </p:nvPr>
        </p:nvGraphicFramePr>
        <p:xfrm>
          <a:off x="9391125" y="9396421"/>
          <a:ext cx="847015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792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7792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77929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393222">
                  <a:extLst>
                    <a:ext uri="{9D8B030D-6E8A-4147-A177-3AD203B41FA5}">
                      <a16:colId xmlns:a16="http://schemas.microsoft.com/office/drawing/2014/main" val="4120074487"/>
                    </a:ext>
                  </a:extLst>
                </a:gridCol>
                <a:gridCol w="2343143">
                  <a:extLst>
                    <a:ext uri="{9D8B030D-6E8A-4147-A177-3AD203B41FA5}">
                      <a16:colId xmlns:a16="http://schemas.microsoft.com/office/drawing/2014/main" val="1421211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2" name="Titel 1">
            <a:extLst>
              <a:ext uri="{FF2B5EF4-FFF2-40B4-BE49-F238E27FC236}">
                <a16:creationId xmlns:a16="http://schemas.microsoft.com/office/drawing/2014/main" id="{949DA5D7-9C73-4E4E-836F-2F7E2609F103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Localization</a:t>
            </a:r>
          </a:p>
        </p:txBody>
      </p:sp>
      <p:cxnSp>
        <p:nvCxnSpPr>
          <p:cNvPr id="14" name="Gerader Verbinder 281">
            <a:extLst>
              <a:ext uri="{FF2B5EF4-FFF2-40B4-BE49-F238E27FC236}">
                <a16:creationId xmlns:a16="http://schemas.microsoft.com/office/drawing/2014/main" id="{6787043F-76BA-4AD8-924B-15DF7BF144FF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281">
            <a:extLst>
              <a:ext uri="{FF2B5EF4-FFF2-40B4-BE49-F238E27FC236}">
                <a16:creationId xmlns:a16="http://schemas.microsoft.com/office/drawing/2014/main" id="{EC883C46-91FC-467A-BB13-08C51BA418C3}"/>
              </a:ext>
            </a:extLst>
          </p:cNvPr>
          <p:cNvCxnSpPr>
            <a:cxnSpLocks/>
          </p:cNvCxnSpPr>
          <p:nvPr/>
        </p:nvCxnSpPr>
        <p:spPr>
          <a:xfrm>
            <a:off x="341719" y="1158178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989DAF-814D-4526-A3AD-BBD669E19F4E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17 of 27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6CD5D0-A9AB-4851-8856-3373E134DC64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0C9C0-B2CD-4562-8258-BD31D51AB39C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26.03.2021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4325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281">
            <a:extLst>
              <a:ext uri="{FF2B5EF4-FFF2-40B4-BE49-F238E27FC236}">
                <a16:creationId xmlns:a16="http://schemas.microsoft.com/office/drawing/2014/main" id="{59A8D929-3B32-4CB2-A95B-D77072B1426B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89FE0A-C2D4-4B9B-A77D-8A67181E650C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18 of 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6FC3A-5A9E-4AC7-AD70-8D32373231F4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673C3F-8990-4A4E-BC2D-52DD2E70C90B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26.03.2021</a:t>
            </a:fld>
            <a:endParaRPr lang="de-DE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AB9FB061-8E0A-4DE9-8CC0-D0BDD165B8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198278"/>
              </p:ext>
            </p:extLst>
          </p:nvPr>
        </p:nvGraphicFramePr>
        <p:xfrm>
          <a:off x="674621" y="402031"/>
          <a:ext cx="16870495" cy="10988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195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0295328-86D9-439C-B378-4B1B0D6CACFA}"/>
              </a:ext>
            </a:extLst>
          </p:cNvPr>
          <p:cNvSpPr/>
          <p:nvPr/>
        </p:nvSpPr>
        <p:spPr>
          <a:xfrm>
            <a:off x="8450950" y="59479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Record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8760FDD-08F9-42EF-8DE1-C0F39B82B49E}"/>
              </a:ext>
            </a:extLst>
          </p:cNvPr>
          <p:cNvSpPr/>
          <p:nvPr/>
        </p:nvSpPr>
        <p:spPr>
          <a:xfrm>
            <a:off x="8450950" y="360353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71EEE34-EC57-4887-8114-CE14E08B0A20}"/>
              </a:ext>
            </a:extLst>
          </p:cNvPr>
          <p:cNvSpPr/>
          <p:nvPr/>
        </p:nvSpPr>
        <p:spPr>
          <a:xfrm>
            <a:off x="11941600" y="788795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Attribute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9" name="Raute 58">
            <a:extLst>
              <a:ext uri="{FF2B5EF4-FFF2-40B4-BE49-F238E27FC236}">
                <a16:creationId xmlns:a16="http://schemas.microsoft.com/office/drawing/2014/main" id="{EA69FF40-2BB9-4AC2-B6DE-4058AD716EC8}"/>
              </a:ext>
            </a:extLst>
          </p:cNvPr>
          <p:cNvSpPr/>
          <p:nvPr/>
        </p:nvSpPr>
        <p:spPr>
          <a:xfrm>
            <a:off x="10635025" y="7887957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0" name="Raute 59">
            <a:extLst>
              <a:ext uri="{FF2B5EF4-FFF2-40B4-BE49-F238E27FC236}">
                <a16:creationId xmlns:a16="http://schemas.microsoft.com/office/drawing/2014/main" id="{D4C95A97-5B5B-4754-9F6B-49316870A754}"/>
              </a:ext>
            </a:extLst>
          </p:cNvPr>
          <p:cNvSpPr/>
          <p:nvPr/>
        </p:nvSpPr>
        <p:spPr>
          <a:xfrm>
            <a:off x="8889700" y="477796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95B51BF-1CB9-436E-9224-91371BEC9DD4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9109075" y="4188534"/>
            <a:ext cx="0" cy="589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F2154B5-A941-4A32-B0B5-E23B13322D5E}"/>
              </a:ext>
            </a:extLst>
          </p:cNvPr>
          <p:cNvCxnSpPr>
            <a:cxnSpLocks/>
            <a:stCxn id="53" idx="0"/>
            <a:endCxn id="60" idx="2"/>
          </p:cNvCxnSpPr>
          <p:nvPr/>
        </p:nvCxnSpPr>
        <p:spPr>
          <a:xfrm flipV="1">
            <a:off x="9109075" y="5362966"/>
            <a:ext cx="0" cy="5849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31C194D-DDED-4986-9AD3-585BF4C539DF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9109075" y="5422107"/>
            <a:ext cx="0" cy="5258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1B95B4CB-579E-43C7-AA3F-40C422C61D22}"/>
              </a:ext>
            </a:extLst>
          </p:cNvPr>
          <p:cNvSpPr/>
          <p:nvPr/>
        </p:nvSpPr>
        <p:spPr>
          <a:xfrm>
            <a:off x="4960300" y="59479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Level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227D299-698A-44F8-8669-0F20A85B934C}"/>
              </a:ext>
            </a:extLst>
          </p:cNvPr>
          <p:cNvSpPr/>
          <p:nvPr/>
        </p:nvSpPr>
        <p:spPr>
          <a:xfrm>
            <a:off x="11941600" y="59479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Body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7" name="Raute 76">
            <a:extLst>
              <a:ext uri="{FF2B5EF4-FFF2-40B4-BE49-F238E27FC236}">
                <a16:creationId xmlns:a16="http://schemas.microsoft.com/office/drawing/2014/main" id="{B7A62628-017E-403D-B107-FF5EE2CF2211}"/>
              </a:ext>
            </a:extLst>
          </p:cNvPr>
          <p:cNvSpPr/>
          <p:nvPr/>
        </p:nvSpPr>
        <p:spPr>
          <a:xfrm>
            <a:off x="10635025" y="594796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8" name="Raute 77">
            <a:extLst>
              <a:ext uri="{FF2B5EF4-FFF2-40B4-BE49-F238E27FC236}">
                <a16:creationId xmlns:a16="http://schemas.microsoft.com/office/drawing/2014/main" id="{A5BC0072-B7D0-4A6E-BD1E-64ADFE35ABBF}"/>
              </a:ext>
            </a:extLst>
          </p:cNvPr>
          <p:cNvSpPr/>
          <p:nvPr/>
        </p:nvSpPr>
        <p:spPr>
          <a:xfrm>
            <a:off x="7141972" y="594796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E3C2D54-5CEE-4578-968D-D4A42CEA3F1A}"/>
              </a:ext>
            </a:extLst>
          </p:cNvPr>
          <p:cNvCxnSpPr>
            <a:cxnSpLocks/>
            <a:stCxn id="53" idx="1"/>
            <a:endCxn id="78" idx="3"/>
          </p:cNvCxnSpPr>
          <p:nvPr/>
        </p:nvCxnSpPr>
        <p:spPr>
          <a:xfrm flipH="1">
            <a:off x="7580722" y="6240463"/>
            <a:ext cx="87022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6B535274-0F10-4077-AECC-3DBDF4AF000C}"/>
              </a:ext>
            </a:extLst>
          </p:cNvPr>
          <p:cNvCxnSpPr>
            <a:cxnSpLocks/>
            <a:stCxn id="78" idx="1"/>
            <a:endCxn id="69" idx="3"/>
          </p:cNvCxnSpPr>
          <p:nvPr/>
        </p:nvCxnSpPr>
        <p:spPr>
          <a:xfrm flipH="1">
            <a:off x="6276550" y="6240463"/>
            <a:ext cx="8654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C39F139-5E32-47F4-A372-1D5E8893B526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7627938" y="6240463"/>
            <a:ext cx="82301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49A6B4FF-9842-4FB6-8B6B-17ECD7B0556E}"/>
              </a:ext>
            </a:extLst>
          </p:cNvPr>
          <p:cNvCxnSpPr>
            <a:cxnSpLocks/>
            <a:stCxn id="76" idx="1"/>
            <a:endCxn id="77" idx="3"/>
          </p:cNvCxnSpPr>
          <p:nvPr/>
        </p:nvCxnSpPr>
        <p:spPr>
          <a:xfrm flipH="1">
            <a:off x="11073778" y="6240463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EFFF2B01-6203-461A-8984-930D11AB13F9}"/>
              </a:ext>
            </a:extLst>
          </p:cNvPr>
          <p:cNvCxnSpPr>
            <a:cxnSpLocks/>
            <a:stCxn id="77" idx="1"/>
            <a:endCxn id="53" idx="3"/>
          </p:cNvCxnSpPr>
          <p:nvPr/>
        </p:nvCxnSpPr>
        <p:spPr>
          <a:xfrm flipH="1">
            <a:off x="9767203" y="6240463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E5238B10-C6D9-4AA8-8AC0-D3371DD8ED93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11116472" y="6240463"/>
            <a:ext cx="82513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0A8FA846-60A1-4ADF-9C84-761E1C27DC7C}"/>
              </a:ext>
            </a:extLst>
          </p:cNvPr>
          <p:cNvSpPr/>
          <p:nvPr/>
        </p:nvSpPr>
        <p:spPr>
          <a:xfrm>
            <a:off x="4960300" y="360353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7" name="Raute 106">
            <a:extLst>
              <a:ext uri="{FF2B5EF4-FFF2-40B4-BE49-F238E27FC236}">
                <a16:creationId xmlns:a16="http://schemas.microsoft.com/office/drawing/2014/main" id="{C209879F-4FBB-44D4-A65C-594B207330DA}"/>
              </a:ext>
            </a:extLst>
          </p:cNvPr>
          <p:cNvSpPr/>
          <p:nvPr/>
        </p:nvSpPr>
        <p:spPr>
          <a:xfrm>
            <a:off x="5399050" y="477796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41492C02-5829-41C0-8DBD-99C015473515}"/>
              </a:ext>
            </a:extLst>
          </p:cNvPr>
          <p:cNvCxnSpPr>
            <a:cxnSpLocks/>
            <a:stCxn id="107" idx="0"/>
            <a:endCxn id="106" idx="2"/>
          </p:cNvCxnSpPr>
          <p:nvPr/>
        </p:nvCxnSpPr>
        <p:spPr>
          <a:xfrm flipV="1">
            <a:off x="5618425" y="4188534"/>
            <a:ext cx="0" cy="589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EE7D0CB1-E05C-4BED-A3B6-6589E8BB89A6}"/>
              </a:ext>
            </a:extLst>
          </p:cNvPr>
          <p:cNvCxnSpPr>
            <a:cxnSpLocks/>
            <a:stCxn id="69" idx="0"/>
            <a:endCxn id="107" idx="2"/>
          </p:cNvCxnSpPr>
          <p:nvPr/>
        </p:nvCxnSpPr>
        <p:spPr>
          <a:xfrm flipV="1">
            <a:off x="5618425" y="5362966"/>
            <a:ext cx="0" cy="5849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C93778B-B8B1-4949-990C-1927016DB6C7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5618425" y="5422107"/>
            <a:ext cx="0" cy="5258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aute 116">
            <a:extLst>
              <a:ext uri="{FF2B5EF4-FFF2-40B4-BE49-F238E27FC236}">
                <a16:creationId xmlns:a16="http://schemas.microsoft.com/office/drawing/2014/main" id="{040FA131-5CE9-4AC5-AA8E-219A00312228}"/>
              </a:ext>
            </a:extLst>
          </p:cNvPr>
          <p:cNvSpPr/>
          <p:nvPr/>
        </p:nvSpPr>
        <p:spPr>
          <a:xfrm>
            <a:off x="12380349" y="477796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EF956F11-7DF6-4645-9E3C-571023CB9823}"/>
              </a:ext>
            </a:extLst>
          </p:cNvPr>
          <p:cNvCxnSpPr>
            <a:cxnSpLocks/>
            <a:endCxn id="117" idx="1"/>
          </p:cNvCxnSpPr>
          <p:nvPr/>
        </p:nvCxnSpPr>
        <p:spPr>
          <a:xfrm rot="5400000" flipH="1" flipV="1">
            <a:off x="11799803" y="5367417"/>
            <a:ext cx="877497" cy="283596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18">
            <a:extLst>
              <a:ext uri="{FF2B5EF4-FFF2-40B4-BE49-F238E27FC236}">
                <a16:creationId xmlns:a16="http://schemas.microsoft.com/office/drawing/2014/main" id="{C3F28EEA-9B31-4050-9317-485DEDC1A65A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12819099" y="5070466"/>
            <a:ext cx="283600" cy="877497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18">
            <a:extLst>
              <a:ext uri="{FF2B5EF4-FFF2-40B4-BE49-F238E27FC236}">
                <a16:creationId xmlns:a16="http://schemas.microsoft.com/office/drawing/2014/main" id="{E77A0B96-C24C-4250-9714-2A5DF957C72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777855" y="5389361"/>
            <a:ext cx="877509" cy="239712"/>
          </a:xfrm>
          <a:prstGeom prst="bentConnector3">
            <a:avLst>
              <a:gd name="adj1" fmla="val 99931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032A0A22-7E61-4363-A32A-43CFF77602B2}"/>
              </a:ext>
            </a:extLst>
          </p:cNvPr>
          <p:cNvSpPr/>
          <p:nvPr/>
        </p:nvSpPr>
        <p:spPr>
          <a:xfrm>
            <a:off x="4960300" y="788795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</a:p>
        </p:txBody>
      </p:sp>
      <p:sp>
        <p:nvSpPr>
          <p:cNvPr id="136" name="Raute 135">
            <a:extLst>
              <a:ext uri="{FF2B5EF4-FFF2-40B4-BE49-F238E27FC236}">
                <a16:creationId xmlns:a16="http://schemas.microsoft.com/office/drawing/2014/main" id="{E632220E-7583-4A4C-B946-6CC1C84E8538}"/>
              </a:ext>
            </a:extLst>
          </p:cNvPr>
          <p:cNvSpPr/>
          <p:nvPr/>
        </p:nvSpPr>
        <p:spPr>
          <a:xfrm>
            <a:off x="7141972" y="7887957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F2BC1146-A398-46B2-B34C-D61AD94F2A1C}"/>
              </a:ext>
            </a:extLst>
          </p:cNvPr>
          <p:cNvCxnSpPr>
            <a:cxnSpLocks/>
            <a:endCxn id="136" idx="3"/>
          </p:cNvCxnSpPr>
          <p:nvPr/>
        </p:nvCxnSpPr>
        <p:spPr>
          <a:xfrm rot="5400000">
            <a:off x="7294933" y="6818751"/>
            <a:ext cx="1647495" cy="1075916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1F0401A4-07B1-4815-8684-AC193A9D09CD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9561513" y="6532961"/>
            <a:ext cx="1073512" cy="1647496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id="{7EC40453-8E73-46D9-AA58-A38FD7FD3B9B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flipH="1">
            <a:off x="11073778" y="8180457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B6F65492-00E6-42E0-9C92-3C8C94F745CE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11116472" y="8180457"/>
            <a:ext cx="82513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81">
            <a:extLst>
              <a:ext uri="{FF2B5EF4-FFF2-40B4-BE49-F238E27FC236}">
                <a16:creationId xmlns:a16="http://schemas.microsoft.com/office/drawing/2014/main" id="{2FC2447C-EA68-42F6-8410-425D25D5B34B}"/>
              </a:ext>
            </a:extLst>
          </p:cNvPr>
          <p:cNvCxnSpPr>
            <a:cxnSpLocks/>
          </p:cNvCxnSpPr>
          <p:nvPr/>
        </p:nvCxnSpPr>
        <p:spPr>
          <a:xfrm rot="5400000">
            <a:off x="7318541" y="6842360"/>
            <a:ext cx="1647494" cy="1028700"/>
          </a:xfrm>
          <a:prstGeom prst="bentConnector3">
            <a:avLst>
              <a:gd name="adj1" fmla="val 10001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C16825CC-D7AD-45EB-A2E6-900123113A34}"/>
              </a:ext>
            </a:extLst>
          </p:cNvPr>
          <p:cNvCxnSpPr>
            <a:cxnSpLocks/>
            <a:stCxn id="136" idx="1"/>
            <a:endCxn id="135" idx="3"/>
          </p:cNvCxnSpPr>
          <p:nvPr/>
        </p:nvCxnSpPr>
        <p:spPr>
          <a:xfrm flipH="1">
            <a:off x="6276550" y="8180457"/>
            <a:ext cx="8654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itel 1">
            <a:extLst>
              <a:ext uri="{FF2B5EF4-FFF2-40B4-BE49-F238E27FC236}">
                <a16:creationId xmlns:a16="http://schemas.microsoft.com/office/drawing/2014/main" id="{00FBE0D3-BAE0-4975-B333-64123135F200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Logging</a:t>
            </a:r>
          </a:p>
        </p:txBody>
      </p:sp>
      <p:cxnSp>
        <p:nvCxnSpPr>
          <p:cNvPr id="46" name="Gerader Verbinder 281">
            <a:extLst>
              <a:ext uri="{FF2B5EF4-FFF2-40B4-BE49-F238E27FC236}">
                <a16:creationId xmlns:a16="http://schemas.microsoft.com/office/drawing/2014/main" id="{5661289D-DB48-417A-AB2E-DA3CE2B82E76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281">
            <a:extLst>
              <a:ext uri="{FF2B5EF4-FFF2-40B4-BE49-F238E27FC236}">
                <a16:creationId xmlns:a16="http://schemas.microsoft.com/office/drawing/2014/main" id="{B42844B5-073A-4F4B-A683-80B02BAEAEE4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B841FA6-7C83-4039-BA02-E570FDBC7677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19 of 27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512BD5-1F11-422F-87EA-A9B26BA41FF0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DA8217-7BC9-43E1-BDB0-659F72B75354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26.03.2021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23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281">
            <a:extLst>
              <a:ext uri="{FF2B5EF4-FFF2-40B4-BE49-F238E27FC236}">
                <a16:creationId xmlns:a16="http://schemas.microsoft.com/office/drawing/2014/main" id="{011EF779-0322-4B7F-9A67-A674FDFBC996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96C4E2-FEC1-42A5-8D5B-66E15CD5BFED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2 of 27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A21962-FBBB-44A6-9F4D-6F2C0728E24E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8EBB68-9483-4C81-B861-7B8A0414001C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26.03.2021</a:t>
            </a:fld>
            <a:endParaRPr lang="de-DE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0D98B18-E6AC-43CE-BF85-4D908E1BB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676075"/>
              </p:ext>
            </p:extLst>
          </p:nvPr>
        </p:nvGraphicFramePr>
        <p:xfrm>
          <a:off x="674621" y="402031"/>
          <a:ext cx="16870495" cy="10988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3317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31C0DC9-07C1-4C7D-AFA1-8ABEDCBE73C5}"/>
              </a:ext>
            </a:extLst>
          </p:cNvPr>
          <p:cNvSpPr txBox="1"/>
          <p:nvPr/>
        </p:nvSpPr>
        <p:spPr>
          <a:xfrm>
            <a:off x="341718" y="1127983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LogRecord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9531FE29-4F4D-4504-854B-805FDB7F5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081437"/>
              </p:ext>
            </p:extLst>
          </p:nvPr>
        </p:nvGraphicFramePr>
        <p:xfrm>
          <a:off x="341719" y="1651203"/>
          <a:ext cx="1751955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154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2200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22002">
                  <a:extLst>
                    <a:ext uri="{9D8B030D-6E8A-4147-A177-3AD203B41FA5}">
                      <a16:colId xmlns:a16="http://schemas.microsoft.com/office/drawing/2014/main" val="4281478481"/>
                    </a:ext>
                  </a:extLst>
                </a:gridCol>
                <a:gridCol w="1822002">
                  <a:extLst>
                    <a:ext uri="{9D8B030D-6E8A-4147-A177-3AD203B41FA5}">
                      <a16:colId xmlns:a16="http://schemas.microsoft.com/office/drawing/2014/main" val="706277542"/>
                    </a:ext>
                  </a:extLst>
                </a:gridCol>
                <a:gridCol w="1822002">
                  <a:extLst>
                    <a:ext uri="{9D8B030D-6E8A-4147-A177-3AD203B41FA5}">
                      <a16:colId xmlns:a16="http://schemas.microsoft.com/office/drawing/2014/main" val="2258981990"/>
                    </a:ext>
                  </a:extLst>
                </a:gridCol>
                <a:gridCol w="1822002">
                  <a:extLst>
                    <a:ext uri="{9D8B030D-6E8A-4147-A177-3AD203B41FA5}">
                      <a16:colId xmlns:a16="http://schemas.microsoft.com/office/drawing/2014/main" val="2430801021"/>
                    </a:ext>
                  </a:extLst>
                </a:gridCol>
                <a:gridCol w="1822002">
                  <a:extLst>
                    <a:ext uri="{9D8B030D-6E8A-4147-A177-3AD203B41FA5}">
                      <a16:colId xmlns:a16="http://schemas.microsoft.com/office/drawing/2014/main" val="938950825"/>
                    </a:ext>
                  </a:extLst>
                </a:gridCol>
                <a:gridCol w="1822002">
                  <a:extLst>
                    <a:ext uri="{9D8B030D-6E8A-4147-A177-3AD203B41FA5}">
                      <a16:colId xmlns:a16="http://schemas.microsoft.com/office/drawing/2014/main" val="2709900828"/>
                    </a:ext>
                  </a:extLst>
                </a:gridCol>
                <a:gridCol w="2318126">
                  <a:extLst>
                    <a:ext uri="{9D8B030D-6E8A-4147-A177-3AD203B41FA5}">
                      <a16:colId xmlns:a16="http://schemas.microsoft.com/office/drawing/2014/main" val="1574993919"/>
                    </a:ext>
                  </a:extLst>
                </a:gridCol>
                <a:gridCol w="1325878">
                  <a:extLst>
                    <a:ext uri="{9D8B030D-6E8A-4147-A177-3AD203B41FA5}">
                      <a16:colId xmlns:a16="http://schemas.microsoft.com/office/drawing/2014/main" val="935019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logID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eventName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1" u="sng" dirty="0" err="1">
                          <a:effectLst/>
                        </a:rPr>
                        <a:t>level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levelText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app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appVersion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systemVersion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traceID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FindByID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Info (Level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ProcessStarted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Info (Level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RequestFailed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Error (Level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ProcessEnded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Info (Level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368CEE22-4AC3-41FB-A942-A2443ECB4E94}"/>
              </a:ext>
            </a:extLst>
          </p:cNvPr>
          <p:cNvSpPr txBox="1"/>
          <p:nvPr/>
        </p:nvSpPr>
        <p:spPr>
          <a:xfrm>
            <a:off x="4377691" y="3767013"/>
            <a:ext cx="1566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LogType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E7E8EADB-EDAD-452D-93D8-190A4502A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86798"/>
              </p:ext>
            </p:extLst>
          </p:nvPr>
        </p:nvGraphicFramePr>
        <p:xfrm>
          <a:off x="4377691" y="4290233"/>
          <a:ext cx="342563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0522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2040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Warn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BADFCBF3-772D-406D-8AC8-31481116005F}"/>
              </a:ext>
            </a:extLst>
          </p:cNvPr>
          <p:cNvSpPr txBox="1"/>
          <p:nvPr/>
        </p:nvSpPr>
        <p:spPr>
          <a:xfrm>
            <a:off x="341718" y="3767013"/>
            <a:ext cx="1673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LogLevel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6507B7FA-DDCF-4859-BAEF-1DE52FA3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212662"/>
              </p:ext>
            </p:extLst>
          </p:nvPr>
        </p:nvGraphicFramePr>
        <p:xfrm>
          <a:off x="341719" y="4290233"/>
          <a:ext cx="373642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2939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893147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191388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levelID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type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Trace (Level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Trace (Level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Debug (Level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Debug (Level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339F6D75-2246-4818-AB75-C9130B54A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200852"/>
              </p:ext>
            </p:extLst>
          </p:nvPr>
        </p:nvGraphicFramePr>
        <p:xfrm>
          <a:off x="341720" y="6929263"/>
          <a:ext cx="746160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0554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05540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445052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key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jdbc:mysql://localhost:3306/vinyl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2"/>
                        </a:rPr>
                        <a:t>https://api.yummy-yogurt.com</a:t>
                      </a:r>
                      <a:r>
                        <a:rPr lang="de-DE" sz="1600" b="0" u="none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8080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46B90928-F420-4627-B4E3-F68CE41BC77B}"/>
              </a:ext>
            </a:extLst>
          </p:cNvPr>
          <p:cNvSpPr txBox="1"/>
          <p:nvPr/>
        </p:nvSpPr>
        <p:spPr>
          <a:xfrm>
            <a:off x="341718" y="6406043"/>
            <a:ext cx="2578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LogAttribute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AF1DEE46-221D-4C98-AB1D-53609F35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54701"/>
              </p:ext>
            </p:extLst>
          </p:nvPr>
        </p:nvGraphicFramePr>
        <p:xfrm>
          <a:off x="8056350" y="4290233"/>
          <a:ext cx="980492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87782">
                  <a:extLst>
                    <a:ext uri="{9D8B030D-6E8A-4147-A177-3AD203B41FA5}">
                      <a16:colId xmlns:a16="http://schemas.microsoft.com/office/drawing/2014/main" val="2165330465"/>
                    </a:ext>
                  </a:extLst>
                </a:gridCol>
                <a:gridCol w="105568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360666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536553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35260">
                  <a:extLst>
                    <a:ext uri="{9D8B030D-6E8A-4147-A177-3AD203B41FA5}">
                      <a16:colId xmlns:a16="http://schemas.microsoft.com/office/drawing/2014/main" val="3577602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bodyID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log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key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The entity with the ID 1 could not be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Request to </a:t>
                      </a:r>
                      <a:r>
                        <a:rPr lang="de-DE" sz="1600" b="0" u="none" dirty="0">
                          <a:hlinkClick r:id="rId2"/>
                        </a:rPr>
                        <a:t>https://api.yummy-yogurt.com</a:t>
                      </a:r>
                      <a:r>
                        <a:rPr lang="de-DE" sz="1600" b="0" u="none" dirty="0"/>
                        <a:t> was 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B2184115-402A-44B7-8833-ABF4516A0700}"/>
              </a:ext>
            </a:extLst>
          </p:cNvPr>
          <p:cNvSpPr txBox="1"/>
          <p:nvPr/>
        </p:nvSpPr>
        <p:spPr>
          <a:xfrm>
            <a:off x="8056351" y="3767013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LogBody</a:t>
            </a:r>
            <a:endParaRPr lang="de-DE" b="1" dirty="0">
              <a:latin typeface="+mj-lt"/>
            </a:endParaRP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6394DCE4-58D4-4F72-A8BC-EEE81AE4506C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Logging</a:t>
            </a:r>
          </a:p>
        </p:txBody>
      </p:sp>
      <p:cxnSp>
        <p:nvCxnSpPr>
          <p:cNvPr id="17" name="Gerader Verbinder 281">
            <a:extLst>
              <a:ext uri="{FF2B5EF4-FFF2-40B4-BE49-F238E27FC236}">
                <a16:creationId xmlns:a16="http://schemas.microsoft.com/office/drawing/2014/main" id="{0D737C10-6C5B-4CA1-A331-7B8FF305FFE4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281">
            <a:extLst>
              <a:ext uri="{FF2B5EF4-FFF2-40B4-BE49-F238E27FC236}">
                <a16:creationId xmlns:a16="http://schemas.microsoft.com/office/drawing/2014/main" id="{07E164A5-A125-4EF8-B41C-0B2506927B75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0A613A-42F3-4D55-98B3-E3E1B485E0E1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20 of 27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F20B34-E14E-4084-99A1-EA55ECBD0FF3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7E42E2-D5AA-4029-B5D5-F827E4327821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26.03.2021</a:t>
            </a:fld>
            <a:endParaRPr lang="de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B659D0-C84D-46FB-BB34-04D1FAFE89C4}"/>
              </a:ext>
            </a:extLst>
          </p:cNvPr>
          <p:cNvSpPr txBox="1"/>
          <p:nvPr/>
        </p:nvSpPr>
        <p:spPr>
          <a:xfrm>
            <a:off x="288939" y="9377069"/>
            <a:ext cx="7514385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The system and systemVersion column in the log record table must be maintained together: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system column is null ↔ systemVersion column is null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system column is not null ↔ systemVersion column is not null</a:t>
            </a:r>
          </a:p>
        </p:txBody>
      </p:sp>
    </p:spTree>
    <p:extLst>
      <p:ext uri="{BB962C8B-B14F-4D97-AF65-F5344CB8AC3E}">
        <p14:creationId xmlns:p14="http://schemas.microsoft.com/office/powerpoint/2010/main" val="2876750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AB56D-5925-46AF-9540-EBB4F5625D0C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Logging</a:t>
            </a:r>
          </a:p>
        </p:txBody>
      </p:sp>
      <p:cxnSp>
        <p:nvCxnSpPr>
          <p:cNvPr id="3" name="Gerader Verbinder 281">
            <a:extLst>
              <a:ext uri="{FF2B5EF4-FFF2-40B4-BE49-F238E27FC236}">
                <a16:creationId xmlns:a16="http://schemas.microsoft.com/office/drawing/2014/main" id="{20B84163-CC62-4C09-90FF-2E064FA667D4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281">
            <a:extLst>
              <a:ext uri="{FF2B5EF4-FFF2-40B4-BE49-F238E27FC236}">
                <a16:creationId xmlns:a16="http://schemas.microsoft.com/office/drawing/2014/main" id="{F39F9A10-617C-45A3-8D0A-E461D118301C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B07763-786C-423E-991C-84931D940D43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21 of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56511-3B2B-4976-A8D9-8C1691405313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F7F27-02E4-4AD1-A6F6-C31053547F00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26.03.2021</a:t>
            </a:fld>
            <a:endParaRPr lang="de-DE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A033BFD-5EAA-4967-B022-D0ABE74E7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937510"/>
              </p:ext>
            </p:extLst>
          </p:nvPr>
        </p:nvGraphicFramePr>
        <p:xfrm>
          <a:off x="13143318" y="1895043"/>
          <a:ext cx="4717963" cy="40592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3006">
                  <a:extLst>
                    <a:ext uri="{9D8B030D-6E8A-4147-A177-3AD203B41FA5}">
                      <a16:colId xmlns:a16="http://schemas.microsoft.com/office/drawing/2014/main" val="1594622722"/>
                    </a:ext>
                  </a:extLst>
                </a:gridCol>
                <a:gridCol w="1548534">
                  <a:extLst>
                    <a:ext uri="{9D8B030D-6E8A-4147-A177-3AD203B41FA5}">
                      <a16:colId xmlns:a16="http://schemas.microsoft.com/office/drawing/2014/main" val="2002076384"/>
                    </a:ext>
                  </a:extLst>
                </a:gridCol>
                <a:gridCol w="1606423">
                  <a:extLst>
                    <a:ext uri="{9D8B030D-6E8A-4147-A177-3AD203B41FA5}">
                      <a16:colId xmlns:a16="http://schemas.microsoft.com/office/drawing/2014/main" val="334343836"/>
                    </a:ext>
                  </a:extLst>
                </a:gridCol>
              </a:tblGrid>
              <a:tr h="630294"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b="1" u="none" strike="noStrike" dirty="0">
                          <a:effectLst/>
                        </a:rPr>
                        <a:t>key</a:t>
                      </a:r>
                      <a:endParaRPr lang="de-D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b="1" u="none" strike="noStrike" dirty="0">
                          <a:effectLst/>
                        </a:rPr>
                        <a:t>value</a:t>
                      </a:r>
                      <a:endParaRPr lang="de-D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b="1" u="none" strike="noStrike" dirty="0">
                          <a:effectLst/>
                        </a:rPr>
                        <a:t>parent</a:t>
                      </a:r>
                      <a:endParaRPr lang="de-D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225372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9C0006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9C0006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9C0006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6692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9C0006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>
                          <a:solidFill>
                            <a:srgbClr val="9C0006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9C0006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11703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9C0006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>
                          <a:solidFill>
                            <a:srgbClr val="9C0006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9C0006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78187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>
                          <a:solidFill>
                            <a:srgbClr val="9C0006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9C0006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9C0006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77919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006100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006100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006100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20827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006100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006100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006100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35610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006100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006100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006100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33044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>
                          <a:solidFill>
                            <a:srgbClr val="006100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>
                          <a:solidFill>
                            <a:srgbClr val="006100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006100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85935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B6F3831-B8F5-4BF9-8A13-4A44F6BE6990}"/>
              </a:ext>
            </a:extLst>
          </p:cNvPr>
          <p:cNvSpPr txBox="1"/>
          <p:nvPr/>
        </p:nvSpPr>
        <p:spPr>
          <a:xfrm>
            <a:off x="341718" y="1651203"/>
            <a:ext cx="12231282" cy="945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/>
              <a:t>The log body can contain a json tree structure or just plain text. There are certain combinations for the columns </a:t>
            </a:r>
            <a:r>
              <a:rPr lang="de-DE" sz="2400" b="1" dirty="0"/>
              <a:t>key</a:t>
            </a:r>
            <a:r>
              <a:rPr lang="de-DE" sz="2400" dirty="0"/>
              <a:t>, </a:t>
            </a:r>
            <a:r>
              <a:rPr lang="de-DE" sz="2400" b="1" dirty="0"/>
              <a:t>value</a:t>
            </a:r>
            <a:r>
              <a:rPr lang="de-DE" sz="2400" dirty="0"/>
              <a:t> and </a:t>
            </a:r>
            <a:r>
              <a:rPr lang="de-DE" sz="2400" b="1" dirty="0"/>
              <a:t>parent</a:t>
            </a:r>
            <a:r>
              <a:rPr lang="de-DE" sz="2400" dirty="0"/>
              <a:t> that are not allowed in the log body.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/>
              <a:t>The following </a:t>
            </a:r>
            <a:r>
              <a:rPr lang="de-DE" sz="2400" dirty="0">
                <a:solidFill>
                  <a:srgbClr val="9C0006"/>
                </a:solidFill>
                <a:highlight>
                  <a:srgbClr val="FFC7CE"/>
                </a:highlight>
              </a:rPr>
              <a:t>red</a:t>
            </a:r>
            <a:r>
              <a:rPr lang="de-DE" sz="2400" dirty="0"/>
              <a:t> combinations are not allowed: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If the key and value column are null, there is no reason to insert the row, as it doesn‘t provide any information about the log.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If the key column is null and the others are not null, you try to add a value to a nested object. But only key/value pairs can be added to a nested object.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If the value column is null and the others are not null, you try to add a key/value pair to a nested object that doesn‘t provide any information about the log.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/>
              <a:t>The </a:t>
            </a:r>
            <a:r>
              <a:rPr lang="de-DE" sz="2400" dirty="0">
                <a:solidFill>
                  <a:srgbClr val="006100"/>
                </a:solidFill>
                <a:highlight>
                  <a:srgbClr val="C6EFCE"/>
                </a:highlight>
              </a:rPr>
              <a:t>green</a:t>
            </a:r>
            <a:r>
              <a:rPr lang="de-DE" sz="2400" dirty="0"/>
              <a:t> combinations are allowed and have the following meaning: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If all columns are not null, you add a key/value pair to a nested object.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If the parent column is null, but the others are not null, you add a key/value pair to the root of the object.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If the key column is not null and the others are null, you define the key for a nested object.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If the value column is not null and the others are null, the body is just plain text and not a json object.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2400" dirty="0"/>
          </a:p>
        </p:txBody>
      </p:sp>
      <p:sp>
        <p:nvSpPr>
          <p:cNvPr id="19" name="Textfeld 2">
            <a:extLst>
              <a:ext uri="{FF2B5EF4-FFF2-40B4-BE49-F238E27FC236}">
                <a16:creationId xmlns:a16="http://schemas.microsoft.com/office/drawing/2014/main" id="{467B091D-F126-4CA8-A913-DD66C44188BD}"/>
              </a:ext>
            </a:extLst>
          </p:cNvPr>
          <p:cNvSpPr txBox="1"/>
          <p:nvPr/>
        </p:nvSpPr>
        <p:spPr>
          <a:xfrm>
            <a:off x="341718" y="1127983"/>
            <a:ext cx="4899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Understanding the Log Body</a:t>
            </a:r>
            <a:endParaRPr lang="de-DE" b="1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29CEBD-D4CF-4E9E-ADE6-A69BCCD16DC0}"/>
              </a:ext>
            </a:extLst>
          </p:cNvPr>
          <p:cNvSpPr txBox="1"/>
          <p:nvPr/>
        </p:nvSpPr>
        <p:spPr>
          <a:xfrm>
            <a:off x="13143318" y="6086573"/>
            <a:ext cx="4717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Figure 1 – Possible combinations for the log body</a:t>
            </a:r>
          </a:p>
        </p:txBody>
      </p:sp>
    </p:spTree>
    <p:extLst>
      <p:ext uri="{BB962C8B-B14F-4D97-AF65-F5344CB8AC3E}">
        <p14:creationId xmlns:p14="http://schemas.microsoft.com/office/powerpoint/2010/main" val="597391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281">
            <a:extLst>
              <a:ext uri="{FF2B5EF4-FFF2-40B4-BE49-F238E27FC236}">
                <a16:creationId xmlns:a16="http://schemas.microsoft.com/office/drawing/2014/main" id="{DF1031F6-DB96-49AD-A6CB-6AB3A8D76982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D548E9-EA55-4CD2-992F-438C768AA29B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22 of 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F6C95-2F9C-4C67-B4D2-E245CF109C62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FB45AB-50DB-4CFB-8769-639E9C273ED1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26.03.2021</a:t>
            </a:fld>
            <a:endParaRPr lang="de-DE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A0360A2-6224-46B2-B894-289D2F7E85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8916224"/>
              </p:ext>
            </p:extLst>
          </p:nvPr>
        </p:nvGraphicFramePr>
        <p:xfrm>
          <a:off x="674621" y="402031"/>
          <a:ext cx="16870495" cy="10988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6569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8AE26C7-2674-4878-A539-999125D2DEB3}"/>
              </a:ext>
            </a:extLst>
          </p:cNvPr>
          <p:cNvSpPr/>
          <p:nvPr/>
        </p:nvSpPr>
        <p:spPr>
          <a:xfrm>
            <a:off x="8450950" y="59479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Metric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104EC7E-7239-4918-8E5F-185E2647FD97}"/>
              </a:ext>
            </a:extLst>
          </p:cNvPr>
          <p:cNvSpPr/>
          <p:nvPr/>
        </p:nvSpPr>
        <p:spPr>
          <a:xfrm>
            <a:off x="12400720" y="59479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9" name="Raute 58">
            <a:extLst>
              <a:ext uri="{FF2B5EF4-FFF2-40B4-BE49-F238E27FC236}">
                <a16:creationId xmlns:a16="http://schemas.microsoft.com/office/drawing/2014/main" id="{83A19FF3-4C83-4B01-8B02-90353FEBE562}"/>
              </a:ext>
            </a:extLst>
          </p:cNvPr>
          <p:cNvSpPr/>
          <p:nvPr/>
        </p:nvSpPr>
        <p:spPr>
          <a:xfrm>
            <a:off x="10864585" y="594796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66F75A3E-67E0-47DF-814A-BE1A7D4DCB18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>
            <a:off x="9767203" y="6240463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EEF08B5-7D2A-4871-97D4-98F2F8866A00}"/>
              </a:ext>
            </a:extLst>
          </p:cNvPr>
          <p:cNvCxnSpPr>
            <a:cxnSpLocks/>
            <a:stCxn id="59" idx="3"/>
            <a:endCxn id="56" idx="1"/>
          </p:cNvCxnSpPr>
          <p:nvPr/>
        </p:nvCxnSpPr>
        <p:spPr>
          <a:xfrm>
            <a:off x="11303338" y="6240463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A5582C38-9D14-4DD8-A784-67ECD44DB46F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9767200" y="6240463"/>
            <a:ext cx="10468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59D3A54D-3CAB-4614-AFF8-BCC8BE8EDCFA}"/>
              </a:ext>
            </a:extLst>
          </p:cNvPr>
          <p:cNvSpPr/>
          <p:nvPr/>
        </p:nvSpPr>
        <p:spPr>
          <a:xfrm>
            <a:off x="8447905" y="887240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Monitoring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Group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19B5F4-05C2-4981-9D21-194C7C5F7F93}"/>
              </a:ext>
            </a:extLst>
          </p:cNvPr>
          <p:cNvSpPr/>
          <p:nvPr/>
        </p:nvSpPr>
        <p:spPr>
          <a:xfrm>
            <a:off x="8450950" y="235159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Measure-ment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9" name="Raute 68">
            <a:extLst>
              <a:ext uri="{FF2B5EF4-FFF2-40B4-BE49-F238E27FC236}">
                <a16:creationId xmlns:a16="http://schemas.microsoft.com/office/drawing/2014/main" id="{D1700A36-4FFA-408F-ADCA-9876385E4FD6}"/>
              </a:ext>
            </a:extLst>
          </p:cNvPr>
          <p:cNvSpPr/>
          <p:nvPr/>
        </p:nvSpPr>
        <p:spPr>
          <a:xfrm>
            <a:off x="8889700" y="741018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20E6E5E-E684-4F75-BCD5-36FA63D904AB}"/>
              </a:ext>
            </a:extLst>
          </p:cNvPr>
          <p:cNvCxnSpPr>
            <a:cxnSpLocks/>
            <a:stCxn id="55" idx="2"/>
            <a:endCxn id="69" idx="0"/>
          </p:cNvCxnSpPr>
          <p:nvPr/>
        </p:nvCxnSpPr>
        <p:spPr>
          <a:xfrm>
            <a:off x="9109075" y="6532963"/>
            <a:ext cx="0" cy="8772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D22C0993-B035-498B-8C30-2CE58A73970A}"/>
              </a:ext>
            </a:extLst>
          </p:cNvPr>
          <p:cNvCxnSpPr>
            <a:cxnSpLocks/>
            <a:stCxn id="69" idx="2"/>
            <a:endCxn id="65" idx="0"/>
          </p:cNvCxnSpPr>
          <p:nvPr/>
        </p:nvCxnSpPr>
        <p:spPr>
          <a:xfrm flipH="1">
            <a:off x="9106030" y="7995185"/>
            <a:ext cx="3045" cy="8772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CAA4BA6F-8AF3-4758-AF10-28A030D979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9109075" y="6532963"/>
            <a:ext cx="0" cy="8265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aute 84">
            <a:extLst>
              <a:ext uri="{FF2B5EF4-FFF2-40B4-BE49-F238E27FC236}">
                <a16:creationId xmlns:a16="http://schemas.microsoft.com/office/drawing/2014/main" id="{701D840A-FB43-4B8A-A71C-E6A24E8A64AC}"/>
              </a:ext>
            </a:extLst>
          </p:cNvPr>
          <p:cNvSpPr/>
          <p:nvPr/>
        </p:nvSpPr>
        <p:spPr>
          <a:xfrm>
            <a:off x="8889700" y="4225591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4F41CCD-878C-417A-8F20-7428C076326E}"/>
              </a:ext>
            </a:extLst>
          </p:cNvPr>
          <p:cNvCxnSpPr>
            <a:cxnSpLocks/>
            <a:stCxn id="55" idx="0"/>
            <a:endCxn id="85" idx="2"/>
          </p:cNvCxnSpPr>
          <p:nvPr/>
        </p:nvCxnSpPr>
        <p:spPr>
          <a:xfrm flipV="1">
            <a:off x="9109075" y="4664341"/>
            <a:ext cx="0" cy="12836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83D5E9C1-DD9F-474C-AD61-94BED58A72C9}"/>
              </a:ext>
            </a:extLst>
          </p:cNvPr>
          <p:cNvCxnSpPr>
            <a:cxnSpLocks/>
            <a:stCxn id="41" idx="1"/>
            <a:endCxn id="85" idx="3"/>
          </p:cNvCxnSpPr>
          <p:nvPr/>
        </p:nvCxnSpPr>
        <p:spPr>
          <a:xfrm flipH="1">
            <a:off x="9328450" y="4444966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FDF4ACA3-8CC9-40E2-A708-0C1CC5E1AEA6}"/>
              </a:ext>
            </a:extLst>
          </p:cNvPr>
          <p:cNvSpPr/>
          <p:nvPr/>
        </p:nvSpPr>
        <p:spPr>
          <a:xfrm>
            <a:off x="12400720" y="234716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848FFD2-1F55-4B78-B649-5C18BE28502E}"/>
              </a:ext>
            </a:extLst>
          </p:cNvPr>
          <p:cNvCxnSpPr>
            <a:cxnSpLocks/>
            <a:stCxn id="85" idx="0"/>
            <a:endCxn id="67" idx="2"/>
          </p:cNvCxnSpPr>
          <p:nvPr/>
        </p:nvCxnSpPr>
        <p:spPr>
          <a:xfrm flipV="1">
            <a:off x="9109075" y="2936598"/>
            <a:ext cx="0" cy="128899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4EBE010-3920-4609-8230-252B1A413979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9109075" y="2987297"/>
            <a:ext cx="0" cy="12382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4A0B88A2-6713-48F6-A075-ED0967B28837}"/>
              </a:ext>
            </a:extLst>
          </p:cNvPr>
          <p:cNvSpPr/>
          <p:nvPr/>
        </p:nvSpPr>
        <p:spPr>
          <a:xfrm>
            <a:off x="10425835" y="415246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0" name="Raute 49">
            <a:extLst>
              <a:ext uri="{FF2B5EF4-FFF2-40B4-BE49-F238E27FC236}">
                <a16:creationId xmlns:a16="http://schemas.microsoft.com/office/drawing/2014/main" id="{650F8BB2-B4A6-472E-9935-C70429317251}"/>
              </a:ext>
            </a:extLst>
          </p:cNvPr>
          <p:cNvSpPr/>
          <p:nvPr/>
        </p:nvSpPr>
        <p:spPr>
          <a:xfrm>
            <a:off x="10864585" y="235159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64A6051-3878-4F2F-B5F2-1EA6148857DC}"/>
              </a:ext>
            </a:extLst>
          </p:cNvPr>
          <p:cNvCxnSpPr>
            <a:cxnSpLocks/>
            <a:stCxn id="67" idx="3"/>
            <a:endCxn id="50" idx="1"/>
          </p:cNvCxnSpPr>
          <p:nvPr/>
        </p:nvCxnSpPr>
        <p:spPr>
          <a:xfrm>
            <a:off x="9767200" y="2644098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AF4B736B-1689-429B-ACE5-348CB50E0DD7}"/>
              </a:ext>
            </a:extLst>
          </p:cNvPr>
          <p:cNvCxnSpPr>
            <a:cxnSpLocks/>
            <a:stCxn id="50" idx="3"/>
            <a:endCxn id="93" idx="1"/>
          </p:cNvCxnSpPr>
          <p:nvPr/>
        </p:nvCxnSpPr>
        <p:spPr>
          <a:xfrm flipV="1">
            <a:off x="11303335" y="2639666"/>
            <a:ext cx="1097385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04F8FE4F-77D9-48EF-B6CE-DC1CCBF8CF8D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9767200" y="2639666"/>
            <a:ext cx="1046850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1">
            <a:extLst>
              <a:ext uri="{FF2B5EF4-FFF2-40B4-BE49-F238E27FC236}">
                <a16:creationId xmlns:a16="http://schemas.microsoft.com/office/drawing/2014/main" id="{01CE95D4-39E3-44B4-BDB2-33993EB63E5D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Monitoring</a:t>
            </a:r>
          </a:p>
        </p:txBody>
      </p:sp>
      <p:cxnSp>
        <p:nvCxnSpPr>
          <p:cNvPr id="33" name="Gerader Verbinder 281">
            <a:extLst>
              <a:ext uri="{FF2B5EF4-FFF2-40B4-BE49-F238E27FC236}">
                <a16:creationId xmlns:a16="http://schemas.microsoft.com/office/drawing/2014/main" id="{2832AB77-B059-4B8A-AB33-8837D04D1E4A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281">
            <a:extLst>
              <a:ext uri="{FF2B5EF4-FFF2-40B4-BE49-F238E27FC236}">
                <a16:creationId xmlns:a16="http://schemas.microsoft.com/office/drawing/2014/main" id="{5A6C9697-9F3E-4CC3-AC66-06D15CC2601E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9A85E8-E27A-4A40-ADA2-9D2CAA2E9198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23 of 27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5DB7AB-CA6C-4E1E-AC8B-648646D9E187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92E2D1-656C-460F-82A2-446EE8EBA77A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26.03.2021</a:t>
            </a:fld>
            <a:endParaRPr lang="de-DE" dirty="0"/>
          </a:p>
        </p:txBody>
      </p:sp>
      <p:sp>
        <p:nvSpPr>
          <p:cNvPr id="38" name="Rechteck 66">
            <a:extLst>
              <a:ext uri="{FF2B5EF4-FFF2-40B4-BE49-F238E27FC236}">
                <a16:creationId xmlns:a16="http://schemas.microsoft.com/office/drawing/2014/main" id="{B855F5F4-D0C2-4961-AEA5-DB502F4C1284}"/>
              </a:ext>
            </a:extLst>
          </p:cNvPr>
          <p:cNvSpPr/>
          <p:nvPr/>
        </p:nvSpPr>
        <p:spPr>
          <a:xfrm>
            <a:off x="6257203" y="741018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Metric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Dimension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hteck 40">
            <a:extLst>
              <a:ext uri="{FF2B5EF4-FFF2-40B4-BE49-F238E27FC236}">
                <a16:creationId xmlns:a16="http://schemas.microsoft.com/office/drawing/2014/main" id="{C25BFF4B-886E-45DA-9158-89720A0FAB9E}"/>
              </a:ext>
            </a:extLst>
          </p:cNvPr>
          <p:cNvSpPr/>
          <p:nvPr/>
        </p:nvSpPr>
        <p:spPr>
          <a:xfrm>
            <a:off x="4062944" y="59479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Dimension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4" name="Raute 84">
            <a:extLst>
              <a:ext uri="{FF2B5EF4-FFF2-40B4-BE49-F238E27FC236}">
                <a16:creationId xmlns:a16="http://schemas.microsoft.com/office/drawing/2014/main" id="{7674D0C1-7E04-462A-985D-4BF54CF5A68C}"/>
              </a:ext>
            </a:extLst>
          </p:cNvPr>
          <p:cNvSpPr/>
          <p:nvPr/>
        </p:nvSpPr>
        <p:spPr>
          <a:xfrm>
            <a:off x="6695953" y="602108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6" name="Gerade Verbindung mit Pfeil 89">
            <a:extLst>
              <a:ext uri="{FF2B5EF4-FFF2-40B4-BE49-F238E27FC236}">
                <a16:creationId xmlns:a16="http://schemas.microsoft.com/office/drawing/2014/main" id="{0A57577A-1B72-475C-9089-717266F9B5B9}"/>
              </a:ext>
            </a:extLst>
          </p:cNvPr>
          <p:cNvCxnSpPr>
            <a:cxnSpLocks/>
            <a:stCxn id="55" idx="1"/>
            <a:endCxn id="64" idx="3"/>
          </p:cNvCxnSpPr>
          <p:nvPr/>
        </p:nvCxnSpPr>
        <p:spPr>
          <a:xfrm flipH="1">
            <a:off x="7134703" y="6240463"/>
            <a:ext cx="1316247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89">
            <a:extLst>
              <a:ext uri="{FF2B5EF4-FFF2-40B4-BE49-F238E27FC236}">
                <a16:creationId xmlns:a16="http://schemas.microsoft.com/office/drawing/2014/main" id="{3E80AAB2-5D85-445A-8727-868BDD343186}"/>
              </a:ext>
            </a:extLst>
          </p:cNvPr>
          <p:cNvCxnSpPr>
            <a:cxnSpLocks/>
            <a:stCxn id="40" idx="3"/>
            <a:endCxn id="64" idx="1"/>
          </p:cNvCxnSpPr>
          <p:nvPr/>
        </p:nvCxnSpPr>
        <p:spPr>
          <a:xfrm>
            <a:off x="5379194" y="6240463"/>
            <a:ext cx="1316759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89">
            <a:extLst>
              <a:ext uri="{FF2B5EF4-FFF2-40B4-BE49-F238E27FC236}">
                <a16:creationId xmlns:a16="http://schemas.microsoft.com/office/drawing/2014/main" id="{33CD343F-E6E3-4F5D-B5BE-212198058415}"/>
              </a:ext>
            </a:extLst>
          </p:cNvPr>
          <p:cNvCxnSpPr>
            <a:cxnSpLocks/>
            <a:stCxn id="64" idx="2"/>
            <a:endCxn id="38" idx="0"/>
          </p:cNvCxnSpPr>
          <p:nvPr/>
        </p:nvCxnSpPr>
        <p:spPr>
          <a:xfrm>
            <a:off x="6915328" y="6459838"/>
            <a:ext cx="0" cy="9503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89">
            <a:extLst>
              <a:ext uri="{FF2B5EF4-FFF2-40B4-BE49-F238E27FC236}">
                <a16:creationId xmlns:a16="http://schemas.microsoft.com/office/drawing/2014/main" id="{A1936699-4C1A-4345-81DF-1404362D472D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6915328" y="6459838"/>
            <a:ext cx="0" cy="89964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aute 68">
            <a:extLst>
              <a:ext uri="{FF2B5EF4-FFF2-40B4-BE49-F238E27FC236}">
                <a16:creationId xmlns:a16="http://schemas.microsoft.com/office/drawing/2014/main" id="{2B7B5593-4CE4-45F3-9931-AE8C2105EA39}"/>
              </a:ext>
            </a:extLst>
          </p:cNvPr>
          <p:cNvSpPr/>
          <p:nvPr/>
        </p:nvSpPr>
        <p:spPr>
          <a:xfrm>
            <a:off x="4501694" y="415232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9" name="Rechteck 64">
            <a:extLst>
              <a:ext uri="{FF2B5EF4-FFF2-40B4-BE49-F238E27FC236}">
                <a16:creationId xmlns:a16="http://schemas.microsoft.com/office/drawing/2014/main" id="{5ED559CB-4E16-4F98-9735-808E7982BEA2}"/>
              </a:ext>
            </a:extLst>
          </p:cNvPr>
          <p:cNvSpPr/>
          <p:nvPr/>
        </p:nvSpPr>
        <p:spPr>
          <a:xfrm>
            <a:off x="6257203" y="415232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Dimension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Expression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81" name="Gerade Verbindung mit Pfeil 89">
            <a:extLst>
              <a:ext uri="{FF2B5EF4-FFF2-40B4-BE49-F238E27FC236}">
                <a16:creationId xmlns:a16="http://schemas.microsoft.com/office/drawing/2014/main" id="{080B178C-1E73-4960-BD45-7822B606887E}"/>
              </a:ext>
            </a:extLst>
          </p:cNvPr>
          <p:cNvCxnSpPr>
            <a:cxnSpLocks/>
            <a:stCxn id="79" idx="1"/>
            <a:endCxn id="77" idx="3"/>
          </p:cNvCxnSpPr>
          <p:nvPr/>
        </p:nvCxnSpPr>
        <p:spPr>
          <a:xfrm flipH="1">
            <a:off x="4940444" y="4444828"/>
            <a:ext cx="1316759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9">
            <a:extLst>
              <a:ext uri="{FF2B5EF4-FFF2-40B4-BE49-F238E27FC236}">
                <a16:creationId xmlns:a16="http://schemas.microsoft.com/office/drawing/2014/main" id="{F063DB09-D8B9-4220-A83D-1E480F13A19E}"/>
              </a:ext>
            </a:extLst>
          </p:cNvPr>
          <p:cNvCxnSpPr>
            <a:cxnSpLocks/>
            <a:stCxn id="77" idx="2"/>
            <a:endCxn id="40" idx="0"/>
          </p:cNvCxnSpPr>
          <p:nvPr/>
        </p:nvCxnSpPr>
        <p:spPr>
          <a:xfrm>
            <a:off x="4721069" y="4737328"/>
            <a:ext cx="0" cy="121063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9">
            <a:extLst>
              <a:ext uri="{FF2B5EF4-FFF2-40B4-BE49-F238E27FC236}">
                <a16:creationId xmlns:a16="http://schemas.microsoft.com/office/drawing/2014/main" id="{557B8C4C-528A-4B5E-868D-51430BCBE4E0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4988719" y="4444828"/>
            <a:ext cx="126848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89">
            <a:extLst>
              <a:ext uri="{FF2B5EF4-FFF2-40B4-BE49-F238E27FC236}">
                <a16:creationId xmlns:a16="http://schemas.microsoft.com/office/drawing/2014/main" id="{2C88B9BD-3E74-4A62-9C42-9878A551A626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>
          <a:xfrm>
            <a:off x="7573453" y="4444828"/>
            <a:ext cx="1316247" cy="13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379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223180-0AF9-4F99-9356-D9D619B2F6D6}"/>
              </a:ext>
            </a:extLst>
          </p:cNvPr>
          <p:cNvSpPr txBox="1"/>
          <p:nvPr/>
        </p:nvSpPr>
        <p:spPr>
          <a:xfrm>
            <a:off x="6844117" y="6173978"/>
            <a:ext cx="2488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Measurement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F747D4B3-9CFA-4278-B541-2A8D9AA73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760171"/>
              </p:ext>
            </p:extLst>
          </p:nvPr>
        </p:nvGraphicFramePr>
        <p:xfrm>
          <a:off x="6844119" y="6697198"/>
          <a:ext cx="1101716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7268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04686">
                  <a:extLst>
                    <a:ext uri="{9D8B030D-6E8A-4147-A177-3AD203B41FA5}">
                      <a16:colId xmlns:a16="http://schemas.microsoft.com/office/drawing/2014/main" val="2892525251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59543">
                  <a:extLst>
                    <a:ext uri="{9D8B030D-6E8A-4147-A177-3AD203B41FA5}">
                      <a16:colId xmlns:a16="http://schemas.microsoft.com/office/drawing/2014/main" val="476992057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865452340"/>
                    </a:ext>
                  </a:extLst>
                </a:gridCol>
                <a:gridCol w="1959428">
                  <a:extLst>
                    <a:ext uri="{9D8B030D-6E8A-4147-A177-3AD203B41FA5}">
                      <a16:colId xmlns:a16="http://schemas.microsoft.com/office/drawing/2014/main" val="92751219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3714827040"/>
                    </a:ext>
                  </a:extLst>
                </a:gridCol>
                <a:gridCol w="1977721">
                  <a:extLst>
                    <a:ext uri="{9D8B030D-6E8A-4147-A177-3AD203B41FA5}">
                      <a16:colId xmlns:a16="http://schemas.microsoft.com/office/drawing/2014/main" val="3022428559"/>
                    </a:ext>
                  </a:extLst>
                </a:gridCol>
                <a:gridCol w="1224129">
                  <a:extLst>
                    <a:ext uri="{9D8B030D-6E8A-4147-A177-3AD203B41FA5}">
                      <a16:colId xmlns:a16="http://schemas.microsoft.com/office/drawing/2014/main" val="2806473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metric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addedOn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systemVersion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B84B892B-68FB-4D51-9A94-90748C255A6B}"/>
              </a:ext>
            </a:extLst>
          </p:cNvPr>
          <p:cNvSpPr txBox="1"/>
          <p:nvPr/>
        </p:nvSpPr>
        <p:spPr>
          <a:xfrm>
            <a:off x="304991" y="1086160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Metric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D3999F2-A593-4B4A-8B3F-86AE3344F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20323"/>
              </p:ext>
            </p:extLst>
          </p:nvPr>
        </p:nvGraphicFramePr>
        <p:xfrm>
          <a:off x="341719" y="1609380"/>
          <a:ext cx="1098160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2320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48016559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0518862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651086248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755826242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1507788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metricID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monitoringGroup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unit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CPU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Measures the time the CPU...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Memory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Measures the usage of the...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Response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Counts the amount of Resp...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Process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Counts the processes of the...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7F9F056E-2FCB-477A-BAD7-7FB5583457C3}"/>
              </a:ext>
            </a:extLst>
          </p:cNvPr>
          <p:cNvSpPr txBox="1"/>
          <p:nvPr/>
        </p:nvSpPr>
        <p:spPr>
          <a:xfrm>
            <a:off x="11582400" y="1086160"/>
            <a:ext cx="2991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MonitoringGroup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A8AE1335-0DD7-4B31-B665-EC092AE68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77134"/>
              </p:ext>
            </p:extLst>
          </p:nvPr>
        </p:nvGraphicFramePr>
        <p:xfrm>
          <a:off x="11582400" y="1609380"/>
          <a:ext cx="627888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375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0504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44120">
                  <a:extLst>
                    <a:ext uri="{9D8B030D-6E8A-4147-A177-3AD203B41FA5}">
                      <a16:colId xmlns:a16="http://schemas.microsoft.com/office/drawing/2014/main" val="1315719085"/>
                    </a:ext>
                  </a:extLst>
                </a:gridCol>
                <a:gridCol w="1965962">
                  <a:extLst>
                    <a:ext uri="{9D8B030D-6E8A-4147-A177-3AD203B41FA5}">
                      <a16:colId xmlns:a16="http://schemas.microsoft.com/office/drawing/2014/main" val="728562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groupID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Http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2" name="Titel 1">
            <a:extLst>
              <a:ext uri="{FF2B5EF4-FFF2-40B4-BE49-F238E27FC236}">
                <a16:creationId xmlns:a16="http://schemas.microsoft.com/office/drawing/2014/main" id="{59512B0E-AB38-4E44-ACC2-C8638094525D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Monitoring</a:t>
            </a:r>
          </a:p>
        </p:txBody>
      </p:sp>
      <p:cxnSp>
        <p:nvCxnSpPr>
          <p:cNvPr id="13" name="Gerader Verbinder 281">
            <a:extLst>
              <a:ext uri="{FF2B5EF4-FFF2-40B4-BE49-F238E27FC236}">
                <a16:creationId xmlns:a16="http://schemas.microsoft.com/office/drawing/2014/main" id="{B84C3100-5283-4620-B20F-C0B9DABB5216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281">
            <a:extLst>
              <a:ext uri="{FF2B5EF4-FFF2-40B4-BE49-F238E27FC236}">
                <a16:creationId xmlns:a16="http://schemas.microsoft.com/office/drawing/2014/main" id="{0902CECF-DD5B-41DE-A6D0-4360763BCAC3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21CDC45-7713-41B5-97B2-309F3565E176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24 of 27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D0733D-A821-4EE6-8D65-12A6F8AD5F2A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C679B1-FCA9-451A-BFD6-D3EF50B92062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26.03.2021</a:t>
            </a:fld>
            <a:endParaRPr lang="de-DE" dirty="0"/>
          </a:p>
        </p:txBody>
      </p:sp>
      <p:sp>
        <p:nvSpPr>
          <p:cNvPr id="18" name="Textfeld 7">
            <a:extLst>
              <a:ext uri="{FF2B5EF4-FFF2-40B4-BE49-F238E27FC236}">
                <a16:creationId xmlns:a16="http://schemas.microsoft.com/office/drawing/2014/main" id="{612FED22-2C9F-42D4-A0FC-D5A5CADDEB45}"/>
              </a:ext>
            </a:extLst>
          </p:cNvPr>
          <p:cNvSpPr txBox="1"/>
          <p:nvPr/>
        </p:nvSpPr>
        <p:spPr>
          <a:xfrm>
            <a:off x="341718" y="3630069"/>
            <a:ext cx="1927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Dimension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F03FA3D3-CD1B-41BE-9978-377882F16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146495"/>
              </p:ext>
            </p:extLst>
          </p:nvPr>
        </p:nvGraphicFramePr>
        <p:xfrm>
          <a:off x="341718" y="4153289"/>
          <a:ext cx="1098160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7372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4861560">
                  <a:extLst>
                    <a:ext uri="{9D8B030D-6E8A-4147-A177-3AD203B41FA5}">
                      <a16:colId xmlns:a16="http://schemas.microsoft.com/office/drawing/2014/main" val="3913267947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1315719085"/>
                    </a:ext>
                  </a:extLst>
                </a:gridCol>
                <a:gridCol w="2118359">
                  <a:extLst>
                    <a:ext uri="{9D8B030D-6E8A-4147-A177-3AD203B41FA5}">
                      <a16:colId xmlns:a16="http://schemas.microsoft.com/office/drawing/2014/main" val="728562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dimensionID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Status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status code of http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Memory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state of the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Http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http method of the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The operation that is performed by the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0" name="Textfeld 7">
            <a:extLst>
              <a:ext uri="{FF2B5EF4-FFF2-40B4-BE49-F238E27FC236}">
                <a16:creationId xmlns:a16="http://schemas.microsoft.com/office/drawing/2014/main" id="{2C35F71B-AD4C-463D-A840-41D58E513F4D}"/>
              </a:ext>
            </a:extLst>
          </p:cNvPr>
          <p:cNvSpPr txBox="1"/>
          <p:nvPr/>
        </p:nvSpPr>
        <p:spPr>
          <a:xfrm>
            <a:off x="11582400" y="3630069"/>
            <a:ext cx="3728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DimensionExpression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008FA928-211F-41F0-9288-D1D5C74E2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76051"/>
              </p:ext>
            </p:extLst>
          </p:nvPr>
        </p:nvGraphicFramePr>
        <p:xfrm>
          <a:off x="11582400" y="4153289"/>
          <a:ext cx="627888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4968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1315719085"/>
                    </a:ext>
                  </a:extLst>
                </a:gridCol>
                <a:gridCol w="1920241">
                  <a:extLst>
                    <a:ext uri="{9D8B030D-6E8A-4147-A177-3AD203B41FA5}">
                      <a16:colId xmlns:a16="http://schemas.microsoft.com/office/drawing/2014/main" val="728562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expression</a:t>
                      </a:r>
                      <a:endParaRPr lang="de-DE" sz="1600" b="0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addedOn*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2" name="Textfeld 20">
            <a:extLst>
              <a:ext uri="{FF2B5EF4-FFF2-40B4-BE49-F238E27FC236}">
                <a16:creationId xmlns:a16="http://schemas.microsoft.com/office/drawing/2014/main" id="{C1DE0463-E363-4429-A830-11BBC6D73B66}"/>
              </a:ext>
            </a:extLst>
          </p:cNvPr>
          <p:cNvSpPr txBox="1"/>
          <p:nvPr/>
        </p:nvSpPr>
        <p:spPr>
          <a:xfrm>
            <a:off x="341718" y="6173978"/>
            <a:ext cx="2989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MetricDimension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3" name="Tabelle 5">
            <a:extLst>
              <a:ext uri="{FF2B5EF4-FFF2-40B4-BE49-F238E27FC236}">
                <a16:creationId xmlns:a16="http://schemas.microsoft.com/office/drawing/2014/main" id="{81307323-EF36-4E36-BD72-0EC6D581A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378253"/>
              </p:ext>
            </p:extLst>
          </p:nvPr>
        </p:nvGraphicFramePr>
        <p:xfrm>
          <a:off x="341718" y="6697198"/>
          <a:ext cx="627888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7226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90172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val="607250019"/>
                    </a:ext>
                  </a:extLst>
                </a:gridCol>
                <a:gridCol w="2984328">
                  <a:extLst>
                    <a:ext uri="{9D8B030D-6E8A-4147-A177-3AD203B41FA5}">
                      <a16:colId xmlns:a16="http://schemas.microsoft.com/office/drawing/2014/main" val="4147038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15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6141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5128630-2684-4C9E-9B13-E33F4A88B385}"/>
              </a:ext>
            </a:extLst>
          </p:cNvPr>
          <p:cNvSpPr txBox="1"/>
          <p:nvPr/>
        </p:nvSpPr>
        <p:spPr>
          <a:xfrm>
            <a:off x="341719" y="9074618"/>
            <a:ext cx="7960430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The system and systemVersion column in the measurement table must be maintained together: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system column is null ↔ systemVersion column is null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system column is not null ↔ systemVersion column is not null</a:t>
            </a:r>
          </a:p>
        </p:txBody>
      </p:sp>
    </p:spTree>
    <p:extLst>
      <p:ext uri="{BB962C8B-B14F-4D97-AF65-F5344CB8AC3E}">
        <p14:creationId xmlns:p14="http://schemas.microsoft.com/office/powerpoint/2010/main" val="1064707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281">
            <a:extLst>
              <a:ext uri="{FF2B5EF4-FFF2-40B4-BE49-F238E27FC236}">
                <a16:creationId xmlns:a16="http://schemas.microsoft.com/office/drawing/2014/main" id="{4E76D809-8646-4686-B21C-C1CD6A17C958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C457E9-D734-496A-AC4B-42511CF51CCF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25 of 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AB3F6-76F9-4EC1-890A-19C834837BDD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16A93-9C74-42D6-BB71-127A245B656B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26.03.2021</a:t>
            </a:fld>
            <a:endParaRPr lang="de-DE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42A76A8-62E9-4626-9C6C-190115F637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4837867"/>
              </p:ext>
            </p:extLst>
          </p:nvPr>
        </p:nvGraphicFramePr>
        <p:xfrm>
          <a:off x="674621" y="402031"/>
          <a:ext cx="16870495" cy="10988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917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381A569-EB2F-419F-AE93-8AA556B80D4F}"/>
              </a:ext>
            </a:extLst>
          </p:cNvPr>
          <p:cNvSpPr/>
          <p:nvPr/>
        </p:nvSpPr>
        <p:spPr>
          <a:xfrm>
            <a:off x="8450950" y="59479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F033843F-1422-4C4D-8766-132CC25304FE}"/>
              </a:ext>
            </a:extLst>
          </p:cNvPr>
          <p:cNvSpPr/>
          <p:nvPr/>
        </p:nvSpPr>
        <p:spPr>
          <a:xfrm>
            <a:off x="6903657" y="602108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4" name="Raute 33">
            <a:extLst>
              <a:ext uri="{FF2B5EF4-FFF2-40B4-BE49-F238E27FC236}">
                <a16:creationId xmlns:a16="http://schemas.microsoft.com/office/drawing/2014/main" id="{F4CF9047-BE33-4DC8-A0AE-CF6789A7F7D5}"/>
              </a:ext>
            </a:extLst>
          </p:cNvPr>
          <p:cNvSpPr/>
          <p:nvPr/>
        </p:nvSpPr>
        <p:spPr>
          <a:xfrm>
            <a:off x="10880271" y="6022621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18CB69F-89BB-4653-9787-89A73313CB75}"/>
              </a:ext>
            </a:extLst>
          </p:cNvPr>
          <p:cNvSpPr/>
          <p:nvPr/>
        </p:nvSpPr>
        <p:spPr>
          <a:xfrm>
            <a:off x="4474336" y="59479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Permission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DA8DC74-7505-446D-9FCE-4C3AEB587DFF}"/>
              </a:ext>
            </a:extLst>
          </p:cNvPr>
          <p:cNvSpPr/>
          <p:nvPr/>
        </p:nvSpPr>
        <p:spPr>
          <a:xfrm>
            <a:off x="12427564" y="59479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Condition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AB8E0E0-4889-407E-9B32-5D32DE65A6E5}"/>
              </a:ext>
            </a:extLst>
          </p:cNvPr>
          <p:cNvSpPr/>
          <p:nvPr/>
        </p:nvSpPr>
        <p:spPr>
          <a:xfrm>
            <a:off x="6464907" y="436173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Permission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F4D343E-8814-4A70-A1B9-8D86350DB1CB}"/>
              </a:ext>
            </a:extLst>
          </p:cNvPr>
          <p:cNvSpPr/>
          <p:nvPr/>
        </p:nvSpPr>
        <p:spPr>
          <a:xfrm>
            <a:off x="10441521" y="436173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Condition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9" name="Raute 38">
            <a:extLst>
              <a:ext uri="{FF2B5EF4-FFF2-40B4-BE49-F238E27FC236}">
                <a16:creationId xmlns:a16="http://schemas.microsoft.com/office/drawing/2014/main" id="{853840CD-F5A8-4B8C-881A-D094730B07C8}"/>
              </a:ext>
            </a:extLst>
          </p:cNvPr>
          <p:cNvSpPr/>
          <p:nvPr/>
        </p:nvSpPr>
        <p:spPr>
          <a:xfrm>
            <a:off x="8891964" y="436173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0FBF371-A7C2-4ACD-A290-C379F3CCA851}"/>
              </a:ext>
            </a:extLst>
          </p:cNvPr>
          <p:cNvSpPr/>
          <p:nvPr/>
        </p:nvSpPr>
        <p:spPr>
          <a:xfrm>
            <a:off x="8450950" y="268135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2" name="Raute 41">
            <a:extLst>
              <a:ext uri="{FF2B5EF4-FFF2-40B4-BE49-F238E27FC236}">
                <a16:creationId xmlns:a16="http://schemas.microsoft.com/office/drawing/2014/main" id="{649C48D8-6892-45FE-B1F5-0B401B229069}"/>
              </a:ext>
            </a:extLst>
          </p:cNvPr>
          <p:cNvSpPr/>
          <p:nvPr/>
        </p:nvSpPr>
        <p:spPr>
          <a:xfrm>
            <a:off x="8891964" y="753418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625B86CD-1975-4E4F-BFFD-E5EC939A0D3A}"/>
              </a:ext>
            </a:extLst>
          </p:cNvPr>
          <p:cNvSpPr/>
          <p:nvPr/>
        </p:nvSpPr>
        <p:spPr>
          <a:xfrm>
            <a:off x="6464907" y="74610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Limitation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1366045-F106-4A50-BA5B-F91ECDDA490B}"/>
              </a:ext>
            </a:extLst>
          </p:cNvPr>
          <p:cNvSpPr/>
          <p:nvPr/>
        </p:nvSpPr>
        <p:spPr>
          <a:xfrm>
            <a:off x="10436995" y="74610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Limitation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404B32DB-BE40-4EF6-82D0-469CCE48E6F5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9109075" y="3266356"/>
            <a:ext cx="2264" cy="1095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58EC046-E0D7-406E-82CE-4585DB843869}"/>
              </a:ext>
            </a:extLst>
          </p:cNvPr>
          <p:cNvCxnSpPr>
            <a:cxnSpLocks/>
            <a:stCxn id="39" idx="2"/>
            <a:endCxn id="32" idx="0"/>
          </p:cNvCxnSpPr>
          <p:nvPr/>
        </p:nvCxnSpPr>
        <p:spPr>
          <a:xfrm flipH="1">
            <a:off x="9109075" y="4946739"/>
            <a:ext cx="2264" cy="100122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0B9B4AE-A9E2-4626-92A1-AD10AD966EA6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9108625" y="3266355"/>
            <a:ext cx="450" cy="1048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78EF997-1005-4F2F-8B9A-09BA7572ADD2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7342408" y="6240463"/>
            <a:ext cx="110854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B0AAE-B763-4F3B-9944-2D68EE739B58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>
            <a:off x="5790587" y="6240463"/>
            <a:ext cx="111307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D0B1997F-815A-4443-9438-B753EA3B6B2D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>
            <a:off x="7781158" y="7753563"/>
            <a:ext cx="1110807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B415628-C6F3-4F0F-820F-D2EF7D2FDC0A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11319022" y="6240464"/>
            <a:ext cx="1108543" cy="153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3F53E93D-3725-44B9-B2C3-67E44B2D0987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9767201" y="6240464"/>
            <a:ext cx="1113071" cy="153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05945B6-1A7B-4B7B-9C43-C083C8E9280A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>
            <a:off x="9109075" y="6532964"/>
            <a:ext cx="2264" cy="100122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1F3883A-CCBA-481E-936B-EC016ADEEF1F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9330715" y="7753563"/>
            <a:ext cx="110628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9A176DEC-7DC8-4B5E-8018-974194643F41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V="1">
            <a:off x="7123032" y="4946738"/>
            <a:ext cx="0" cy="107435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8DC5B1BD-A581-4F09-862A-DE3C0BA8E5DC}"/>
              </a:ext>
            </a:extLst>
          </p:cNvPr>
          <p:cNvCxnSpPr>
            <a:cxnSpLocks/>
            <a:stCxn id="34" idx="0"/>
            <a:endCxn id="38" idx="2"/>
          </p:cNvCxnSpPr>
          <p:nvPr/>
        </p:nvCxnSpPr>
        <p:spPr>
          <a:xfrm flipV="1">
            <a:off x="11099646" y="4946739"/>
            <a:ext cx="0" cy="10758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20CC3F65-810E-4FE0-8C55-2B07EF70DCC7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7123032" y="5000626"/>
            <a:ext cx="0" cy="10204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B3F767A-7BFB-4391-8FE2-9CFA16D51BF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1099646" y="5000627"/>
            <a:ext cx="0" cy="102199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C8BAC237-97BE-4C11-A07F-6B1527375028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9330715" y="7753563"/>
            <a:ext cx="105471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el 1">
            <a:extLst>
              <a:ext uri="{FF2B5EF4-FFF2-40B4-BE49-F238E27FC236}">
                <a16:creationId xmlns:a16="http://schemas.microsoft.com/office/drawing/2014/main" id="{F4041D04-7A03-404A-8F0D-4E4668F1862D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Licensing</a:t>
            </a:r>
          </a:p>
        </p:txBody>
      </p:sp>
      <p:cxnSp>
        <p:nvCxnSpPr>
          <p:cNvPr id="46" name="Gerader Verbinder 281">
            <a:extLst>
              <a:ext uri="{FF2B5EF4-FFF2-40B4-BE49-F238E27FC236}">
                <a16:creationId xmlns:a16="http://schemas.microsoft.com/office/drawing/2014/main" id="{384F0BEB-CBEF-4E8F-AD5B-2943F9D7B492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281">
            <a:extLst>
              <a:ext uri="{FF2B5EF4-FFF2-40B4-BE49-F238E27FC236}">
                <a16:creationId xmlns:a16="http://schemas.microsoft.com/office/drawing/2014/main" id="{77CAC99D-2D75-41B4-805D-A0A356C57626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602CBE0-CD75-42C3-8DF2-461E019727D8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26 of 27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0CA16B-1D85-4252-9694-4F0DC64FCE0F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EB638E-DB24-42CF-B84B-9A502F180953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26.03.2021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338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3F61271-7ACB-4CFE-B330-6B02E775546D}"/>
              </a:ext>
            </a:extLst>
          </p:cNvPr>
          <p:cNvSpPr txBox="1"/>
          <p:nvPr/>
        </p:nvSpPr>
        <p:spPr>
          <a:xfrm>
            <a:off x="341719" y="1086160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License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8DF2477A-69FA-448C-8D72-47E9F400A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55921"/>
              </p:ext>
            </p:extLst>
          </p:nvPr>
        </p:nvGraphicFramePr>
        <p:xfrm>
          <a:off x="341719" y="1609380"/>
          <a:ext cx="1751956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3656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100184944"/>
                    </a:ext>
                  </a:extLst>
                </a:gridCol>
                <a:gridCol w="344424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1100656377"/>
                    </a:ext>
                  </a:extLst>
                </a:gridCol>
                <a:gridCol w="4541520">
                  <a:extLst>
                    <a:ext uri="{9D8B030D-6E8A-4147-A177-3AD203B41FA5}">
                      <a16:colId xmlns:a16="http://schemas.microsoft.com/office/drawing/2014/main" val="94904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licenseID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/>
                        <a:t>spdxID</a:t>
                      </a:r>
                      <a:r>
                        <a:rPr lang="de-DE" sz="1600" b="0" i="0" u="none" dirty="0"/>
                        <a:t>*</a:t>
                      </a:r>
                      <a:endParaRPr lang="de-DE" sz="1600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url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content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MIT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A short and simple permissive license with con...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http://choosealicense.com/...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MIT License\n\</a:t>
                      </a:r>
                      <a:r>
                        <a:rPr lang="en-US" sz="1600" b="0" u="none" dirty="0" err="1"/>
                        <a:t>nCopyright</a:t>
                      </a:r>
                      <a:r>
                        <a:rPr lang="en-US" sz="1600" b="0" u="none" dirty="0"/>
                        <a:t> (c) [year] [</a:t>
                      </a:r>
                      <a:r>
                        <a:rPr lang="en-US" sz="1600" b="0" u="none" dirty="0" err="1"/>
                        <a:t>fullname</a:t>
                      </a:r>
                      <a:r>
                        <a:rPr lang="en-US" sz="1600" b="0" u="none" dirty="0"/>
                        <a:t>]...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 License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permissive license whose main conditions req...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http://choosealicense.com/...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 Licens...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GNU Affero General Public License v3.0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Permissions of this strongest copyleft license...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http://choosealicense.com/...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GNU AFFERO GENERAL PUBLIC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unlicense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Unlicense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A license with no conditions whatsoever which ...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http://choosealicense.com/...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This is free and unencumbered software release...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C284892-03CA-46DC-B9F6-251CCC078415}"/>
              </a:ext>
            </a:extLst>
          </p:cNvPr>
          <p:cNvSpPr txBox="1"/>
          <p:nvPr/>
        </p:nvSpPr>
        <p:spPr>
          <a:xfrm>
            <a:off x="341720" y="3725191"/>
            <a:ext cx="1985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Permission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F5AAAEE-1796-45ED-A6DF-E9BD5EBCB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88780"/>
              </p:ext>
            </p:extLst>
          </p:nvPr>
        </p:nvGraphicFramePr>
        <p:xfrm>
          <a:off x="341719" y="4248411"/>
          <a:ext cx="1296516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0900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771208">
                  <a:extLst>
                    <a:ext uri="{9D8B030D-6E8A-4147-A177-3AD203B41FA5}">
                      <a16:colId xmlns:a16="http://schemas.microsoft.com/office/drawing/2014/main" val="400876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permissionID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commercial-use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Commercial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The licensed material and derivatives may be used for commercial purposes.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The licensed material may be distributed.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modifications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Modification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The licensed material may be modified.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Private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dirty="0"/>
                        <a:t>The licensed material may be used and modified in private.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1D7F9E3D-586E-48F2-89D2-B99A6944378D}"/>
              </a:ext>
            </a:extLst>
          </p:cNvPr>
          <p:cNvSpPr txBox="1"/>
          <p:nvPr/>
        </p:nvSpPr>
        <p:spPr>
          <a:xfrm>
            <a:off x="341720" y="6364222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Condition</a:t>
            </a:r>
            <a:endParaRPr lang="de-DE" b="1" dirty="0">
              <a:latin typeface="+mj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6F0786F-3B22-44E0-8D46-3F5A839F9077}"/>
              </a:ext>
            </a:extLst>
          </p:cNvPr>
          <p:cNvSpPr txBox="1"/>
          <p:nvPr/>
        </p:nvSpPr>
        <p:spPr>
          <a:xfrm>
            <a:off x="341721" y="9003253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Limitation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34569D9C-9CAC-4E94-AAFC-8EFD2C0C2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88908"/>
              </p:ext>
            </p:extLst>
          </p:nvPr>
        </p:nvGraphicFramePr>
        <p:xfrm>
          <a:off x="341720" y="6887442"/>
          <a:ext cx="1296516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9188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8521528">
                  <a:extLst>
                    <a:ext uri="{9D8B030D-6E8A-4147-A177-3AD203B41FA5}">
                      <a16:colId xmlns:a16="http://schemas.microsoft.com/office/drawing/2014/main" val="400876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conditionID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disclose-source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Disclose</a:t>
                      </a:r>
                      <a:r>
                        <a:rPr lang="de-DE" sz="1600" b="0" u="none" dirty="0"/>
                        <a:t>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Source code must be made available when the licensed material is distributed.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include</a:t>
                      </a:r>
                      <a:r>
                        <a:rPr lang="de-DE" sz="1600" b="0" u="none" dirty="0"/>
                        <a:t>-copyright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License and Copyright </a:t>
                      </a:r>
                      <a:r>
                        <a:rPr lang="de-DE" sz="1600" b="0" u="none" dirty="0" err="1"/>
                        <a:t>Notice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A copy of the license and copyright notice must be included with the licensed material.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same-</a:t>
                      </a:r>
                      <a:r>
                        <a:rPr lang="de-DE" sz="1600" b="0" u="none" dirty="0" err="1"/>
                        <a:t>license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Same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Modifications must be released under the same license when distributing the licensed material…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document-changes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State </a:t>
                      </a:r>
                      <a:r>
                        <a:rPr lang="de-DE" sz="1600" b="0" u="none" dirty="0" err="1"/>
                        <a:t>Changes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dirty="0"/>
                        <a:t>Changes made to the licensed material must be documented.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24CC569A-6683-4855-BCAE-B922DC29B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07719"/>
              </p:ext>
            </p:extLst>
          </p:nvPr>
        </p:nvGraphicFramePr>
        <p:xfrm>
          <a:off x="341718" y="9526473"/>
          <a:ext cx="1296516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4992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832165">
                  <a:extLst>
                    <a:ext uri="{9D8B030D-6E8A-4147-A177-3AD203B41FA5}">
                      <a16:colId xmlns:a16="http://schemas.microsoft.com/office/drawing/2014/main" val="400876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limitationID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liability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Liability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This license includes a limitation of liability.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warranty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Warranty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This license explicitly states that it does NOT provide any warranty.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trademark-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Trademark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This license explicitly states that it does NOT grant trademark rights, even though licenses without such a…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patent-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Patent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dirty="0"/>
                        <a:t>This license explicitly states that it does NOT grant any rights in the patents of contributors.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4" name="Tabelle 5">
            <a:extLst>
              <a:ext uri="{FF2B5EF4-FFF2-40B4-BE49-F238E27FC236}">
                <a16:creationId xmlns:a16="http://schemas.microsoft.com/office/drawing/2014/main" id="{37B95C1C-75E7-4D45-A584-C5E1D3C13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20431"/>
              </p:ext>
            </p:extLst>
          </p:nvPr>
        </p:nvGraphicFramePr>
        <p:xfrm>
          <a:off x="13544342" y="4248411"/>
          <a:ext cx="431693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4482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67211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license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permission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commercial-use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modifications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patent-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24A26444-13E9-4FCE-92B3-3AF522AEEAF0}"/>
              </a:ext>
            </a:extLst>
          </p:cNvPr>
          <p:cNvSpPr txBox="1"/>
          <p:nvPr/>
        </p:nvSpPr>
        <p:spPr>
          <a:xfrm>
            <a:off x="13544343" y="3725191"/>
            <a:ext cx="3255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LicensePermission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6" name="Tabelle 5">
            <a:extLst>
              <a:ext uri="{FF2B5EF4-FFF2-40B4-BE49-F238E27FC236}">
                <a16:creationId xmlns:a16="http://schemas.microsoft.com/office/drawing/2014/main" id="{D59749F9-8882-4DF4-A192-0CE36229E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946737"/>
              </p:ext>
            </p:extLst>
          </p:nvPr>
        </p:nvGraphicFramePr>
        <p:xfrm>
          <a:off x="13544342" y="6887442"/>
          <a:ext cx="431693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4482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67210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license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condition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disclose-source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include</a:t>
                      </a:r>
                      <a:r>
                        <a:rPr lang="de-DE" sz="1600" b="0" u="none" dirty="0"/>
                        <a:t>-copyright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same-</a:t>
                      </a:r>
                      <a:r>
                        <a:rPr lang="de-DE" sz="1600" b="0" u="none" dirty="0" err="1"/>
                        <a:t>license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document-changes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70DEF543-2488-4250-9600-E980410E24A9}"/>
              </a:ext>
            </a:extLst>
          </p:cNvPr>
          <p:cNvSpPr txBox="1"/>
          <p:nvPr/>
        </p:nvSpPr>
        <p:spPr>
          <a:xfrm>
            <a:off x="13544344" y="6364222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LicenseCondition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8" name="Tabelle 5">
            <a:extLst>
              <a:ext uri="{FF2B5EF4-FFF2-40B4-BE49-F238E27FC236}">
                <a16:creationId xmlns:a16="http://schemas.microsoft.com/office/drawing/2014/main" id="{3E24E8A8-820E-4536-8365-6EC02ED47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88999"/>
              </p:ext>
            </p:extLst>
          </p:nvPr>
        </p:nvGraphicFramePr>
        <p:xfrm>
          <a:off x="13544342" y="9526473"/>
          <a:ext cx="431693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4482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67211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license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limitation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liability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warranty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trademark-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liability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F1E034FE-DB99-49DD-83AA-19F8C9520EAB}"/>
              </a:ext>
            </a:extLst>
          </p:cNvPr>
          <p:cNvSpPr txBox="1"/>
          <p:nvPr/>
        </p:nvSpPr>
        <p:spPr>
          <a:xfrm>
            <a:off x="13544344" y="9003253"/>
            <a:ext cx="3175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LicenseLimitation</a:t>
            </a:r>
            <a:endParaRPr lang="de-DE" b="1" dirty="0">
              <a:latin typeface="+mj-lt"/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977B8C1C-395B-423A-86C2-F37031E226E9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Licensing</a:t>
            </a:r>
          </a:p>
        </p:txBody>
      </p:sp>
      <p:cxnSp>
        <p:nvCxnSpPr>
          <p:cNvPr id="21" name="Gerader Verbinder 281">
            <a:extLst>
              <a:ext uri="{FF2B5EF4-FFF2-40B4-BE49-F238E27FC236}">
                <a16:creationId xmlns:a16="http://schemas.microsoft.com/office/drawing/2014/main" id="{3E829305-3434-4846-A575-C98B0C2B6B08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81">
            <a:extLst>
              <a:ext uri="{FF2B5EF4-FFF2-40B4-BE49-F238E27FC236}">
                <a16:creationId xmlns:a16="http://schemas.microsoft.com/office/drawing/2014/main" id="{BE3511C3-02B4-4F66-9954-A1F19A6DF94B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FFA8A5-5CA0-4FE1-AF81-E70BED7AFBDE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27 of 27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F0F1C0-E270-4956-9FAE-212619F1D1A6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75596B-5C5F-4E82-B39B-849FAB50A4C8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26.03.2021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20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6EBD472-A100-4285-8E38-65329A9B726F}"/>
              </a:ext>
            </a:extLst>
          </p:cNvPr>
          <p:cNvSpPr/>
          <p:nvPr/>
        </p:nvSpPr>
        <p:spPr>
          <a:xfrm>
            <a:off x="5065296" y="164314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Developer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446B4EB-6DCA-4E55-8ED5-D35C6295293E}"/>
              </a:ext>
            </a:extLst>
          </p:cNvPr>
          <p:cNvSpPr/>
          <p:nvPr/>
        </p:nvSpPr>
        <p:spPr>
          <a:xfrm>
            <a:off x="5065296" y="379628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aute 14">
            <a:extLst>
              <a:ext uri="{FF2B5EF4-FFF2-40B4-BE49-F238E27FC236}">
                <a16:creationId xmlns:a16="http://schemas.microsoft.com/office/drawing/2014/main" id="{A5DAED65-EC2A-4924-900B-4B972A41E460}"/>
              </a:ext>
            </a:extLst>
          </p:cNvPr>
          <p:cNvSpPr/>
          <p:nvPr/>
        </p:nvSpPr>
        <p:spPr>
          <a:xfrm>
            <a:off x="5504045" y="2721651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472536A-4018-4020-A264-691F2BF92EBB}"/>
              </a:ext>
            </a:extLst>
          </p:cNvPr>
          <p:cNvSpPr/>
          <p:nvPr/>
        </p:nvSpPr>
        <p:spPr>
          <a:xfrm>
            <a:off x="8445879" y="164277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Collabo-rator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A7C8FF9-CF67-4B83-A02D-5033C39EEE55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5723421" y="2228149"/>
            <a:ext cx="1" cy="4935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E7515FB-C7DD-495A-89C9-49B6AB27DF28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723421" y="3350545"/>
            <a:ext cx="1" cy="44574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96F2FBC-7531-4B68-94CD-57E6A9FEB8C8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H="1" flipV="1">
            <a:off x="5723421" y="3306651"/>
            <a:ext cx="1" cy="48963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E581B705-FD90-4CBD-BF8E-2DC05E6D2940}"/>
              </a:ext>
            </a:extLst>
          </p:cNvPr>
          <p:cNvSpPr/>
          <p:nvPr/>
        </p:nvSpPr>
        <p:spPr>
          <a:xfrm>
            <a:off x="5065296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7" name="Raute 66">
            <a:extLst>
              <a:ext uri="{FF2B5EF4-FFF2-40B4-BE49-F238E27FC236}">
                <a16:creationId xmlns:a16="http://schemas.microsoft.com/office/drawing/2014/main" id="{323AB839-AB17-4DE2-8C0B-52ADF89A430D}"/>
              </a:ext>
            </a:extLst>
          </p:cNvPr>
          <p:cNvSpPr/>
          <p:nvPr/>
        </p:nvSpPr>
        <p:spPr>
          <a:xfrm>
            <a:off x="5504046" y="487212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C81472F4-7B46-4EC7-9806-6B55A719F778}"/>
              </a:ext>
            </a:extLst>
          </p:cNvPr>
          <p:cNvCxnSpPr>
            <a:cxnSpLocks/>
            <a:stCxn id="67" idx="0"/>
            <a:endCxn id="13" idx="2"/>
          </p:cNvCxnSpPr>
          <p:nvPr/>
        </p:nvCxnSpPr>
        <p:spPr>
          <a:xfrm flipV="1">
            <a:off x="5723421" y="4381289"/>
            <a:ext cx="0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59E1558-BE28-4156-A4EA-F9058EF981B1}"/>
              </a:ext>
            </a:extLst>
          </p:cNvPr>
          <p:cNvCxnSpPr>
            <a:cxnSpLocks/>
            <a:stCxn id="65" idx="0"/>
            <a:endCxn id="67" idx="2"/>
          </p:cNvCxnSpPr>
          <p:nvPr/>
        </p:nvCxnSpPr>
        <p:spPr>
          <a:xfrm flipV="1">
            <a:off x="5723421" y="5457128"/>
            <a:ext cx="0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BE31D2C4-8C04-40B3-98E3-D48B5B65CA1B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5723421" y="5514764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B44F5C11-92DC-4A6E-86AB-CC58660CDA10}"/>
              </a:ext>
            </a:extLst>
          </p:cNvPr>
          <p:cNvSpPr/>
          <p:nvPr/>
        </p:nvSpPr>
        <p:spPr>
          <a:xfrm>
            <a:off x="8451744" y="379628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70BCB4C-219A-4BAE-86AC-F8FC1E490355}"/>
              </a:ext>
            </a:extLst>
          </p:cNvPr>
          <p:cNvSpPr/>
          <p:nvPr/>
        </p:nvSpPr>
        <p:spPr>
          <a:xfrm>
            <a:off x="8451744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3" name="Raute 82">
            <a:extLst>
              <a:ext uri="{FF2B5EF4-FFF2-40B4-BE49-F238E27FC236}">
                <a16:creationId xmlns:a16="http://schemas.microsoft.com/office/drawing/2014/main" id="{36AB2481-A98E-4494-82CA-6450B2F8A31A}"/>
              </a:ext>
            </a:extLst>
          </p:cNvPr>
          <p:cNvSpPr/>
          <p:nvPr/>
        </p:nvSpPr>
        <p:spPr>
          <a:xfrm>
            <a:off x="8890494" y="487212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9FFEAB7E-49E7-4B14-9561-623AABADCB81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>
          <a:xfrm flipV="1">
            <a:off x="9109869" y="4381289"/>
            <a:ext cx="0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2763D70D-1027-40C3-91A6-6836291FBAA5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9109869" y="5457128"/>
            <a:ext cx="0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3D7E6565-AF97-4890-B674-C98B2FF32AD8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9109869" y="5514764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>
            <a:extLst>
              <a:ext uri="{FF2B5EF4-FFF2-40B4-BE49-F238E27FC236}">
                <a16:creationId xmlns:a16="http://schemas.microsoft.com/office/drawing/2014/main" id="{B71C34CB-5060-4662-953A-6D54FA8763CF}"/>
              </a:ext>
            </a:extLst>
          </p:cNvPr>
          <p:cNvSpPr/>
          <p:nvPr/>
        </p:nvSpPr>
        <p:spPr>
          <a:xfrm>
            <a:off x="11838191" y="379628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346B1D42-CBC1-4169-92E2-A15871625345}"/>
              </a:ext>
            </a:extLst>
          </p:cNvPr>
          <p:cNvSpPr/>
          <p:nvPr/>
        </p:nvSpPr>
        <p:spPr>
          <a:xfrm>
            <a:off x="11838191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0" name="Raute 99">
            <a:extLst>
              <a:ext uri="{FF2B5EF4-FFF2-40B4-BE49-F238E27FC236}">
                <a16:creationId xmlns:a16="http://schemas.microsoft.com/office/drawing/2014/main" id="{4E8DF7EF-CDD3-4346-86FA-F84EA6713749}"/>
              </a:ext>
            </a:extLst>
          </p:cNvPr>
          <p:cNvSpPr/>
          <p:nvPr/>
        </p:nvSpPr>
        <p:spPr>
          <a:xfrm>
            <a:off x="12276942" y="487212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F8950ED8-88BE-42D1-8C67-906B0FCE49EE}"/>
              </a:ext>
            </a:extLst>
          </p:cNvPr>
          <p:cNvCxnSpPr>
            <a:cxnSpLocks/>
            <a:stCxn id="100" idx="0"/>
            <a:endCxn id="96" idx="2"/>
          </p:cNvCxnSpPr>
          <p:nvPr/>
        </p:nvCxnSpPr>
        <p:spPr>
          <a:xfrm flipH="1" flipV="1">
            <a:off x="12496319" y="4381289"/>
            <a:ext cx="1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990C1AD9-FCD9-471B-9442-1820BD6F9B18}"/>
              </a:ext>
            </a:extLst>
          </p:cNvPr>
          <p:cNvCxnSpPr>
            <a:cxnSpLocks/>
            <a:stCxn id="98" idx="0"/>
            <a:endCxn id="100" idx="2"/>
          </p:cNvCxnSpPr>
          <p:nvPr/>
        </p:nvCxnSpPr>
        <p:spPr>
          <a:xfrm flipV="1">
            <a:off x="12496319" y="5457128"/>
            <a:ext cx="1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EDC74E7C-2A17-41CC-98ED-4BCB292E71C5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12496316" y="5514764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aute 111">
            <a:extLst>
              <a:ext uri="{FF2B5EF4-FFF2-40B4-BE49-F238E27FC236}">
                <a16:creationId xmlns:a16="http://schemas.microsoft.com/office/drawing/2014/main" id="{5A3D5C8F-4CD4-4F75-92A9-9A72907BC58C}"/>
              </a:ext>
            </a:extLst>
          </p:cNvPr>
          <p:cNvSpPr/>
          <p:nvPr/>
        </p:nvSpPr>
        <p:spPr>
          <a:xfrm>
            <a:off x="7195728" y="602108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4" name="Raute 113">
            <a:extLst>
              <a:ext uri="{FF2B5EF4-FFF2-40B4-BE49-F238E27FC236}">
                <a16:creationId xmlns:a16="http://schemas.microsoft.com/office/drawing/2014/main" id="{9AD60ED1-8565-4945-8604-96AFD493C576}"/>
              </a:ext>
            </a:extLst>
          </p:cNvPr>
          <p:cNvSpPr/>
          <p:nvPr/>
        </p:nvSpPr>
        <p:spPr>
          <a:xfrm>
            <a:off x="10583717" y="602108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701A4F73-644A-453C-95B8-16A142120D87}"/>
              </a:ext>
            </a:extLst>
          </p:cNvPr>
          <p:cNvCxnSpPr>
            <a:cxnSpLocks/>
            <a:stCxn id="65" idx="3"/>
            <a:endCxn id="112" idx="1"/>
          </p:cNvCxnSpPr>
          <p:nvPr/>
        </p:nvCxnSpPr>
        <p:spPr>
          <a:xfrm>
            <a:off x="6381546" y="6240462"/>
            <a:ext cx="8141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B7EB9305-3B8D-4239-8386-79A7106BEB18}"/>
              </a:ext>
            </a:extLst>
          </p:cNvPr>
          <p:cNvCxnSpPr>
            <a:cxnSpLocks/>
            <a:stCxn id="81" idx="1"/>
            <a:endCxn id="112" idx="3"/>
          </p:cNvCxnSpPr>
          <p:nvPr/>
        </p:nvCxnSpPr>
        <p:spPr>
          <a:xfrm flipH="1">
            <a:off x="7634478" y="6240462"/>
            <a:ext cx="81726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6A7B19BC-E58E-4E54-8B6C-182AA6ACBBF7}"/>
              </a:ext>
            </a:extLst>
          </p:cNvPr>
          <p:cNvCxnSpPr>
            <a:cxnSpLocks/>
            <a:stCxn id="98" idx="1"/>
            <a:endCxn id="114" idx="3"/>
          </p:cNvCxnSpPr>
          <p:nvPr/>
        </p:nvCxnSpPr>
        <p:spPr>
          <a:xfrm flipH="1">
            <a:off x="11022467" y="6240462"/>
            <a:ext cx="81572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7938950F-1D2D-4A16-80DF-4954AB38FB91}"/>
              </a:ext>
            </a:extLst>
          </p:cNvPr>
          <p:cNvCxnSpPr>
            <a:cxnSpLocks/>
            <a:stCxn id="81" idx="3"/>
            <a:endCxn id="114" idx="1"/>
          </p:cNvCxnSpPr>
          <p:nvPr/>
        </p:nvCxnSpPr>
        <p:spPr>
          <a:xfrm>
            <a:off x="9767997" y="6240462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AC5855E8-B983-4D6E-92E0-2FE8B380CAA8}"/>
              </a:ext>
            </a:extLst>
          </p:cNvPr>
          <p:cNvSpPr/>
          <p:nvPr/>
        </p:nvSpPr>
        <p:spPr>
          <a:xfrm>
            <a:off x="6756978" y="487212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863EE19C-EF56-4174-8B4D-6743DEDFCDAF}"/>
              </a:ext>
            </a:extLst>
          </p:cNvPr>
          <p:cNvSpPr/>
          <p:nvPr/>
        </p:nvSpPr>
        <p:spPr>
          <a:xfrm>
            <a:off x="10144968" y="486667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9ED46E08-B397-476E-9989-37EB47CB26E3}"/>
              </a:ext>
            </a:extLst>
          </p:cNvPr>
          <p:cNvCxnSpPr>
            <a:cxnSpLocks/>
            <a:stCxn id="114" idx="0"/>
            <a:endCxn id="130" idx="2"/>
          </p:cNvCxnSpPr>
          <p:nvPr/>
        </p:nvCxnSpPr>
        <p:spPr>
          <a:xfrm flipV="1">
            <a:off x="10803095" y="5451673"/>
            <a:ext cx="1" cy="56941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7FDAB4E-C950-4B4A-B069-544ACDBF6E27}"/>
              </a:ext>
            </a:extLst>
          </p:cNvPr>
          <p:cNvCxnSpPr>
            <a:cxnSpLocks/>
            <a:stCxn id="114" idx="0"/>
          </p:cNvCxnSpPr>
          <p:nvPr/>
        </p:nvCxnSpPr>
        <p:spPr>
          <a:xfrm flipV="1">
            <a:off x="10803092" y="5514767"/>
            <a:ext cx="0" cy="5063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892AC863-1035-46C8-894F-2179BE3FD3BD}"/>
              </a:ext>
            </a:extLst>
          </p:cNvPr>
          <p:cNvCxnSpPr>
            <a:cxnSpLocks/>
            <a:stCxn id="112" idx="0"/>
            <a:endCxn id="128" idx="2"/>
          </p:cNvCxnSpPr>
          <p:nvPr/>
        </p:nvCxnSpPr>
        <p:spPr>
          <a:xfrm flipV="1">
            <a:off x="7415103" y="5457125"/>
            <a:ext cx="0" cy="563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C4E8BC60-CAAC-4F02-8F5C-A783EC064FC2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7415103" y="5514767"/>
            <a:ext cx="0" cy="5063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6E30A0EF-B658-4A9C-AE44-22D9392CA729}"/>
              </a:ext>
            </a:extLst>
          </p:cNvPr>
          <p:cNvSpPr/>
          <p:nvPr/>
        </p:nvSpPr>
        <p:spPr>
          <a:xfrm>
            <a:off x="8444529" y="8151296"/>
            <a:ext cx="1317600" cy="5868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8" name="Raute 147">
            <a:extLst>
              <a:ext uri="{FF2B5EF4-FFF2-40B4-BE49-F238E27FC236}">
                <a16:creationId xmlns:a16="http://schemas.microsoft.com/office/drawing/2014/main" id="{17C9AEB2-3C79-4FA8-801A-79DC495EFA70}"/>
              </a:ext>
            </a:extLst>
          </p:cNvPr>
          <p:cNvSpPr/>
          <p:nvPr/>
        </p:nvSpPr>
        <p:spPr>
          <a:xfrm>
            <a:off x="8890494" y="709504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50" name="Raute 149">
            <a:extLst>
              <a:ext uri="{FF2B5EF4-FFF2-40B4-BE49-F238E27FC236}">
                <a16:creationId xmlns:a16="http://schemas.microsoft.com/office/drawing/2014/main" id="{DB583077-2658-4D54-952B-163DC73A05E7}"/>
              </a:ext>
            </a:extLst>
          </p:cNvPr>
          <p:cNvSpPr/>
          <p:nvPr/>
        </p:nvSpPr>
        <p:spPr>
          <a:xfrm>
            <a:off x="5504046" y="709504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52" name="Raute 151">
            <a:extLst>
              <a:ext uri="{FF2B5EF4-FFF2-40B4-BE49-F238E27FC236}">
                <a16:creationId xmlns:a16="http://schemas.microsoft.com/office/drawing/2014/main" id="{3C6FF297-65B1-4663-BB46-FC9AC4F97205}"/>
              </a:ext>
            </a:extLst>
          </p:cNvPr>
          <p:cNvSpPr/>
          <p:nvPr/>
        </p:nvSpPr>
        <p:spPr>
          <a:xfrm>
            <a:off x="12276941" y="709504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C3BD00A4-04D4-4137-AA1D-9FB8E73827C5}"/>
              </a:ext>
            </a:extLst>
          </p:cNvPr>
          <p:cNvCxnSpPr>
            <a:cxnSpLocks/>
            <a:endCxn id="150" idx="2"/>
          </p:cNvCxnSpPr>
          <p:nvPr/>
        </p:nvCxnSpPr>
        <p:spPr>
          <a:xfrm rot="10800000">
            <a:off x="5723422" y="7533799"/>
            <a:ext cx="2721105" cy="692923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38017603-6C54-410E-9D39-610459F21360}"/>
              </a:ext>
            </a:extLst>
          </p:cNvPr>
          <p:cNvCxnSpPr>
            <a:cxnSpLocks/>
            <a:endCxn id="152" idx="2"/>
          </p:cNvCxnSpPr>
          <p:nvPr/>
        </p:nvCxnSpPr>
        <p:spPr>
          <a:xfrm flipV="1">
            <a:off x="9768669" y="7533798"/>
            <a:ext cx="2727647" cy="689233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818AF8D2-B336-42C6-B7FF-925ACFE102B8}"/>
              </a:ext>
            </a:extLst>
          </p:cNvPr>
          <p:cNvCxnSpPr>
            <a:cxnSpLocks/>
            <a:stCxn id="146" idx="0"/>
            <a:endCxn id="148" idx="2"/>
          </p:cNvCxnSpPr>
          <p:nvPr/>
        </p:nvCxnSpPr>
        <p:spPr>
          <a:xfrm flipV="1">
            <a:off x="9103329" y="7533798"/>
            <a:ext cx="6540" cy="6174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163C6CEC-5F63-4762-A74F-EF692380C8E2}"/>
              </a:ext>
            </a:extLst>
          </p:cNvPr>
          <p:cNvCxnSpPr>
            <a:cxnSpLocks/>
            <a:stCxn id="65" idx="2"/>
            <a:endCxn id="150" idx="0"/>
          </p:cNvCxnSpPr>
          <p:nvPr/>
        </p:nvCxnSpPr>
        <p:spPr>
          <a:xfrm>
            <a:off x="5723421" y="6532962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3B242F5C-1853-4894-9B7E-5E32DEB3228E}"/>
              </a:ext>
            </a:extLst>
          </p:cNvPr>
          <p:cNvCxnSpPr>
            <a:cxnSpLocks/>
            <a:stCxn id="81" idx="2"/>
            <a:endCxn id="148" idx="0"/>
          </p:cNvCxnSpPr>
          <p:nvPr/>
        </p:nvCxnSpPr>
        <p:spPr>
          <a:xfrm>
            <a:off x="9109869" y="6532962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947808D-D8EC-4F76-B191-70675B3E662B}"/>
              </a:ext>
            </a:extLst>
          </p:cNvPr>
          <p:cNvCxnSpPr>
            <a:cxnSpLocks/>
            <a:stCxn id="98" idx="2"/>
            <a:endCxn id="152" idx="0"/>
          </p:cNvCxnSpPr>
          <p:nvPr/>
        </p:nvCxnSpPr>
        <p:spPr>
          <a:xfrm>
            <a:off x="12496316" y="6532962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8A6693BB-4782-4932-BA8C-E14D4DD7CC39}"/>
              </a:ext>
            </a:extLst>
          </p:cNvPr>
          <p:cNvSpPr/>
          <p:nvPr/>
        </p:nvSpPr>
        <p:spPr>
          <a:xfrm>
            <a:off x="6756978" y="702192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8CEAFE6C-D512-4BD2-84C8-3AB34B47CB47}"/>
              </a:ext>
            </a:extLst>
          </p:cNvPr>
          <p:cNvSpPr/>
          <p:nvPr/>
        </p:nvSpPr>
        <p:spPr>
          <a:xfrm>
            <a:off x="10144967" y="702192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BE7A7E9B-5B23-4D8B-BD67-B59A0EE27576}"/>
              </a:ext>
            </a:extLst>
          </p:cNvPr>
          <p:cNvCxnSpPr>
            <a:cxnSpLocks/>
            <a:stCxn id="150" idx="3"/>
            <a:endCxn id="172" idx="1"/>
          </p:cNvCxnSpPr>
          <p:nvPr/>
        </p:nvCxnSpPr>
        <p:spPr>
          <a:xfrm>
            <a:off x="5942796" y="7314423"/>
            <a:ext cx="8141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AD8569AC-6253-4EF4-833B-07CD37F11DB0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5942799" y="7314423"/>
            <a:ext cx="76515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82259ACB-D202-4EF9-AA86-B5AA40C9E17F}"/>
              </a:ext>
            </a:extLst>
          </p:cNvPr>
          <p:cNvCxnSpPr>
            <a:cxnSpLocks/>
            <a:stCxn id="148" idx="3"/>
            <a:endCxn id="174" idx="1"/>
          </p:cNvCxnSpPr>
          <p:nvPr/>
        </p:nvCxnSpPr>
        <p:spPr>
          <a:xfrm>
            <a:off x="9329247" y="7314423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B11BD946-2F49-409A-A0B5-2009BC929FEA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9329247" y="7314423"/>
            <a:ext cx="76246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hteck 189">
            <a:extLst>
              <a:ext uri="{FF2B5EF4-FFF2-40B4-BE49-F238E27FC236}">
                <a16:creationId xmlns:a16="http://schemas.microsoft.com/office/drawing/2014/main" id="{D015AC7E-9BC5-4A09-B79C-E39B01B51A21}"/>
              </a:ext>
            </a:extLst>
          </p:cNvPr>
          <p:cNvSpPr/>
          <p:nvPr/>
        </p:nvSpPr>
        <p:spPr>
          <a:xfrm>
            <a:off x="13531413" y="702192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CB571260-DD55-4C2E-9963-B3C003AAEAE8}"/>
              </a:ext>
            </a:extLst>
          </p:cNvPr>
          <p:cNvCxnSpPr>
            <a:cxnSpLocks/>
            <a:stCxn id="152" idx="3"/>
            <a:endCxn id="190" idx="1"/>
          </p:cNvCxnSpPr>
          <p:nvPr/>
        </p:nvCxnSpPr>
        <p:spPr>
          <a:xfrm>
            <a:off x="12715691" y="7314423"/>
            <a:ext cx="8157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9452E0EC-DAC1-441C-AF39-178FEB12C922}"/>
              </a:ext>
            </a:extLst>
          </p:cNvPr>
          <p:cNvCxnSpPr>
            <a:cxnSpLocks/>
            <a:stCxn id="152" idx="3"/>
          </p:cNvCxnSpPr>
          <p:nvPr/>
        </p:nvCxnSpPr>
        <p:spPr>
          <a:xfrm>
            <a:off x="12715691" y="7314423"/>
            <a:ext cx="76215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hteck 197">
            <a:extLst>
              <a:ext uri="{FF2B5EF4-FFF2-40B4-BE49-F238E27FC236}">
                <a16:creationId xmlns:a16="http://schemas.microsoft.com/office/drawing/2014/main" id="{BC84BBCC-F5C6-4B35-A8A7-262EC133BB03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99" name="Raute 198">
            <a:extLst>
              <a:ext uri="{FF2B5EF4-FFF2-40B4-BE49-F238E27FC236}">
                <a16:creationId xmlns:a16="http://schemas.microsoft.com/office/drawing/2014/main" id="{339FEC3B-C304-429C-9D0A-4A8C616731BC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00" name="Raute 199">
            <a:extLst>
              <a:ext uri="{FF2B5EF4-FFF2-40B4-BE49-F238E27FC236}">
                <a16:creationId xmlns:a16="http://schemas.microsoft.com/office/drawing/2014/main" id="{C88CA9C3-6645-4C1B-9F77-1AF311C21393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724B845F-AD44-4A58-9EC7-9B67185D2925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>
            <a:extLst>
              <a:ext uri="{FF2B5EF4-FFF2-40B4-BE49-F238E27FC236}">
                <a16:creationId xmlns:a16="http://schemas.microsoft.com/office/drawing/2014/main" id="{A8FA86D4-87D5-4DB7-B1C5-AA948BE3A923}"/>
              </a:ext>
            </a:extLst>
          </p:cNvPr>
          <p:cNvSpPr/>
          <p:nvPr/>
        </p:nvSpPr>
        <p:spPr>
          <a:xfrm>
            <a:off x="7135493" y="102513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</p:txBody>
      </p:sp>
      <p:sp>
        <p:nvSpPr>
          <p:cNvPr id="205" name="Raute 204">
            <a:extLst>
              <a:ext uri="{FF2B5EF4-FFF2-40B4-BE49-F238E27FC236}">
                <a16:creationId xmlns:a16="http://schemas.microsoft.com/office/drawing/2014/main" id="{CEDB53F6-CB23-4093-8083-3A86E936727B}"/>
              </a:ext>
            </a:extLst>
          </p:cNvPr>
          <p:cNvSpPr/>
          <p:nvPr/>
        </p:nvSpPr>
        <p:spPr>
          <a:xfrm>
            <a:off x="7574243" y="917139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B33C8E9D-801A-4E16-BA67-9EB9F3E28542}"/>
              </a:ext>
            </a:extLst>
          </p:cNvPr>
          <p:cNvCxnSpPr>
            <a:cxnSpLocks/>
            <a:stCxn id="205" idx="2"/>
            <a:endCxn id="203" idx="0"/>
          </p:cNvCxnSpPr>
          <p:nvPr/>
        </p:nvCxnSpPr>
        <p:spPr>
          <a:xfrm>
            <a:off x="7793618" y="9756392"/>
            <a:ext cx="0" cy="49491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mit Pfeil 211">
            <a:extLst>
              <a:ext uri="{FF2B5EF4-FFF2-40B4-BE49-F238E27FC236}">
                <a16:creationId xmlns:a16="http://schemas.microsoft.com/office/drawing/2014/main" id="{F6541ACF-CDA2-4284-AAA1-9E52EC819699}"/>
              </a:ext>
            </a:extLst>
          </p:cNvPr>
          <p:cNvCxnSpPr>
            <a:cxnSpLocks/>
            <a:endCxn id="205" idx="0"/>
          </p:cNvCxnSpPr>
          <p:nvPr/>
        </p:nvCxnSpPr>
        <p:spPr>
          <a:xfrm rot="10800000" flipV="1">
            <a:off x="7793618" y="8666374"/>
            <a:ext cx="650910" cy="505017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37A60B7E-B4FD-408C-AEBA-A221BFEAB201}"/>
              </a:ext>
            </a:extLst>
          </p:cNvPr>
          <p:cNvSpPr/>
          <p:nvPr/>
        </p:nvSpPr>
        <p:spPr>
          <a:xfrm>
            <a:off x="5065296" y="102513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</a:p>
        </p:txBody>
      </p:sp>
      <p:sp>
        <p:nvSpPr>
          <p:cNvPr id="219" name="Raute 218">
            <a:extLst>
              <a:ext uri="{FF2B5EF4-FFF2-40B4-BE49-F238E27FC236}">
                <a16:creationId xmlns:a16="http://schemas.microsoft.com/office/drawing/2014/main" id="{8DD015AA-CD04-4423-97DE-A32F6EDA9C13}"/>
              </a:ext>
            </a:extLst>
          </p:cNvPr>
          <p:cNvSpPr/>
          <p:nvPr/>
        </p:nvSpPr>
        <p:spPr>
          <a:xfrm>
            <a:off x="5504046" y="917734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F12A28D2-3306-4865-8D80-0422644CC5C5}"/>
              </a:ext>
            </a:extLst>
          </p:cNvPr>
          <p:cNvCxnSpPr>
            <a:cxnSpLocks/>
            <a:stCxn id="146" idx="1"/>
            <a:endCxn id="219" idx="0"/>
          </p:cNvCxnSpPr>
          <p:nvPr/>
        </p:nvCxnSpPr>
        <p:spPr>
          <a:xfrm rot="10800000" flipV="1">
            <a:off x="5723421" y="8444696"/>
            <a:ext cx="2721108" cy="73265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DF3FC0FB-25A3-438D-9E55-26C111D50BA3}"/>
              </a:ext>
            </a:extLst>
          </p:cNvPr>
          <p:cNvCxnSpPr>
            <a:cxnSpLocks/>
            <a:stCxn id="219" idx="2"/>
            <a:endCxn id="217" idx="0"/>
          </p:cNvCxnSpPr>
          <p:nvPr/>
        </p:nvCxnSpPr>
        <p:spPr>
          <a:xfrm>
            <a:off x="5723421" y="9762346"/>
            <a:ext cx="0" cy="488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5A19055E-51B4-43A1-AEAE-41539FBFE07B}"/>
              </a:ext>
            </a:extLst>
          </p:cNvPr>
          <p:cNvCxnSpPr>
            <a:cxnSpLocks/>
            <a:stCxn id="146" idx="1"/>
          </p:cNvCxnSpPr>
          <p:nvPr/>
        </p:nvCxnSpPr>
        <p:spPr>
          <a:xfrm rot="10800000" flipV="1">
            <a:off x="5723417" y="8444696"/>
            <a:ext cx="2721112" cy="670508"/>
          </a:xfrm>
          <a:prstGeom prst="bentConnector3">
            <a:avLst>
              <a:gd name="adj1" fmla="val 100056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>
            <a:extLst>
              <a:ext uri="{FF2B5EF4-FFF2-40B4-BE49-F238E27FC236}">
                <a16:creationId xmlns:a16="http://schemas.microsoft.com/office/drawing/2014/main" id="{23CB44F3-E1C5-4E42-A2A6-CCD6C38FC5E4}"/>
              </a:ext>
            </a:extLst>
          </p:cNvPr>
          <p:cNvSpPr/>
          <p:nvPr/>
        </p:nvSpPr>
        <p:spPr>
          <a:xfrm>
            <a:off x="15224637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Sub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72" name="Raute 271">
            <a:extLst>
              <a:ext uri="{FF2B5EF4-FFF2-40B4-BE49-F238E27FC236}">
                <a16:creationId xmlns:a16="http://schemas.microsoft.com/office/drawing/2014/main" id="{B9C1C565-3106-4ECA-A35B-97CB04C83AC3}"/>
              </a:ext>
            </a:extLst>
          </p:cNvPr>
          <p:cNvSpPr/>
          <p:nvPr/>
        </p:nvSpPr>
        <p:spPr>
          <a:xfrm>
            <a:off x="13970164" y="602108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73" name="Gerade Verbindung mit Pfeil 252">
            <a:extLst>
              <a:ext uri="{FF2B5EF4-FFF2-40B4-BE49-F238E27FC236}">
                <a16:creationId xmlns:a16="http://schemas.microsoft.com/office/drawing/2014/main" id="{8F5A0159-43B4-4921-9483-6247048CBB84}"/>
              </a:ext>
            </a:extLst>
          </p:cNvPr>
          <p:cNvCxnSpPr>
            <a:cxnSpLocks/>
            <a:endCxn id="272" idx="0"/>
          </p:cNvCxnSpPr>
          <p:nvPr/>
        </p:nvCxnSpPr>
        <p:spPr>
          <a:xfrm>
            <a:off x="13023145" y="5159173"/>
            <a:ext cx="1166394" cy="861914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r Verbinder 281">
            <a:extLst>
              <a:ext uri="{FF2B5EF4-FFF2-40B4-BE49-F238E27FC236}">
                <a16:creationId xmlns:a16="http://schemas.microsoft.com/office/drawing/2014/main" id="{84E914AA-CF4F-4999-A3AA-421D2F33A338}"/>
              </a:ext>
            </a:extLst>
          </p:cNvPr>
          <p:cNvCxnSpPr/>
          <p:nvPr/>
        </p:nvCxnSpPr>
        <p:spPr>
          <a:xfrm>
            <a:off x="-1435377" y="4109958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r Verbinder 282">
            <a:extLst>
              <a:ext uri="{FF2B5EF4-FFF2-40B4-BE49-F238E27FC236}">
                <a16:creationId xmlns:a16="http://schemas.microsoft.com/office/drawing/2014/main" id="{C7BD93E0-8435-48E2-B356-F55D099E85A3}"/>
              </a:ext>
            </a:extLst>
          </p:cNvPr>
          <p:cNvCxnSpPr>
            <a:cxnSpLocks/>
          </p:cNvCxnSpPr>
          <p:nvPr/>
        </p:nvCxnSpPr>
        <p:spPr>
          <a:xfrm flipV="1">
            <a:off x="13032668" y="5159176"/>
            <a:ext cx="0" cy="7887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>
            <a:extLst>
              <a:ext uri="{FF2B5EF4-FFF2-40B4-BE49-F238E27FC236}">
                <a16:creationId xmlns:a16="http://schemas.microsoft.com/office/drawing/2014/main" id="{FED21454-B88F-4202-A1D4-FE156668A77A}"/>
              </a:ext>
            </a:extLst>
          </p:cNvPr>
          <p:cNvCxnSpPr>
            <a:cxnSpLocks/>
            <a:stCxn id="98" idx="3"/>
            <a:endCxn id="272" idx="1"/>
          </p:cNvCxnSpPr>
          <p:nvPr/>
        </p:nvCxnSpPr>
        <p:spPr>
          <a:xfrm>
            <a:off x="13154444" y="6240462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1A70E5DE-00FC-4B00-B83D-96299AA8D0E5}"/>
              </a:ext>
            </a:extLst>
          </p:cNvPr>
          <p:cNvCxnSpPr>
            <a:cxnSpLocks/>
            <a:stCxn id="272" idx="3"/>
            <a:endCxn id="270" idx="1"/>
          </p:cNvCxnSpPr>
          <p:nvPr/>
        </p:nvCxnSpPr>
        <p:spPr>
          <a:xfrm>
            <a:off x="14408917" y="6240462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66004CE7-2DC9-4C34-AC1F-3D18139198E5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4408917" y="6240462"/>
            <a:ext cx="76688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hteck 304">
            <a:extLst>
              <a:ext uri="{FF2B5EF4-FFF2-40B4-BE49-F238E27FC236}">
                <a16:creationId xmlns:a16="http://schemas.microsoft.com/office/drawing/2014/main" id="{8789A63D-EC1E-4D65-9BF0-730FACE812B6}"/>
              </a:ext>
            </a:extLst>
          </p:cNvPr>
          <p:cNvSpPr/>
          <p:nvPr/>
        </p:nvSpPr>
        <p:spPr>
          <a:xfrm>
            <a:off x="13531413" y="837297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</a:p>
        </p:txBody>
      </p:sp>
      <p:cxnSp>
        <p:nvCxnSpPr>
          <p:cNvPr id="306" name="Gerade Verbindung mit Pfeil 305">
            <a:extLst>
              <a:ext uri="{FF2B5EF4-FFF2-40B4-BE49-F238E27FC236}">
                <a16:creationId xmlns:a16="http://schemas.microsoft.com/office/drawing/2014/main" id="{25DBCBFF-A5A8-4FC1-8CE8-F43A945DC37F}"/>
              </a:ext>
            </a:extLst>
          </p:cNvPr>
          <p:cNvCxnSpPr>
            <a:cxnSpLocks/>
          </p:cNvCxnSpPr>
          <p:nvPr/>
        </p:nvCxnSpPr>
        <p:spPr>
          <a:xfrm>
            <a:off x="9762129" y="8665470"/>
            <a:ext cx="251481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aute 311">
            <a:extLst>
              <a:ext uri="{FF2B5EF4-FFF2-40B4-BE49-F238E27FC236}">
                <a16:creationId xmlns:a16="http://schemas.microsoft.com/office/drawing/2014/main" id="{E9F43B6A-BE01-4B4C-9BAE-1D34760158E1}"/>
              </a:ext>
            </a:extLst>
          </p:cNvPr>
          <p:cNvSpPr/>
          <p:nvPr/>
        </p:nvSpPr>
        <p:spPr>
          <a:xfrm>
            <a:off x="12276941" y="8374781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6C3718C-853E-4838-82FC-DF064BA2142B}"/>
              </a:ext>
            </a:extLst>
          </p:cNvPr>
          <p:cNvCxnSpPr>
            <a:cxnSpLocks/>
          </p:cNvCxnSpPr>
          <p:nvPr/>
        </p:nvCxnSpPr>
        <p:spPr>
          <a:xfrm>
            <a:off x="9762129" y="8665470"/>
            <a:ext cx="246836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Gerade Verbindung mit Pfeil 320">
            <a:extLst>
              <a:ext uri="{FF2B5EF4-FFF2-40B4-BE49-F238E27FC236}">
                <a16:creationId xmlns:a16="http://schemas.microsoft.com/office/drawing/2014/main" id="{A7DAEE25-C252-4669-B426-3E663F3B7334}"/>
              </a:ext>
            </a:extLst>
          </p:cNvPr>
          <p:cNvCxnSpPr>
            <a:cxnSpLocks/>
            <a:stCxn id="312" idx="3"/>
            <a:endCxn id="305" idx="1"/>
          </p:cNvCxnSpPr>
          <p:nvPr/>
        </p:nvCxnSpPr>
        <p:spPr>
          <a:xfrm flipV="1">
            <a:off x="12715691" y="8665470"/>
            <a:ext cx="815722" cy="181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hteck 324">
            <a:extLst>
              <a:ext uri="{FF2B5EF4-FFF2-40B4-BE49-F238E27FC236}">
                <a16:creationId xmlns:a16="http://schemas.microsoft.com/office/drawing/2014/main" id="{99577A66-44E3-4D2A-A05C-BA5755C0E2DF}"/>
              </a:ext>
            </a:extLst>
          </p:cNvPr>
          <p:cNvSpPr/>
          <p:nvPr/>
        </p:nvSpPr>
        <p:spPr>
          <a:xfrm>
            <a:off x="1672984" y="102513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27" name="Raute 326">
            <a:extLst>
              <a:ext uri="{FF2B5EF4-FFF2-40B4-BE49-F238E27FC236}">
                <a16:creationId xmlns:a16="http://schemas.microsoft.com/office/drawing/2014/main" id="{BA8566F3-3114-479F-B465-ECC15C0A323B}"/>
              </a:ext>
            </a:extLst>
          </p:cNvPr>
          <p:cNvSpPr/>
          <p:nvPr/>
        </p:nvSpPr>
        <p:spPr>
          <a:xfrm>
            <a:off x="3811586" y="1025130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40" name="Gleichschenkliges Dreieck 339">
            <a:extLst>
              <a:ext uri="{FF2B5EF4-FFF2-40B4-BE49-F238E27FC236}">
                <a16:creationId xmlns:a16="http://schemas.microsoft.com/office/drawing/2014/main" id="{2BC2F6E2-D19B-4362-9CC3-FEC4E93E5CA2}"/>
              </a:ext>
            </a:extLst>
          </p:cNvPr>
          <p:cNvSpPr/>
          <p:nvPr/>
        </p:nvSpPr>
        <p:spPr>
          <a:xfrm>
            <a:off x="-1225250" y="435713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Gleichschenkliges Dreieck 341">
            <a:extLst>
              <a:ext uri="{FF2B5EF4-FFF2-40B4-BE49-F238E27FC236}">
                <a16:creationId xmlns:a16="http://schemas.microsoft.com/office/drawing/2014/main" id="{81BAEA25-5CC8-4686-AE1C-F7A303C93199}"/>
              </a:ext>
            </a:extLst>
          </p:cNvPr>
          <p:cNvSpPr/>
          <p:nvPr/>
        </p:nvSpPr>
        <p:spPr>
          <a:xfrm>
            <a:off x="3841695" y="9252356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5379F3F9-0770-4265-A8A0-31629AFB5659}"/>
              </a:ext>
            </a:extLst>
          </p:cNvPr>
          <p:cNvSpPr/>
          <p:nvPr/>
        </p:nvSpPr>
        <p:spPr>
          <a:xfrm>
            <a:off x="1672984" y="9177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Number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8BD7E08B-0476-4EDA-9758-FC5F2AF80185}"/>
              </a:ext>
            </a:extLst>
          </p:cNvPr>
          <p:cNvCxnSpPr>
            <a:cxnSpLocks/>
            <a:stCxn id="327" idx="1"/>
            <a:endCxn id="325" idx="3"/>
          </p:cNvCxnSpPr>
          <p:nvPr/>
        </p:nvCxnSpPr>
        <p:spPr>
          <a:xfrm flipH="1">
            <a:off x="2989234" y="10543808"/>
            <a:ext cx="82235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D867C10E-4D00-42FA-9A7D-E944C2CB4C14}"/>
              </a:ext>
            </a:extLst>
          </p:cNvPr>
          <p:cNvCxnSpPr>
            <a:cxnSpLocks/>
            <a:stCxn id="217" idx="1"/>
            <a:endCxn id="327" idx="3"/>
          </p:cNvCxnSpPr>
          <p:nvPr/>
        </p:nvCxnSpPr>
        <p:spPr>
          <a:xfrm flipH="1">
            <a:off x="4250336" y="10543808"/>
            <a:ext cx="81496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EC6CF203-EB20-45B2-9413-A44545E28136}"/>
              </a:ext>
            </a:extLst>
          </p:cNvPr>
          <p:cNvCxnSpPr>
            <a:cxnSpLocks/>
            <a:stCxn id="217" idx="1"/>
          </p:cNvCxnSpPr>
          <p:nvPr/>
        </p:nvCxnSpPr>
        <p:spPr>
          <a:xfrm flipH="1">
            <a:off x="4311348" y="10543808"/>
            <a:ext cx="75394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5DCEC1B-52C5-40D4-A0B2-E3EB07A3CB31}"/>
              </a:ext>
            </a:extLst>
          </p:cNvPr>
          <p:cNvCxnSpPr>
            <a:cxnSpLocks/>
            <a:endCxn id="342" idx="5"/>
          </p:cNvCxnSpPr>
          <p:nvPr/>
        </p:nvCxnSpPr>
        <p:spPr>
          <a:xfrm rot="10800000">
            <a:off x="4171095" y="9471956"/>
            <a:ext cx="1076802" cy="779352"/>
          </a:xfrm>
          <a:prstGeom prst="bentConnector3">
            <a:avLst>
              <a:gd name="adj1" fmla="val 223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91F54CF9-B235-4013-B020-AC6C8F7C5C7A}"/>
              </a:ext>
            </a:extLst>
          </p:cNvPr>
          <p:cNvCxnSpPr>
            <a:cxnSpLocks/>
            <a:stCxn id="342" idx="1"/>
            <a:endCxn id="349" idx="3"/>
          </p:cNvCxnSpPr>
          <p:nvPr/>
        </p:nvCxnSpPr>
        <p:spPr>
          <a:xfrm flipH="1" flipV="1">
            <a:off x="2989237" y="9469846"/>
            <a:ext cx="962261" cy="211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BD9161F2-B455-4F87-9D8F-78FEA86D8B7A}"/>
              </a:ext>
            </a:extLst>
          </p:cNvPr>
          <p:cNvSpPr/>
          <p:nvPr/>
        </p:nvSpPr>
        <p:spPr>
          <a:xfrm>
            <a:off x="1672984" y="379482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9DDFB6F6-7BC0-4BE3-B8E7-9C4C2F288872}"/>
              </a:ext>
            </a:extLst>
          </p:cNvPr>
          <p:cNvSpPr/>
          <p:nvPr/>
        </p:nvSpPr>
        <p:spPr>
          <a:xfrm>
            <a:off x="1667651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7" name="Raute 126">
            <a:extLst>
              <a:ext uri="{FF2B5EF4-FFF2-40B4-BE49-F238E27FC236}">
                <a16:creationId xmlns:a16="http://schemas.microsoft.com/office/drawing/2014/main" id="{10B8A262-C98B-43C5-A853-E36932B2F920}"/>
              </a:ext>
            </a:extLst>
          </p:cNvPr>
          <p:cNvSpPr/>
          <p:nvPr/>
        </p:nvSpPr>
        <p:spPr>
          <a:xfrm>
            <a:off x="2111892" y="487327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7624723D-2DF1-4676-A1F4-6CA053A3A876}"/>
              </a:ext>
            </a:extLst>
          </p:cNvPr>
          <p:cNvCxnSpPr>
            <a:cxnSpLocks/>
            <a:stCxn id="125" idx="0"/>
            <a:endCxn id="127" idx="2"/>
          </p:cNvCxnSpPr>
          <p:nvPr/>
        </p:nvCxnSpPr>
        <p:spPr>
          <a:xfrm flipV="1">
            <a:off x="2325777" y="5458272"/>
            <a:ext cx="5491" cy="48969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78EA67E6-996C-4CA2-B4BF-A3B28A0556EE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H="1" flipV="1">
            <a:off x="2331109" y="4379822"/>
            <a:ext cx="158" cy="4934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E02D2386-789A-40C5-8DAF-680F5FDA7ECD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2325777" y="5505928"/>
            <a:ext cx="9655" cy="44203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aute 141">
            <a:extLst>
              <a:ext uri="{FF2B5EF4-FFF2-40B4-BE49-F238E27FC236}">
                <a16:creationId xmlns:a16="http://schemas.microsoft.com/office/drawing/2014/main" id="{16875667-831D-46BD-AAF0-03A8FA321FC5}"/>
              </a:ext>
            </a:extLst>
          </p:cNvPr>
          <p:cNvSpPr/>
          <p:nvPr/>
        </p:nvSpPr>
        <p:spPr>
          <a:xfrm>
            <a:off x="3805223" y="602108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8E1C8F3E-8309-4299-B92E-3D6AD9966CB6}"/>
              </a:ext>
            </a:extLst>
          </p:cNvPr>
          <p:cNvSpPr/>
          <p:nvPr/>
        </p:nvSpPr>
        <p:spPr>
          <a:xfrm>
            <a:off x="3366364" y="48634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Backend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BAA45AE4-0208-4018-945B-F590FDC42638}"/>
              </a:ext>
            </a:extLst>
          </p:cNvPr>
          <p:cNvCxnSpPr>
            <a:cxnSpLocks/>
            <a:stCxn id="65" idx="1"/>
            <a:endCxn id="142" idx="3"/>
          </p:cNvCxnSpPr>
          <p:nvPr/>
        </p:nvCxnSpPr>
        <p:spPr>
          <a:xfrm flipH="1">
            <a:off x="4243974" y="6240462"/>
            <a:ext cx="8213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B673E8AD-C4DC-4104-BAED-F4EDF6F94335}"/>
              </a:ext>
            </a:extLst>
          </p:cNvPr>
          <p:cNvCxnSpPr>
            <a:cxnSpLocks/>
            <a:stCxn id="125" idx="3"/>
            <a:endCxn id="142" idx="1"/>
          </p:cNvCxnSpPr>
          <p:nvPr/>
        </p:nvCxnSpPr>
        <p:spPr>
          <a:xfrm>
            <a:off x="2983901" y="6240462"/>
            <a:ext cx="8213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23BEE2E8-CABC-4485-A2BC-326AB368829A}"/>
              </a:ext>
            </a:extLst>
          </p:cNvPr>
          <p:cNvCxnSpPr>
            <a:cxnSpLocks/>
            <a:stCxn id="142" idx="0"/>
            <a:endCxn id="143" idx="2"/>
          </p:cNvCxnSpPr>
          <p:nvPr/>
        </p:nvCxnSpPr>
        <p:spPr>
          <a:xfrm flipH="1" flipV="1">
            <a:off x="4024490" y="5448433"/>
            <a:ext cx="109" cy="57265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C9C368B3-01DF-4958-83CE-32A89A670EC9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4024598" y="5505927"/>
            <a:ext cx="0" cy="5151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aute 159">
            <a:extLst>
              <a:ext uri="{FF2B5EF4-FFF2-40B4-BE49-F238E27FC236}">
                <a16:creationId xmlns:a16="http://schemas.microsoft.com/office/drawing/2014/main" id="{D53A3BDF-6523-45AE-8500-D77CA6D0C187}"/>
              </a:ext>
            </a:extLst>
          </p:cNvPr>
          <p:cNvSpPr/>
          <p:nvPr/>
        </p:nvSpPr>
        <p:spPr>
          <a:xfrm>
            <a:off x="7195728" y="1721819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5F9193B9-EB23-42C4-8CDB-291B7255838B}"/>
              </a:ext>
            </a:extLst>
          </p:cNvPr>
          <p:cNvCxnSpPr>
            <a:cxnSpLocks/>
            <a:stCxn id="13" idx="3"/>
            <a:endCxn id="160" idx="2"/>
          </p:cNvCxnSpPr>
          <p:nvPr/>
        </p:nvCxnSpPr>
        <p:spPr>
          <a:xfrm flipV="1">
            <a:off x="6381547" y="2160569"/>
            <a:ext cx="1033557" cy="192822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90B2E875-D7AE-4BF6-B32A-7875A0FBC1B6}"/>
              </a:ext>
            </a:extLst>
          </p:cNvPr>
          <p:cNvCxnSpPr>
            <a:cxnSpLocks/>
            <a:stCxn id="9" idx="3"/>
            <a:endCxn id="160" idx="1"/>
          </p:cNvCxnSpPr>
          <p:nvPr/>
        </p:nvCxnSpPr>
        <p:spPr>
          <a:xfrm>
            <a:off x="6381546" y="1935648"/>
            <a:ext cx="814182" cy="554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731EE623-7724-45C8-B377-4B645ED955FC}"/>
              </a:ext>
            </a:extLst>
          </p:cNvPr>
          <p:cNvCxnSpPr>
            <a:cxnSpLocks/>
            <a:stCxn id="160" idx="3"/>
            <a:endCxn id="35" idx="1"/>
          </p:cNvCxnSpPr>
          <p:nvPr/>
        </p:nvCxnSpPr>
        <p:spPr>
          <a:xfrm flipV="1">
            <a:off x="7634479" y="1935270"/>
            <a:ext cx="811401" cy="592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36B4DBF7-5404-4078-ACB2-3DE08E5F0226}"/>
              </a:ext>
            </a:extLst>
          </p:cNvPr>
          <p:cNvCxnSpPr>
            <a:cxnSpLocks/>
            <a:stCxn id="160" idx="3"/>
          </p:cNvCxnSpPr>
          <p:nvPr/>
        </p:nvCxnSpPr>
        <p:spPr>
          <a:xfrm>
            <a:off x="7634478" y="1941194"/>
            <a:ext cx="76378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304">
            <a:extLst>
              <a:ext uri="{FF2B5EF4-FFF2-40B4-BE49-F238E27FC236}">
                <a16:creationId xmlns:a16="http://schemas.microsoft.com/office/drawing/2014/main" id="{624CA487-7D05-4F83-816A-0BA05B9722C3}"/>
              </a:ext>
            </a:extLst>
          </p:cNvPr>
          <p:cNvSpPr/>
          <p:nvPr/>
        </p:nvSpPr>
        <p:spPr>
          <a:xfrm>
            <a:off x="11838191" y="102513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Operator</a:t>
            </a:r>
          </a:p>
        </p:txBody>
      </p:sp>
      <p:sp>
        <p:nvSpPr>
          <p:cNvPr id="176" name="Raute 151">
            <a:extLst>
              <a:ext uri="{FF2B5EF4-FFF2-40B4-BE49-F238E27FC236}">
                <a16:creationId xmlns:a16="http://schemas.microsoft.com/office/drawing/2014/main" id="{4EDE6263-7899-4A9D-9839-565AB9F11EDD}"/>
              </a:ext>
            </a:extLst>
          </p:cNvPr>
          <p:cNvSpPr/>
          <p:nvPr/>
        </p:nvSpPr>
        <p:spPr>
          <a:xfrm>
            <a:off x="10583717" y="1032443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4" name="Gerade Verbindung mit Pfeil 211">
            <a:extLst>
              <a:ext uri="{FF2B5EF4-FFF2-40B4-BE49-F238E27FC236}">
                <a16:creationId xmlns:a16="http://schemas.microsoft.com/office/drawing/2014/main" id="{89A12A54-1C48-499E-95A1-B0569B2419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93619" y="8665470"/>
            <a:ext cx="650908" cy="449734"/>
          </a:xfrm>
          <a:prstGeom prst="bentConnector3">
            <a:avLst>
              <a:gd name="adj1" fmla="val 9975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hteck 304">
            <a:extLst>
              <a:ext uri="{FF2B5EF4-FFF2-40B4-BE49-F238E27FC236}">
                <a16:creationId xmlns:a16="http://schemas.microsoft.com/office/drawing/2014/main" id="{2EF61905-8232-40A5-9CDF-EB615CA65320}"/>
              </a:ext>
            </a:extLst>
          </p:cNvPr>
          <p:cNvSpPr/>
          <p:nvPr/>
        </p:nvSpPr>
        <p:spPr>
          <a:xfrm>
            <a:off x="10144967" y="917359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Operator</a:t>
            </a:r>
          </a:p>
        </p:txBody>
      </p:sp>
      <p:cxnSp>
        <p:nvCxnSpPr>
          <p:cNvPr id="211" name="Gerade Verbindung mit Pfeil 158">
            <a:extLst>
              <a:ext uri="{FF2B5EF4-FFF2-40B4-BE49-F238E27FC236}">
                <a16:creationId xmlns:a16="http://schemas.microsoft.com/office/drawing/2014/main" id="{0709123E-7DE4-482C-811E-4E55F246DEE3}"/>
              </a:ext>
            </a:extLst>
          </p:cNvPr>
          <p:cNvCxnSpPr>
            <a:cxnSpLocks/>
            <a:stCxn id="146" idx="2"/>
            <a:endCxn id="176" idx="1"/>
          </p:cNvCxnSpPr>
          <p:nvPr/>
        </p:nvCxnSpPr>
        <p:spPr>
          <a:xfrm rot="16200000" flipH="1">
            <a:off x="8940667" y="8900758"/>
            <a:ext cx="1805712" cy="1480388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mit Pfeil 158">
            <a:extLst>
              <a:ext uri="{FF2B5EF4-FFF2-40B4-BE49-F238E27FC236}">
                <a16:creationId xmlns:a16="http://schemas.microsoft.com/office/drawing/2014/main" id="{B075A709-13F5-400B-B777-DC1672D886E5}"/>
              </a:ext>
            </a:extLst>
          </p:cNvPr>
          <p:cNvCxnSpPr>
            <a:cxnSpLocks/>
            <a:stCxn id="113" idx="1"/>
            <a:endCxn id="176" idx="3"/>
          </p:cNvCxnSpPr>
          <p:nvPr/>
        </p:nvCxnSpPr>
        <p:spPr>
          <a:xfrm flipH="1">
            <a:off x="11022467" y="10543808"/>
            <a:ext cx="81572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mit Pfeil 158">
            <a:extLst>
              <a:ext uri="{FF2B5EF4-FFF2-40B4-BE49-F238E27FC236}">
                <a16:creationId xmlns:a16="http://schemas.microsoft.com/office/drawing/2014/main" id="{A56CCD0B-20F3-41C0-A981-669498A99FD1}"/>
              </a:ext>
            </a:extLst>
          </p:cNvPr>
          <p:cNvCxnSpPr>
            <a:cxnSpLocks/>
            <a:stCxn id="176" idx="0"/>
            <a:endCxn id="210" idx="2"/>
          </p:cNvCxnSpPr>
          <p:nvPr/>
        </p:nvCxnSpPr>
        <p:spPr>
          <a:xfrm flipV="1">
            <a:off x="10803092" y="9758597"/>
            <a:ext cx="0" cy="565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 Verbindung mit Pfeil 158">
            <a:extLst>
              <a:ext uri="{FF2B5EF4-FFF2-40B4-BE49-F238E27FC236}">
                <a16:creationId xmlns:a16="http://schemas.microsoft.com/office/drawing/2014/main" id="{597AB2AF-38FE-44F8-8F9B-4ABD5ECF2EB7}"/>
              </a:ext>
            </a:extLst>
          </p:cNvPr>
          <p:cNvCxnSpPr>
            <a:cxnSpLocks/>
            <a:stCxn id="176" idx="0"/>
          </p:cNvCxnSpPr>
          <p:nvPr/>
        </p:nvCxnSpPr>
        <p:spPr>
          <a:xfrm flipV="1">
            <a:off x="10803092" y="9807712"/>
            <a:ext cx="0" cy="51672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itel 1">
            <a:extLst>
              <a:ext uri="{FF2B5EF4-FFF2-40B4-BE49-F238E27FC236}">
                <a16:creationId xmlns:a16="http://schemas.microsoft.com/office/drawing/2014/main" id="{84909EED-8DAE-45F3-B59F-21BE0C28D2B8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Metadata</a:t>
            </a:r>
          </a:p>
        </p:txBody>
      </p:sp>
      <p:cxnSp>
        <p:nvCxnSpPr>
          <p:cNvPr id="120" name="Gerader Verbinder 281">
            <a:extLst>
              <a:ext uri="{FF2B5EF4-FFF2-40B4-BE49-F238E27FC236}">
                <a16:creationId xmlns:a16="http://schemas.microsoft.com/office/drawing/2014/main" id="{82E856BC-9AF4-4ECD-90A5-1F6DCAEADABA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281">
            <a:extLst>
              <a:ext uri="{FF2B5EF4-FFF2-40B4-BE49-F238E27FC236}">
                <a16:creationId xmlns:a16="http://schemas.microsoft.com/office/drawing/2014/main" id="{6E23B13E-D87C-4E21-9298-D23F45D0BA7E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8C0BFE-C493-4DEF-B37A-B27E03179A1E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3 of 27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848BBC5-400B-456C-A8E4-E5CB2EB2CF14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204B364-BFB0-4A5E-BA43-FCDD5EFC104D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26.03.2021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330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166F545-37F3-4781-A2DA-12F87001C9D7}"/>
              </a:ext>
            </a:extLst>
          </p:cNvPr>
          <p:cNvSpPr txBox="1"/>
          <p:nvPr/>
        </p:nvSpPr>
        <p:spPr>
          <a:xfrm>
            <a:off x="411304" y="1263468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Developer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59924C39-FCF5-4EC3-B486-795C9332B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177665"/>
              </p:ext>
            </p:extLst>
          </p:nvPr>
        </p:nvGraphicFramePr>
        <p:xfrm>
          <a:off x="412374" y="1786688"/>
          <a:ext cx="1744891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5546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0517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604827">
                  <a:extLst>
                    <a:ext uri="{9D8B030D-6E8A-4147-A177-3AD203B41FA5}">
                      <a16:colId xmlns:a16="http://schemas.microsoft.com/office/drawing/2014/main" val="1421869769"/>
                    </a:ext>
                  </a:extLst>
                </a:gridCol>
                <a:gridCol w="1604827">
                  <a:extLst>
                    <a:ext uri="{9D8B030D-6E8A-4147-A177-3AD203B41FA5}">
                      <a16:colId xmlns:a16="http://schemas.microsoft.com/office/drawing/2014/main" val="330760591"/>
                    </a:ext>
                  </a:extLst>
                </a:gridCol>
                <a:gridCol w="3292761">
                  <a:extLst>
                    <a:ext uri="{9D8B030D-6E8A-4147-A177-3AD203B41FA5}">
                      <a16:colId xmlns:a16="http://schemas.microsoft.com/office/drawing/2014/main" val="2575793120"/>
                    </a:ext>
                  </a:extLst>
                </a:gridCol>
                <a:gridCol w="3292761">
                  <a:extLst>
                    <a:ext uri="{9D8B030D-6E8A-4147-A177-3AD203B41FA5}">
                      <a16:colId xmlns:a16="http://schemas.microsoft.com/office/drawing/2014/main" val="2454823641"/>
                    </a:ext>
                  </a:extLst>
                </a:gridCol>
                <a:gridCol w="2446550">
                  <a:extLst>
                    <a:ext uri="{9D8B030D-6E8A-4147-A177-3AD203B41FA5}">
                      <a16:colId xmlns:a16="http://schemas.microsoft.com/office/drawing/2014/main" val="3075860251"/>
                    </a:ext>
                  </a:extLst>
                </a:gridCol>
                <a:gridCol w="2446550">
                  <a:extLst>
                    <a:ext uri="{9D8B030D-6E8A-4147-A177-3AD203B41FA5}">
                      <a16:colId xmlns:a16="http://schemas.microsoft.com/office/drawing/2014/main" val="18801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developerID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firstName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familyName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userName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/>
                        <a:t>email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password*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phoneNumber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mobileNumber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Dardan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Rrafshi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DonColon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3"/>
                        </a:rPr>
                        <a:t>dardan.rrafshi@gmail.com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$2y$11$SXAXZyioy60hbnymeoJ9...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+4915738961242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Karadeniz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HKK_57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4"/>
                        </a:rPr>
                        <a:t>hsnkrdnz57@gmail.com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$2y$11$SXAXZyioy60hbnymeoJ9...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+497376962198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+4915162472345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Maik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Dürr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Miauzz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5"/>
                        </a:rPr>
                        <a:t>maik.duerr@gmail.com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$2y$11$SXAXZyioy60hbnymeoJ9...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+497376962198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+491749530908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Wöll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Woellang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6"/>
                        </a:rPr>
                        <a:t>woellang@gmail.com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$2y$11$SXAXZyioy60hbnymeoJ9...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+497376962198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+491629240356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47F8A18B-3765-42E2-A34F-FC793E38D00D}"/>
              </a:ext>
            </a:extLst>
          </p:cNvPr>
          <p:cNvSpPr txBox="1"/>
          <p:nvPr/>
        </p:nvSpPr>
        <p:spPr>
          <a:xfrm>
            <a:off x="411304" y="3900247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9E545BA7-475F-4F04-81C5-CA686D1D3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466903"/>
              </p:ext>
            </p:extLst>
          </p:nvPr>
        </p:nvGraphicFramePr>
        <p:xfrm>
          <a:off x="411304" y="4423467"/>
          <a:ext cx="1744891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9645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61509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901484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1901484">
                  <a:extLst>
                    <a:ext uri="{9D8B030D-6E8A-4147-A177-3AD203B41FA5}">
                      <a16:colId xmlns:a16="http://schemas.microsoft.com/office/drawing/2014/main" val="2318308261"/>
                    </a:ext>
                  </a:extLst>
                </a:gridCol>
                <a:gridCol w="1901484">
                  <a:extLst>
                    <a:ext uri="{9D8B030D-6E8A-4147-A177-3AD203B41FA5}">
                      <a16:colId xmlns:a16="http://schemas.microsoft.com/office/drawing/2014/main" val="2043759686"/>
                    </a:ext>
                  </a:extLst>
                </a:gridCol>
                <a:gridCol w="1901484">
                  <a:extLst>
                    <a:ext uri="{9D8B030D-6E8A-4147-A177-3AD203B41FA5}">
                      <a16:colId xmlns:a16="http://schemas.microsoft.com/office/drawing/2014/main" val="3279114703"/>
                    </a:ext>
                  </a:extLst>
                </a:gridCol>
                <a:gridCol w="1901484">
                  <a:extLst>
                    <a:ext uri="{9D8B030D-6E8A-4147-A177-3AD203B41FA5}">
                      <a16:colId xmlns:a16="http://schemas.microsoft.com/office/drawing/2014/main" val="1585252130"/>
                    </a:ext>
                  </a:extLst>
                </a:gridCol>
                <a:gridCol w="1149105">
                  <a:extLst>
                    <a:ext uri="{9D8B030D-6E8A-4147-A177-3AD203B41FA5}">
                      <a16:colId xmlns:a16="http://schemas.microsoft.com/office/drawing/2014/main" val="3050302869"/>
                    </a:ext>
                  </a:extLst>
                </a:gridCol>
                <a:gridCol w="1149105">
                  <a:extLst>
                    <a:ext uri="{9D8B030D-6E8A-4147-A177-3AD203B41FA5}">
                      <a16:colId xmlns:a16="http://schemas.microsoft.com/office/drawing/2014/main" val="3145012213"/>
                    </a:ext>
                  </a:extLst>
                </a:gridCol>
                <a:gridCol w="1359504">
                  <a:extLst>
                    <a:ext uri="{9D8B030D-6E8A-4147-A177-3AD203B41FA5}">
                      <a16:colId xmlns:a16="http://schemas.microsoft.com/office/drawing/2014/main" val="708950257"/>
                    </a:ext>
                  </a:extLst>
                </a:gridCol>
                <a:gridCol w="2025809">
                  <a:extLst>
                    <a:ext uri="{9D8B030D-6E8A-4147-A177-3AD203B41FA5}">
                      <a16:colId xmlns:a16="http://schemas.microsoft.com/office/drawing/2014/main" val="80999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appID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homepageUrl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repositoryUrl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gitUrl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issueUrl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author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license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Yummy</a:t>
                      </a:r>
                      <a:r>
                        <a:rPr lang="de-DE" sz="1600" b="0" u="none" dirty="0"/>
                        <a:t> Yogurt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Create your very...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https://yummy-yo...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/>
                        <a:t>2020-10-26 15:30:36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Vinyl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My own music...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https://vinyl.com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15:30:45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Stay hydrated...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https://sitt.com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Machine</a:t>
                      </a:r>
                      <a:r>
                        <a:rPr lang="de-DE" sz="1600" b="0" u="none" dirty="0"/>
                        <a:t>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Care for it...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https://machine...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33AA0216-ED44-435B-9E1F-66EDF4479269}"/>
              </a:ext>
            </a:extLst>
          </p:cNvPr>
          <p:cNvSpPr txBox="1"/>
          <p:nvPr/>
        </p:nvSpPr>
        <p:spPr>
          <a:xfrm>
            <a:off x="398010" y="6543779"/>
            <a:ext cx="3480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1FCD2AEB-E5A1-4ECC-A018-59EAF2DF9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916018"/>
              </p:ext>
            </p:extLst>
          </p:nvPr>
        </p:nvGraphicFramePr>
        <p:xfrm>
          <a:off x="416239" y="7066999"/>
          <a:ext cx="593726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611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98019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241806">
                  <a:extLst>
                    <a:ext uri="{9D8B030D-6E8A-4147-A177-3AD203B41FA5}">
                      <a16:colId xmlns:a16="http://schemas.microsoft.com/office/drawing/2014/main" val="316312931"/>
                    </a:ext>
                  </a:extLst>
                </a:gridCol>
                <a:gridCol w="2431325">
                  <a:extLst>
                    <a:ext uri="{9D8B030D-6E8A-4147-A177-3AD203B41FA5}">
                      <a16:colId xmlns:a16="http://schemas.microsoft.com/office/drawing/2014/main" val="24213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version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AB8C24F4-BB33-4DC0-AF9F-0D6B689DB9FB}"/>
              </a:ext>
            </a:extLst>
          </p:cNvPr>
          <p:cNvSpPr txBox="1"/>
          <p:nvPr/>
        </p:nvSpPr>
        <p:spPr>
          <a:xfrm>
            <a:off x="6592809" y="6543779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5">
            <a:extLst>
              <a:ext uri="{FF2B5EF4-FFF2-40B4-BE49-F238E27FC236}">
                <a16:creationId xmlns:a16="http://schemas.microsoft.com/office/drawing/2014/main" id="{BCD4FF78-6AC1-402F-AAE2-E1C8EE477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10278"/>
              </p:ext>
            </p:extLst>
          </p:nvPr>
        </p:nvGraphicFramePr>
        <p:xfrm>
          <a:off x="6592810" y="7066999"/>
          <a:ext cx="1126740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8883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92604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363412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2296387">
                  <a:extLst>
                    <a:ext uri="{9D8B030D-6E8A-4147-A177-3AD203B41FA5}">
                      <a16:colId xmlns:a16="http://schemas.microsoft.com/office/drawing/2014/main" val="1100656377"/>
                    </a:ext>
                  </a:extLst>
                </a:gridCol>
                <a:gridCol w="1372521">
                  <a:extLst>
                    <a:ext uri="{9D8B030D-6E8A-4147-A177-3AD203B41FA5}">
                      <a16:colId xmlns:a16="http://schemas.microsoft.com/office/drawing/2014/main" val="708950257"/>
                    </a:ext>
                  </a:extLst>
                </a:gridCol>
                <a:gridCol w="2253648">
                  <a:extLst>
                    <a:ext uri="{9D8B030D-6E8A-4147-A177-3AD203B41FA5}">
                      <a16:colId xmlns:a16="http://schemas.microsoft.com/office/drawing/2014/main" val="80999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systemID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docUrl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An open-source relation...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/>
                        <a:t>2020-10-26 15:30:36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document-based data...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 </a:t>
                      </a:r>
                      <a:r>
                        <a:rPr lang="de-DE" sz="1600" b="0" u="none" dirty="0" err="1"/>
                        <a:t>Tomcat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An open-source web...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Wildfly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An JEE application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8" name="Textfeld 17">
            <a:extLst>
              <a:ext uri="{FF2B5EF4-FFF2-40B4-BE49-F238E27FC236}">
                <a16:creationId xmlns:a16="http://schemas.microsoft.com/office/drawing/2014/main" id="{AE513D8B-9B72-4121-83BC-54EE1F291A88}"/>
              </a:ext>
            </a:extLst>
          </p:cNvPr>
          <p:cNvSpPr txBox="1"/>
          <p:nvPr/>
        </p:nvSpPr>
        <p:spPr>
          <a:xfrm>
            <a:off x="6611043" y="9182809"/>
            <a:ext cx="3211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BackendSystem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0" name="Tabelle 5">
            <a:extLst>
              <a:ext uri="{FF2B5EF4-FFF2-40B4-BE49-F238E27FC236}">
                <a16:creationId xmlns:a16="http://schemas.microsoft.com/office/drawing/2014/main" id="{3A63160C-4C6D-4548-8AF2-DF8940E7C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420834"/>
              </p:ext>
            </p:extLst>
          </p:nvPr>
        </p:nvGraphicFramePr>
        <p:xfrm>
          <a:off x="6611044" y="9706029"/>
          <a:ext cx="835362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590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96177">
                  <a:extLst>
                    <a:ext uri="{9D8B030D-6E8A-4147-A177-3AD203B41FA5}">
                      <a16:colId xmlns:a16="http://schemas.microsoft.com/office/drawing/2014/main" val="3565750360"/>
                    </a:ext>
                  </a:extLst>
                </a:gridCol>
                <a:gridCol w="1113021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634310">
                  <a:extLst>
                    <a:ext uri="{9D8B030D-6E8A-4147-A177-3AD203B41FA5}">
                      <a16:colId xmlns:a16="http://schemas.microsoft.com/office/drawing/2014/main" val="3332457492"/>
                    </a:ext>
                  </a:extLst>
                </a:gridCol>
                <a:gridCol w="1267998">
                  <a:extLst>
                    <a:ext uri="{9D8B030D-6E8A-4147-A177-3AD203B41FA5}">
                      <a16:colId xmlns:a16="http://schemas.microsoft.com/office/drawing/2014/main" val="725863289"/>
                    </a:ext>
                  </a:extLst>
                </a:gridCol>
                <a:gridCol w="2256208">
                  <a:extLst>
                    <a:ext uri="{9D8B030D-6E8A-4147-A177-3AD203B41FA5}">
                      <a16:colId xmlns:a16="http://schemas.microsoft.com/office/drawing/2014/main" val="4241837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23" name="Textfeld 22">
            <a:extLst>
              <a:ext uri="{FF2B5EF4-FFF2-40B4-BE49-F238E27FC236}">
                <a16:creationId xmlns:a16="http://schemas.microsoft.com/office/drawing/2014/main" id="{691F9A1B-914D-4FB3-97AC-F990086CCEA7}"/>
              </a:ext>
            </a:extLst>
          </p:cNvPr>
          <p:cNvSpPr txBox="1"/>
          <p:nvPr/>
        </p:nvSpPr>
        <p:spPr>
          <a:xfrm>
            <a:off x="411305" y="9182809"/>
            <a:ext cx="2614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SystemVersion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4" name="Tabelle 5">
            <a:extLst>
              <a:ext uri="{FF2B5EF4-FFF2-40B4-BE49-F238E27FC236}">
                <a16:creationId xmlns:a16="http://schemas.microsoft.com/office/drawing/2014/main" id="{B45FA0DC-1099-4B7A-A9F1-5DC59F223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94113"/>
              </p:ext>
            </p:extLst>
          </p:nvPr>
        </p:nvGraphicFramePr>
        <p:xfrm>
          <a:off x="411304" y="9706029"/>
          <a:ext cx="596043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2812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91465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319779">
                  <a:extLst>
                    <a:ext uri="{9D8B030D-6E8A-4147-A177-3AD203B41FA5}">
                      <a16:colId xmlns:a16="http://schemas.microsoft.com/office/drawing/2014/main" val="316312931"/>
                    </a:ext>
                  </a:extLst>
                </a:gridCol>
                <a:gridCol w="2221063">
                  <a:extLst>
                    <a:ext uri="{9D8B030D-6E8A-4147-A177-3AD203B41FA5}">
                      <a16:colId xmlns:a16="http://schemas.microsoft.com/office/drawing/2014/main" val="24213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version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617571C3-756D-48D3-88AE-43C7C1C498DB}"/>
              </a:ext>
            </a:extLst>
          </p:cNvPr>
          <p:cNvSpPr txBox="1"/>
          <p:nvPr/>
        </p:nvSpPr>
        <p:spPr>
          <a:xfrm>
            <a:off x="15250908" y="9182809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Collaborator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6" name="Tabelle 5">
            <a:extLst>
              <a:ext uri="{FF2B5EF4-FFF2-40B4-BE49-F238E27FC236}">
                <a16:creationId xmlns:a16="http://schemas.microsoft.com/office/drawing/2014/main" id="{822613C7-CBF8-4FD6-9A2F-274828F22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18691"/>
              </p:ext>
            </p:extLst>
          </p:nvPr>
        </p:nvGraphicFramePr>
        <p:xfrm>
          <a:off x="15269139" y="9706029"/>
          <a:ext cx="259107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9939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91683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developer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cxnSp>
        <p:nvCxnSpPr>
          <p:cNvPr id="22" name="Gerader Verbinder 281">
            <a:extLst>
              <a:ext uri="{FF2B5EF4-FFF2-40B4-BE49-F238E27FC236}">
                <a16:creationId xmlns:a16="http://schemas.microsoft.com/office/drawing/2014/main" id="{72A95FEA-EF1A-490D-9F1F-60D2FF0499AB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81">
            <a:extLst>
              <a:ext uri="{FF2B5EF4-FFF2-40B4-BE49-F238E27FC236}">
                <a16:creationId xmlns:a16="http://schemas.microsoft.com/office/drawing/2014/main" id="{84E26496-233A-41B5-AE2D-D692BB7AD568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el 1">
            <a:extLst>
              <a:ext uri="{FF2B5EF4-FFF2-40B4-BE49-F238E27FC236}">
                <a16:creationId xmlns:a16="http://schemas.microsoft.com/office/drawing/2014/main" id="{2C6C9871-4159-4B24-A2BF-7AB34A79B394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Metadata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840AE8-2BFA-4CAE-A7AC-F176894915E4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4 of 27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50FF3-3C3C-4A45-A890-9B73862F2FD5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58A1A6-785D-4E32-B865-58A298DA6AF4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26.03.2021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965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796BD5B-30A7-47B8-947D-A614C7373DD6}"/>
              </a:ext>
            </a:extLst>
          </p:cNvPr>
          <p:cNvSpPr txBox="1"/>
          <p:nvPr/>
        </p:nvSpPr>
        <p:spPr>
          <a:xfrm>
            <a:off x="341719" y="1222535"/>
            <a:ext cx="997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View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451795F5-C275-41F2-B93F-A431E6D02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618618"/>
              </p:ext>
            </p:extLst>
          </p:nvPr>
        </p:nvGraphicFramePr>
        <p:xfrm>
          <a:off x="341719" y="1747145"/>
          <a:ext cx="1186398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580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1859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600120">
                  <a:extLst>
                    <a:ext uri="{9D8B030D-6E8A-4147-A177-3AD203B41FA5}">
                      <a16:colId xmlns:a16="http://schemas.microsoft.com/office/drawing/2014/main" val="3270265469"/>
                    </a:ext>
                  </a:extLst>
                </a:gridCol>
                <a:gridCol w="2107706">
                  <a:extLst>
                    <a:ext uri="{9D8B030D-6E8A-4147-A177-3AD203B41FA5}">
                      <a16:colId xmlns:a16="http://schemas.microsoft.com/office/drawing/2014/main" val="2426510250"/>
                    </a:ext>
                  </a:extLst>
                </a:gridCol>
                <a:gridCol w="1413865">
                  <a:extLst>
                    <a:ext uri="{9D8B030D-6E8A-4147-A177-3AD203B41FA5}">
                      <a16:colId xmlns:a16="http://schemas.microsoft.com/office/drawing/2014/main" val="1386582779"/>
                    </a:ext>
                  </a:extLst>
                </a:gridCol>
                <a:gridCol w="2277894">
                  <a:extLst>
                    <a:ext uri="{9D8B030D-6E8A-4147-A177-3AD203B41FA5}">
                      <a16:colId xmlns:a16="http://schemas.microsoft.com/office/drawing/2014/main" val="2475944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viewID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route*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Log In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login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view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login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Playlist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Displays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information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playlist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playlist</a:t>
                      </a:r>
                      <a:r>
                        <a:rPr lang="de-DE" sz="1600" b="0" u="none" dirty="0"/>
                        <a:t>/{</a:t>
                      </a:r>
                      <a:r>
                        <a:rPr lang="de-DE" sz="1600" b="0" u="none" dirty="0" err="1"/>
                        <a:t>playlistID</a:t>
                      </a:r>
                      <a:r>
                        <a:rPr lang="de-DE" sz="1600" b="0" u="none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15:30:45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Sign</a:t>
                      </a:r>
                      <a:r>
                        <a:rPr lang="de-DE" sz="1600" b="0" u="none" dirty="0"/>
                        <a:t> Up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sign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up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view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signup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Mixer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view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configure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frozen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yogurt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mixer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0F2DDCF2-11F1-41BB-A7B6-E98F91EBBC22}"/>
              </a:ext>
            </a:extLst>
          </p:cNvPr>
          <p:cNvSpPr txBox="1"/>
          <p:nvPr/>
        </p:nvSpPr>
        <p:spPr>
          <a:xfrm>
            <a:off x="341719" y="3814772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18871003-C178-45A4-8E74-5961B9B55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996300"/>
              </p:ext>
            </p:extLst>
          </p:nvPr>
        </p:nvGraphicFramePr>
        <p:xfrm>
          <a:off x="341719" y="4342984"/>
          <a:ext cx="1058382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5626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15334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698576">
                  <a:extLst>
                    <a:ext uri="{9D8B030D-6E8A-4147-A177-3AD203B41FA5}">
                      <a16:colId xmlns:a16="http://schemas.microsoft.com/office/drawing/2014/main" val="2681338696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1711158641"/>
                    </a:ext>
                  </a:extLst>
                </a:gridCol>
                <a:gridCol w="2113472">
                  <a:extLst>
                    <a:ext uri="{9D8B030D-6E8A-4147-A177-3AD203B41FA5}">
                      <a16:colId xmlns:a16="http://schemas.microsoft.com/office/drawing/2014/main" val="56437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componentID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Track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Display </a:t>
                      </a:r>
                      <a:r>
                        <a:rPr lang="de-DE" sz="1600" b="0" u="none" dirty="0" err="1"/>
                        <a:t>information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about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tracks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Player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control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music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player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Volume 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volume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Ingredient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Selector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select</a:t>
                      </a:r>
                      <a:r>
                        <a:rPr lang="de-DE" sz="1600" b="0" u="none" dirty="0"/>
                        <a:t> an </a:t>
                      </a:r>
                      <a:r>
                        <a:rPr lang="de-DE" sz="1600" b="0" u="none" dirty="0" err="1"/>
                        <a:t>ingredient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4D852C27-179A-4495-95F8-85D7AD35E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675697"/>
              </p:ext>
            </p:extLst>
          </p:nvPr>
        </p:nvGraphicFramePr>
        <p:xfrm>
          <a:off x="12479176" y="1747145"/>
          <a:ext cx="5382106" cy="18186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075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89967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205177">
                  <a:extLst>
                    <a:ext uri="{9D8B030D-6E8A-4147-A177-3AD203B41FA5}">
                      <a16:colId xmlns:a16="http://schemas.microsoft.com/office/drawing/2014/main" val="477261576"/>
                    </a:ext>
                  </a:extLst>
                </a:gridCol>
                <a:gridCol w="2246206">
                  <a:extLst>
                    <a:ext uri="{9D8B030D-6E8A-4147-A177-3AD203B41FA5}">
                      <a16:colId xmlns:a16="http://schemas.microsoft.com/office/drawing/2014/main" val="1521189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 err="1"/>
                        <a:t>version</a:t>
                      </a:r>
                      <a:endParaRPr lang="de-DE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32808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E96A7B8D-3CE9-4B95-8B17-4ACAB205B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034198"/>
              </p:ext>
            </p:extLst>
          </p:nvPr>
        </p:nvGraphicFramePr>
        <p:xfrm>
          <a:off x="11164580" y="4342984"/>
          <a:ext cx="669670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6866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3430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195363">
                  <a:extLst>
                    <a:ext uri="{9D8B030D-6E8A-4147-A177-3AD203B41FA5}">
                      <a16:colId xmlns:a16="http://schemas.microsoft.com/office/drawing/2014/main" val="739108326"/>
                    </a:ext>
                  </a:extLst>
                </a:gridCol>
                <a:gridCol w="2198367">
                  <a:extLst>
                    <a:ext uri="{9D8B030D-6E8A-4147-A177-3AD203B41FA5}">
                      <a16:colId xmlns:a16="http://schemas.microsoft.com/office/drawing/2014/main" val="2900126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 err="1"/>
                        <a:t>version</a:t>
                      </a:r>
                      <a:endParaRPr lang="de-DE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FD9347E8-5496-4643-ADE9-FEAFDC4F146B}"/>
              </a:ext>
            </a:extLst>
          </p:cNvPr>
          <p:cNvSpPr txBox="1"/>
          <p:nvPr/>
        </p:nvSpPr>
        <p:spPr>
          <a:xfrm>
            <a:off x="12479172" y="1219750"/>
            <a:ext cx="2237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ViewVersion</a:t>
            </a:r>
            <a:endParaRPr lang="de-DE" b="1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09B4C51-72F3-4C2F-A711-4F800FEAF3AB}"/>
              </a:ext>
            </a:extLst>
          </p:cNvPr>
          <p:cNvSpPr txBox="1"/>
          <p:nvPr/>
        </p:nvSpPr>
        <p:spPr>
          <a:xfrm>
            <a:off x="11164576" y="3819764"/>
            <a:ext cx="3449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ComponentVersion</a:t>
            </a:r>
            <a:endParaRPr lang="de-DE" b="1" dirty="0"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D854D01-4EDC-4FB9-945A-C5D3688E52D0}"/>
              </a:ext>
            </a:extLst>
          </p:cNvPr>
          <p:cNvSpPr txBox="1"/>
          <p:nvPr/>
        </p:nvSpPr>
        <p:spPr>
          <a:xfrm>
            <a:off x="341719" y="8270140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SubComponent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4FD1842F-46F4-4BEA-A93F-A5F1818F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574905"/>
              </p:ext>
            </p:extLst>
          </p:nvPr>
        </p:nvGraphicFramePr>
        <p:xfrm>
          <a:off x="341719" y="8805356"/>
          <a:ext cx="12137456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061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30926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108529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2823040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254684">
                  <a:extLst>
                    <a:ext uri="{9D8B030D-6E8A-4147-A177-3AD203B41FA5}">
                      <a16:colId xmlns:a16="http://schemas.microsoft.com/office/drawing/2014/main" val="2800142915"/>
                    </a:ext>
                  </a:extLst>
                </a:gridCol>
                <a:gridCol w="2201316">
                  <a:extLst>
                    <a:ext uri="{9D8B030D-6E8A-4147-A177-3AD203B41FA5}">
                      <a16:colId xmlns:a16="http://schemas.microsoft.com/office/drawing/2014/main" val="61388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subComponent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subComponentVersion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2C229B92-3DD8-452E-B6A6-37E775E479E4}"/>
              </a:ext>
            </a:extLst>
          </p:cNvPr>
          <p:cNvSpPr txBox="1"/>
          <p:nvPr/>
        </p:nvSpPr>
        <p:spPr>
          <a:xfrm>
            <a:off x="341719" y="6414786"/>
            <a:ext cx="2895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ApplicationView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3" name="Tabelle 5">
            <a:extLst>
              <a:ext uri="{FF2B5EF4-FFF2-40B4-BE49-F238E27FC236}">
                <a16:creationId xmlns:a16="http://schemas.microsoft.com/office/drawing/2014/main" id="{CD350CFF-669F-4C6C-A887-8AC8ACE94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5905"/>
              </p:ext>
            </p:extLst>
          </p:nvPr>
        </p:nvGraphicFramePr>
        <p:xfrm>
          <a:off x="341719" y="6945010"/>
          <a:ext cx="7682131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078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68429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900175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1404819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186595">
                  <a:extLst>
                    <a:ext uri="{9D8B030D-6E8A-4147-A177-3AD203B41FA5}">
                      <a16:colId xmlns:a16="http://schemas.microsoft.com/office/drawing/2014/main" val="607250019"/>
                    </a:ext>
                  </a:extLst>
                </a:gridCol>
                <a:gridCol w="2141325">
                  <a:extLst>
                    <a:ext uri="{9D8B030D-6E8A-4147-A177-3AD203B41FA5}">
                      <a16:colId xmlns:a16="http://schemas.microsoft.com/office/drawing/2014/main" val="4147038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BC264243-9169-4D7B-9277-6226BB38B4FE}"/>
              </a:ext>
            </a:extLst>
          </p:cNvPr>
          <p:cNvSpPr txBox="1"/>
          <p:nvPr/>
        </p:nvSpPr>
        <p:spPr>
          <a:xfrm>
            <a:off x="8250060" y="6426782"/>
            <a:ext cx="2914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018E966C-A907-4D1E-A04F-99BC281FE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51418"/>
              </p:ext>
            </p:extLst>
          </p:nvPr>
        </p:nvGraphicFramePr>
        <p:xfrm>
          <a:off x="8250059" y="6938006"/>
          <a:ext cx="9611222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2386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3387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607985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2010089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118195">
                  <a:extLst>
                    <a:ext uri="{9D8B030D-6E8A-4147-A177-3AD203B41FA5}">
                      <a16:colId xmlns:a16="http://schemas.microsoft.com/office/drawing/2014/main" val="882818246"/>
                    </a:ext>
                  </a:extLst>
                </a:gridCol>
                <a:gridCol w="2217209">
                  <a:extLst>
                    <a:ext uri="{9D8B030D-6E8A-4147-A177-3AD203B41FA5}">
                      <a16:colId xmlns:a16="http://schemas.microsoft.com/office/drawing/2014/main" val="2415781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  <p:cxnSp>
        <p:nvCxnSpPr>
          <p:cNvPr id="18" name="Gerader Verbinder 281">
            <a:extLst>
              <a:ext uri="{FF2B5EF4-FFF2-40B4-BE49-F238E27FC236}">
                <a16:creationId xmlns:a16="http://schemas.microsoft.com/office/drawing/2014/main" id="{8CB29F38-8E84-429B-853D-54B746A687AE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281">
            <a:extLst>
              <a:ext uri="{FF2B5EF4-FFF2-40B4-BE49-F238E27FC236}">
                <a16:creationId xmlns:a16="http://schemas.microsoft.com/office/drawing/2014/main" id="{71F989AA-77EF-4A8F-8943-8D6BBF3C207F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el 1">
            <a:extLst>
              <a:ext uri="{FF2B5EF4-FFF2-40B4-BE49-F238E27FC236}">
                <a16:creationId xmlns:a16="http://schemas.microsoft.com/office/drawing/2014/main" id="{2B8EB19D-44F8-41B7-BF3B-2C4143E5F936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Metadata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91391C-8DD4-434C-95CD-C2656B37BF75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5 of 27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57E973-E811-4EE6-A8F3-C6703B771400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BAFE04-A701-4101-B7AE-7A39B989BAF1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26.03.2021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526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B4515603-387A-4C35-8CB1-83B98137B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515527"/>
              </p:ext>
            </p:extLst>
          </p:nvPr>
        </p:nvGraphicFramePr>
        <p:xfrm>
          <a:off x="11224923" y="1797687"/>
          <a:ext cx="663220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7801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0605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77704">
                  <a:extLst>
                    <a:ext uri="{9D8B030D-6E8A-4147-A177-3AD203B41FA5}">
                      <a16:colId xmlns:a16="http://schemas.microsoft.com/office/drawing/2014/main" val="4263752816"/>
                    </a:ext>
                  </a:extLst>
                </a:gridCol>
                <a:gridCol w="1970438">
                  <a:extLst>
                    <a:ext uri="{9D8B030D-6E8A-4147-A177-3AD203B41FA5}">
                      <a16:colId xmlns:a16="http://schemas.microsoft.com/office/drawing/2014/main" val="352246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Filter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Styling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Configuration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2097AEC-8E34-4756-8CCC-F6FBCC9BADAA}"/>
              </a:ext>
            </a:extLst>
          </p:cNvPr>
          <p:cNvSpPr txBox="1"/>
          <p:nvPr/>
        </p:nvSpPr>
        <p:spPr>
          <a:xfrm>
            <a:off x="11224923" y="1274467"/>
            <a:ext cx="2721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ParameterType</a:t>
            </a:r>
            <a:endParaRPr lang="de-DE" b="1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6CF8E24-A55E-4B04-B5B5-DBF544C0EF5D}"/>
              </a:ext>
            </a:extLst>
          </p:cNvPr>
          <p:cNvSpPr txBox="1"/>
          <p:nvPr/>
        </p:nvSpPr>
        <p:spPr>
          <a:xfrm>
            <a:off x="341718" y="3892305"/>
            <a:ext cx="316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ParameterVersion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697E84B8-90F5-4C68-BC8B-FE6D1B433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505314"/>
              </p:ext>
            </p:extLst>
          </p:nvPr>
        </p:nvGraphicFramePr>
        <p:xfrm>
          <a:off x="341719" y="4415525"/>
          <a:ext cx="1335339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176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1318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48375">
                  <a:extLst>
                    <a:ext uri="{9D8B030D-6E8A-4147-A177-3AD203B41FA5}">
                      <a16:colId xmlns:a16="http://schemas.microsoft.com/office/drawing/2014/main" val="2557775646"/>
                    </a:ext>
                  </a:extLst>
                </a:gridCol>
                <a:gridCol w="1964110">
                  <a:extLst>
                    <a:ext uri="{9D8B030D-6E8A-4147-A177-3AD203B41FA5}">
                      <a16:colId xmlns:a16="http://schemas.microsoft.com/office/drawing/2014/main" val="1964193012"/>
                    </a:ext>
                  </a:extLst>
                </a:gridCol>
                <a:gridCol w="1314955">
                  <a:extLst>
                    <a:ext uri="{9D8B030D-6E8A-4147-A177-3AD203B41FA5}">
                      <a16:colId xmlns:a16="http://schemas.microsoft.com/office/drawing/2014/main" val="2941409742"/>
                    </a:ext>
                  </a:extLst>
                </a:gridCol>
                <a:gridCol w="1098569">
                  <a:extLst>
                    <a:ext uri="{9D8B030D-6E8A-4147-A177-3AD203B41FA5}">
                      <a16:colId xmlns:a16="http://schemas.microsoft.com/office/drawing/2014/main" val="1759871323"/>
                    </a:ext>
                  </a:extLst>
                </a:gridCol>
                <a:gridCol w="1781015">
                  <a:extLst>
                    <a:ext uri="{9D8B030D-6E8A-4147-A177-3AD203B41FA5}">
                      <a16:colId xmlns:a16="http://schemas.microsoft.com/office/drawing/2014/main" val="3542862136"/>
                    </a:ext>
                  </a:extLst>
                </a:gridCol>
                <a:gridCol w="3012744">
                  <a:extLst>
                    <a:ext uri="{9D8B030D-6E8A-4147-A177-3AD203B41FA5}">
                      <a16:colId xmlns:a16="http://schemas.microsoft.com/office/drawing/2014/main" val="2015010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version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isArray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hasValueHelp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/>
                        <a:t>type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B0729884-56BB-400E-83AF-B80CC67F609A}"/>
              </a:ext>
            </a:extLst>
          </p:cNvPr>
          <p:cNvSpPr txBox="1"/>
          <p:nvPr/>
        </p:nvSpPr>
        <p:spPr>
          <a:xfrm>
            <a:off x="13948415" y="3892305"/>
            <a:ext cx="172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DataType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77874631-C057-4599-A034-FE3D7CA7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645600"/>
              </p:ext>
            </p:extLst>
          </p:nvPr>
        </p:nvGraphicFramePr>
        <p:xfrm>
          <a:off x="13948412" y="4415525"/>
          <a:ext cx="390871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550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6321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string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decimal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boolean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9" name="Textfeld 28">
            <a:extLst>
              <a:ext uri="{FF2B5EF4-FFF2-40B4-BE49-F238E27FC236}">
                <a16:creationId xmlns:a16="http://schemas.microsoft.com/office/drawing/2014/main" id="{75806346-E2CD-4C28-A56E-CC9A67AA387E}"/>
              </a:ext>
            </a:extLst>
          </p:cNvPr>
          <p:cNvSpPr txBox="1"/>
          <p:nvPr/>
        </p:nvSpPr>
        <p:spPr>
          <a:xfrm>
            <a:off x="6640357" y="6510143"/>
            <a:ext cx="2708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NumberFormat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1" name="Tabelle 5">
            <a:extLst>
              <a:ext uri="{FF2B5EF4-FFF2-40B4-BE49-F238E27FC236}">
                <a16:creationId xmlns:a16="http://schemas.microsoft.com/office/drawing/2014/main" id="{D0FF24E0-A348-4258-9DFE-5F8E38101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692029"/>
              </p:ext>
            </p:extLst>
          </p:nvPr>
        </p:nvGraphicFramePr>
        <p:xfrm>
          <a:off x="6640357" y="7033363"/>
          <a:ext cx="6485564" cy="1879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76294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230599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103277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min*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max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6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7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dirty="0">
                          <a:effectLst/>
                        </a:rPr>
                        <a:t>-32768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8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84686"/>
                  </a:ext>
                </a:extLst>
              </a:tr>
            </a:tbl>
          </a:graphicData>
        </a:graphic>
      </p:graphicFrame>
      <p:sp>
        <p:nvSpPr>
          <p:cNvPr id="35" name="Textfeld 34">
            <a:extLst>
              <a:ext uri="{FF2B5EF4-FFF2-40B4-BE49-F238E27FC236}">
                <a16:creationId xmlns:a16="http://schemas.microsoft.com/office/drawing/2014/main" id="{11778277-D4D2-439B-BB7B-7D31094C2297}"/>
              </a:ext>
            </a:extLst>
          </p:cNvPr>
          <p:cNvSpPr txBox="1"/>
          <p:nvPr/>
        </p:nvSpPr>
        <p:spPr>
          <a:xfrm>
            <a:off x="341721" y="6510143"/>
            <a:ext cx="2133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DataFormat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7" name="Tabelle 5">
            <a:extLst>
              <a:ext uri="{FF2B5EF4-FFF2-40B4-BE49-F238E27FC236}">
                <a16:creationId xmlns:a16="http://schemas.microsoft.com/office/drawing/2014/main" id="{B9C3219D-D047-497A-9091-DD2839D51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000266"/>
              </p:ext>
            </p:extLst>
          </p:nvPr>
        </p:nvGraphicFramePr>
        <p:xfrm>
          <a:off x="341719" y="7033363"/>
          <a:ext cx="5992473" cy="449743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70552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1514437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495380">
                  <a:extLst>
                    <a:ext uri="{9D8B030D-6E8A-4147-A177-3AD203B41FA5}">
                      <a16:colId xmlns:a16="http://schemas.microsoft.com/office/drawing/2014/main" val="473194980"/>
                    </a:ext>
                  </a:extLst>
                </a:gridCol>
                <a:gridCol w="912104">
                  <a:extLst>
                    <a:ext uri="{9D8B030D-6E8A-4147-A177-3AD203B41FA5}">
                      <a16:colId xmlns:a16="http://schemas.microsoft.com/office/drawing/2014/main" val="2015445087"/>
                    </a:ext>
                  </a:extLst>
                </a:gridCol>
              </a:tblGrid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>
                          <a:effectLst/>
                        </a:rPr>
                        <a:t>format*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type*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none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31997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1899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983814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686930"/>
                  </a:ext>
                </a:extLst>
              </a:tr>
              <a:tr h="37107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uri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468251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56012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hostname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3188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233461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ipv6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5339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uuid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0662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float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329530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A90D1975-AE8B-4B3C-AA9C-48CD196ED834}"/>
              </a:ext>
            </a:extLst>
          </p:cNvPr>
          <p:cNvSpPr txBox="1"/>
          <p:nvPr/>
        </p:nvSpPr>
        <p:spPr>
          <a:xfrm>
            <a:off x="339870" y="1274467"/>
            <a:ext cx="2304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6" name="Tabelle 5">
            <a:extLst>
              <a:ext uri="{FF2B5EF4-FFF2-40B4-BE49-F238E27FC236}">
                <a16:creationId xmlns:a16="http://schemas.microsoft.com/office/drawing/2014/main" id="{9DBAC349-96C4-4A8B-A92D-F7D13449E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34065"/>
              </p:ext>
            </p:extLst>
          </p:nvPr>
        </p:nvGraphicFramePr>
        <p:xfrm>
          <a:off x="339873" y="1797687"/>
          <a:ext cx="1058025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4006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08083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452648">
                  <a:extLst>
                    <a:ext uri="{9D8B030D-6E8A-4147-A177-3AD203B41FA5}">
                      <a16:colId xmlns:a16="http://schemas.microsoft.com/office/drawing/2014/main" val="2357288114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288730522"/>
                    </a:ext>
                  </a:extLst>
                </a:gridCol>
                <a:gridCol w="2886681">
                  <a:extLst>
                    <a:ext uri="{9D8B030D-6E8A-4147-A177-3AD203B41FA5}">
                      <a16:colId xmlns:a16="http://schemas.microsoft.com/office/drawing/2014/main" val="187997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parameterID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databaseUrl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host </a:t>
                      </a:r>
                      <a:r>
                        <a:rPr lang="de-DE" sz="1600" b="0" u="none" dirty="0" err="1"/>
                        <a:t>url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database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userName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</a:t>
                      </a:r>
                      <a:r>
                        <a:rPr lang="de-DE" sz="1600" b="0" u="none" dirty="0" err="1"/>
                        <a:t>user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system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sortBy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list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by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criteria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backgroundColor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</a:t>
                      </a:r>
                      <a:r>
                        <a:rPr lang="de-DE" sz="1600" b="0" u="none" dirty="0" err="1"/>
                        <a:t>background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color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an </a:t>
                      </a:r>
                      <a:r>
                        <a:rPr lang="de-DE" sz="1600" b="0" u="none" dirty="0" err="1"/>
                        <a:t>element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8" name="Textfeld 28">
            <a:extLst>
              <a:ext uri="{FF2B5EF4-FFF2-40B4-BE49-F238E27FC236}">
                <a16:creationId xmlns:a16="http://schemas.microsoft.com/office/drawing/2014/main" id="{EC260DBB-9548-4809-997F-43B4E24FDBF2}"/>
              </a:ext>
            </a:extLst>
          </p:cNvPr>
          <p:cNvSpPr txBox="1"/>
          <p:nvPr/>
        </p:nvSpPr>
        <p:spPr>
          <a:xfrm>
            <a:off x="13411199" y="6510143"/>
            <a:ext cx="3398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Operator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B08AE8D6-49FB-476B-A949-1778E89D7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362807"/>
              </p:ext>
            </p:extLst>
          </p:nvPr>
        </p:nvGraphicFramePr>
        <p:xfrm>
          <a:off x="13411199" y="7033363"/>
          <a:ext cx="4445929" cy="1879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135840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07365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operatorID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>
                          <a:effectLst/>
                        </a:rPr>
                        <a:t>inputNumber*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6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Between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7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dirty="0">
                          <a:effectLst/>
                        </a:rPr>
                        <a:t>Not equals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8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Starts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84686"/>
                  </a:ext>
                </a:extLst>
              </a:tr>
            </a:tbl>
          </a:graphicData>
        </a:graphic>
      </p:graphicFrame>
      <p:sp>
        <p:nvSpPr>
          <p:cNvPr id="20" name="Textfeld 24">
            <a:extLst>
              <a:ext uri="{FF2B5EF4-FFF2-40B4-BE49-F238E27FC236}">
                <a16:creationId xmlns:a16="http://schemas.microsoft.com/office/drawing/2014/main" id="{290A4807-99D4-4D86-870B-984AFC83B5B8}"/>
              </a:ext>
            </a:extLst>
          </p:cNvPr>
          <p:cNvSpPr txBox="1"/>
          <p:nvPr/>
        </p:nvSpPr>
        <p:spPr>
          <a:xfrm>
            <a:off x="6640358" y="9153381"/>
            <a:ext cx="4966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ParameterOperator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D7D2B5C8-7740-4073-B733-3324192CF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368079"/>
              </p:ext>
            </p:extLst>
          </p:nvPr>
        </p:nvGraphicFramePr>
        <p:xfrm>
          <a:off x="6640357" y="9676601"/>
          <a:ext cx="905684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3917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79282">
                  <a:extLst>
                    <a:ext uri="{9D8B030D-6E8A-4147-A177-3AD203B41FA5}">
                      <a16:colId xmlns:a16="http://schemas.microsoft.com/office/drawing/2014/main" val="3042079164"/>
                    </a:ext>
                  </a:extLst>
                </a:gridCol>
                <a:gridCol w="1518984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582880">
                  <a:extLst>
                    <a:ext uri="{9D8B030D-6E8A-4147-A177-3AD203B41FA5}">
                      <a16:colId xmlns:a16="http://schemas.microsoft.com/office/drawing/2014/main" val="3220207194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3806492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parameterVersion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cxnSp>
        <p:nvCxnSpPr>
          <p:cNvPr id="22" name="Gerader Verbinder 281">
            <a:extLst>
              <a:ext uri="{FF2B5EF4-FFF2-40B4-BE49-F238E27FC236}">
                <a16:creationId xmlns:a16="http://schemas.microsoft.com/office/drawing/2014/main" id="{AD9695F0-A787-4DD5-AF84-C39834ED8066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81">
            <a:extLst>
              <a:ext uri="{FF2B5EF4-FFF2-40B4-BE49-F238E27FC236}">
                <a16:creationId xmlns:a16="http://schemas.microsoft.com/office/drawing/2014/main" id="{88929A03-CAEB-4A48-A873-18C2FBCC30EC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el 1">
            <a:extLst>
              <a:ext uri="{FF2B5EF4-FFF2-40B4-BE49-F238E27FC236}">
                <a16:creationId xmlns:a16="http://schemas.microsoft.com/office/drawing/2014/main" id="{BECAEB29-FC65-4300-9ABC-7F587E9FDA44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Metadata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A617CF-8BC7-440E-86CA-4F3AA6C561EA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6 of 27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559B1B-3D2E-4F47-AA07-FF4673C71892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3D40BE-D0A4-4327-8857-55CE825782BB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26.03.2021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732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8BBC6082-E01C-43D6-9733-0E7C00F1E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68575"/>
              </p:ext>
            </p:extLst>
          </p:nvPr>
        </p:nvGraphicFramePr>
        <p:xfrm>
          <a:off x="362608" y="1646646"/>
          <a:ext cx="1749452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9921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6E59B25-2981-469B-B684-3C62601E2EE5}"/>
              </a:ext>
            </a:extLst>
          </p:cNvPr>
          <p:cNvSpPr txBox="1"/>
          <p:nvPr/>
        </p:nvSpPr>
        <p:spPr>
          <a:xfrm>
            <a:off x="362607" y="1123426"/>
            <a:ext cx="381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ApplicationParameter</a:t>
            </a:r>
            <a:endParaRPr lang="de-DE" b="1" dirty="0">
              <a:latin typeface="+mj-lt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D33EA2D-77F0-4E13-94D2-8F6C59506B03}"/>
              </a:ext>
            </a:extLst>
          </p:cNvPr>
          <p:cNvSpPr txBox="1"/>
          <p:nvPr/>
        </p:nvSpPr>
        <p:spPr>
          <a:xfrm>
            <a:off x="362607" y="3726098"/>
            <a:ext cx="273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E324BA0A-39FE-4E81-B83B-22B89FE9A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206067"/>
              </p:ext>
            </p:extLst>
          </p:nvPr>
        </p:nvGraphicFramePr>
        <p:xfrm>
          <a:off x="362608" y="4249318"/>
          <a:ext cx="1749452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9921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FF3A013A-CF79-476F-BDBF-1F43CEB66C7F}"/>
              </a:ext>
            </a:extLst>
          </p:cNvPr>
          <p:cNvSpPr txBox="1"/>
          <p:nvPr/>
        </p:nvSpPr>
        <p:spPr>
          <a:xfrm>
            <a:off x="362607" y="6328770"/>
            <a:ext cx="383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1E34C84E-FC8B-49A2-BFB5-E6320730F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109731"/>
              </p:ext>
            </p:extLst>
          </p:nvPr>
        </p:nvGraphicFramePr>
        <p:xfrm>
          <a:off x="362608" y="6851990"/>
          <a:ext cx="1749452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9921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cxnSp>
        <p:nvCxnSpPr>
          <p:cNvPr id="9" name="Gerader Verbinder 281">
            <a:extLst>
              <a:ext uri="{FF2B5EF4-FFF2-40B4-BE49-F238E27FC236}">
                <a16:creationId xmlns:a16="http://schemas.microsoft.com/office/drawing/2014/main" id="{EE41E2AD-4897-4CE5-A6DE-04DAE7A80479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281">
            <a:extLst>
              <a:ext uri="{FF2B5EF4-FFF2-40B4-BE49-F238E27FC236}">
                <a16:creationId xmlns:a16="http://schemas.microsoft.com/office/drawing/2014/main" id="{B09666A6-E4C4-4182-9F0C-BC6CBB6E0929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>
            <a:extLst>
              <a:ext uri="{FF2B5EF4-FFF2-40B4-BE49-F238E27FC236}">
                <a16:creationId xmlns:a16="http://schemas.microsoft.com/office/drawing/2014/main" id="{21456BF9-F401-4B31-86A0-8C8969FFFC38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Metadata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AEFC70-F53A-4344-A720-F14A0331B75F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7 of 27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85348D-8CC6-4B0C-A847-66C3A2E97F88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E12C8-6133-446B-9328-9532DEA8D736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26.03.2021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769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B67378-7336-443A-840C-3CFFB1398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2050831"/>
              </p:ext>
            </p:extLst>
          </p:nvPr>
        </p:nvGraphicFramePr>
        <p:xfrm>
          <a:off x="674621" y="402031"/>
          <a:ext cx="16870495" cy="10988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Gerader Verbinder 281">
            <a:extLst>
              <a:ext uri="{FF2B5EF4-FFF2-40B4-BE49-F238E27FC236}">
                <a16:creationId xmlns:a16="http://schemas.microsoft.com/office/drawing/2014/main" id="{42B693DA-2AF5-4499-A553-BBEAC222B2AF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D62AE8-38E6-4E2C-8B86-F434601DC702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8 of 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64A723-78CB-44FF-9C5C-94A4655F6B38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97981-12AE-4593-B68F-73AA523B654B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26.03.2021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289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E7B759C7-E5F9-4C20-850B-D4C6FB9E1C86}"/>
              </a:ext>
            </a:extLst>
          </p:cNvPr>
          <p:cNvSpPr/>
          <p:nvPr/>
        </p:nvSpPr>
        <p:spPr>
          <a:xfrm>
            <a:off x="4986427" y="4797428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8CE4DB7-781D-4470-ACD6-AC042829E392}"/>
              </a:ext>
            </a:extLst>
          </p:cNvPr>
          <p:cNvSpPr/>
          <p:nvPr/>
        </p:nvSpPr>
        <p:spPr>
          <a:xfrm>
            <a:off x="10159508" y="712555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414FEF3-1374-46D3-BA1A-9C36FBF9FC50}"/>
              </a:ext>
            </a:extLst>
          </p:cNvPr>
          <p:cNvSpPr/>
          <p:nvPr/>
        </p:nvSpPr>
        <p:spPr>
          <a:xfrm>
            <a:off x="13535282" y="712555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342C63-35AF-4B97-986F-05C0D970EFAE}"/>
              </a:ext>
            </a:extLst>
          </p:cNvPr>
          <p:cNvSpPr/>
          <p:nvPr/>
        </p:nvSpPr>
        <p:spPr>
          <a:xfrm>
            <a:off x="8450950" y="946450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aute 19">
            <a:extLst>
              <a:ext uri="{FF2B5EF4-FFF2-40B4-BE49-F238E27FC236}">
                <a16:creationId xmlns:a16="http://schemas.microsoft.com/office/drawing/2014/main" id="{7AED3B11-FF3E-4E33-9FE7-2D35CA26CDC0}"/>
              </a:ext>
            </a:extLst>
          </p:cNvPr>
          <p:cNvSpPr/>
          <p:nvPr/>
        </p:nvSpPr>
        <p:spPr>
          <a:xfrm>
            <a:off x="8889700" y="720412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2" name="Raute 21">
            <a:extLst>
              <a:ext uri="{FF2B5EF4-FFF2-40B4-BE49-F238E27FC236}">
                <a16:creationId xmlns:a16="http://schemas.microsoft.com/office/drawing/2014/main" id="{75E52E65-0D52-4CE1-90FC-E43A172C355E}"/>
              </a:ext>
            </a:extLst>
          </p:cNvPr>
          <p:cNvSpPr/>
          <p:nvPr/>
        </p:nvSpPr>
        <p:spPr>
          <a:xfrm>
            <a:off x="5503252" y="720412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" name="Raute 23">
            <a:extLst>
              <a:ext uri="{FF2B5EF4-FFF2-40B4-BE49-F238E27FC236}">
                <a16:creationId xmlns:a16="http://schemas.microsoft.com/office/drawing/2014/main" id="{7ECC95F5-8CB1-4F57-B1F6-A53E9FB8F736}"/>
              </a:ext>
            </a:extLst>
          </p:cNvPr>
          <p:cNvSpPr/>
          <p:nvPr/>
        </p:nvSpPr>
        <p:spPr>
          <a:xfrm>
            <a:off x="12276147" y="720412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13734A0-ECAD-4EF4-895F-50D282CFC466}"/>
              </a:ext>
            </a:extLst>
          </p:cNvPr>
          <p:cNvCxnSpPr>
            <a:cxnSpLocks/>
            <a:stCxn id="18" idx="1"/>
            <a:endCxn id="22" idx="2"/>
          </p:cNvCxnSpPr>
          <p:nvPr/>
        </p:nvCxnSpPr>
        <p:spPr>
          <a:xfrm rot="10800000">
            <a:off x="5722628" y="7642877"/>
            <a:ext cx="2728323" cy="2114124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28">
            <a:extLst>
              <a:ext uri="{FF2B5EF4-FFF2-40B4-BE49-F238E27FC236}">
                <a16:creationId xmlns:a16="http://schemas.microsoft.com/office/drawing/2014/main" id="{9A52FE7A-1AE4-4C05-BAC4-4154707BE761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9767200" y="7642877"/>
            <a:ext cx="2728322" cy="2114124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BE6BE6F-8FFC-47F2-9700-8604652701F0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flipV="1">
            <a:off x="9109075" y="7642877"/>
            <a:ext cx="0" cy="182162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79A9D0AA-FC98-4C7C-B70D-3E73849DE912}"/>
              </a:ext>
            </a:extLst>
          </p:cNvPr>
          <p:cNvSpPr/>
          <p:nvPr/>
        </p:nvSpPr>
        <p:spPr>
          <a:xfrm>
            <a:off x="6757727" y="7125559"/>
            <a:ext cx="13176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3" name="Gerade Verbindung mit Pfeil 38">
            <a:extLst>
              <a:ext uri="{FF2B5EF4-FFF2-40B4-BE49-F238E27FC236}">
                <a16:creationId xmlns:a16="http://schemas.microsoft.com/office/drawing/2014/main" id="{FF3B0918-F362-428D-B265-847DEBAEC461}"/>
              </a:ext>
            </a:extLst>
          </p:cNvPr>
          <p:cNvCxnSpPr>
            <a:cxnSpLocks/>
            <a:stCxn id="46" idx="1"/>
            <a:endCxn id="22" idx="3"/>
          </p:cNvCxnSpPr>
          <p:nvPr/>
        </p:nvCxnSpPr>
        <p:spPr>
          <a:xfrm flipH="1">
            <a:off x="5942002" y="7418059"/>
            <a:ext cx="81572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8">
            <a:extLst>
              <a:ext uri="{FF2B5EF4-FFF2-40B4-BE49-F238E27FC236}">
                <a16:creationId xmlns:a16="http://schemas.microsoft.com/office/drawing/2014/main" id="{E90C268D-FF74-4810-839E-9BA8E7AE1D28}"/>
              </a:ext>
            </a:extLst>
          </p:cNvPr>
          <p:cNvCxnSpPr>
            <a:cxnSpLocks/>
            <a:stCxn id="22" idx="0"/>
            <a:endCxn id="12" idx="2"/>
          </p:cNvCxnSpPr>
          <p:nvPr/>
        </p:nvCxnSpPr>
        <p:spPr>
          <a:xfrm flipV="1">
            <a:off x="5722627" y="5382428"/>
            <a:ext cx="0" cy="182169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38">
            <a:extLst>
              <a:ext uri="{FF2B5EF4-FFF2-40B4-BE49-F238E27FC236}">
                <a16:creationId xmlns:a16="http://schemas.microsoft.com/office/drawing/2014/main" id="{5F8A3A38-FF3E-41CE-BEE1-0C3394F8196C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722627" y="5432433"/>
            <a:ext cx="0" cy="17716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7">
            <a:extLst>
              <a:ext uri="{FF2B5EF4-FFF2-40B4-BE49-F238E27FC236}">
                <a16:creationId xmlns:a16="http://schemas.microsoft.com/office/drawing/2014/main" id="{3E39BB7E-1891-4342-BFCC-7D37C96D9409}"/>
              </a:ext>
            </a:extLst>
          </p:cNvPr>
          <p:cNvSpPr/>
          <p:nvPr/>
        </p:nvSpPr>
        <p:spPr>
          <a:xfrm>
            <a:off x="8372875" y="4796334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9" name="Rechteck 49">
            <a:extLst>
              <a:ext uri="{FF2B5EF4-FFF2-40B4-BE49-F238E27FC236}">
                <a16:creationId xmlns:a16="http://schemas.microsoft.com/office/drawing/2014/main" id="{73ADBD0C-BBE9-4F5E-AF74-C06C94115FD3}"/>
              </a:ext>
            </a:extLst>
          </p:cNvPr>
          <p:cNvSpPr/>
          <p:nvPr/>
        </p:nvSpPr>
        <p:spPr>
          <a:xfrm>
            <a:off x="11759323" y="4791476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2" name="Gerade Verbindung mit Pfeil 38">
            <a:extLst>
              <a:ext uri="{FF2B5EF4-FFF2-40B4-BE49-F238E27FC236}">
                <a16:creationId xmlns:a16="http://schemas.microsoft.com/office/drawing/2014/main" id="{164074E9-8014-4A47-A4CA-7B2D0D2C9CF3}"/>
              </a:ext>
            </a:extLst>
          </p:cNvPr>
          <p:cNvCxnSpPr>
            <a:cxnSpLocks/>
            <a:stCxn id="14" idx="1"/>
            <a:endCxn id="20" idx="3"/>
          </p:cNvCxnSpPr>
          <p:nvPr/>
        </p:nvCxnSpPr>
        <p:spPr>
          <a:xfrm flipH="1">
            <a:off x="9328450" y="7418059"/>
            <a:ext cx="831058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38">
            <a:extLst>
              <a:ext uri="{FF2B5EF4-FFF2-40B4-BE49-F238E27FC236}">
                <a16:creationId xmlns:a16="http://schemas.microsoft.com/office/drawing/2014/main" id="{53B6B0BE-1706-4128-AE09-29E16AEE2417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2714897" y="7418059"/>
            <a:ext cx="82038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38">
            <a:extLst>
              <a:ext uri="{FF2B5EF4-FFF2-40B4-BE49-F238E27FC236}">
                <a16:creationId xmlns:a16="http://schemas.microsoft.com/office/drawing/2014/main" id="{0129572E-AD9D-4555-B9AA-1577D1B0DA3B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12495522" y="5376476"/>
            <a:ext cx="1" cy="102751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38">
            <a:extLst>
              <a:ext uri="{FF2B5EF4-FFF2-40B4-BE49-F238E27FC236}">
                <a16:creationId xmlns:a16="http://schemas.microsoft.com/office/drawing/2014/main" id="{15F57FAA-FE63-4FD3-8E15-D42FCB24A048}"/>
              </a:ext>
            </a:extLst>
          </p:cNvPr>
          <p:cNvCxnSpPr>
            <a:cxnSpLocks/>
          </p:cNvCxnSpPr>
          <p:nvPr/>
        </p:nvCxnSpPr>
        <p:spPr>
          <a:xfrm flipV="1">
            <a:off x="12495522" y="5432433"/>
            <a:ext cx="0" cy="17716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38">
            <a:extLst>
              <a:ext uri="{FF2B5EF4-FFF2-40B4-BE49-F238E27FC236}">
                <a16:creationId xmlns:a16="http://schemas.microsoft.com/office/drawing/2014/main" id="{C5624561-1892-4024-B1D4-3B87711D8A4C}"/>
              </a:ext>
            </a:extLst>
          </p:cNvPr>
          <p:cNvCxnSpPr>
            <a:cxnSpLocks/>
            <a:stCxn id="20" idx="0"/>
            <a:endCxn id="47" idx="2"/>
          </p:cNvCxnSpPr>
          <p:nvPr/>
        </p:nvCxnSpPr>
        <p:spPr>
          <a:xfrm flipV="1">
            <a:off x="9109075" y="5381334"/>
            <a:ext cx="0" cy="182279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38">
            <a:extLst>
              <a:ext uri="{FF2B5EF4-FFF2-40B4-BE49-F238E27FC236}">
                <a16:creationId xmlns:a16="http://schemas.microsoft.com/office/drawing/2014/main" id="{F4BAD629-D5BA-47F0-8F1C-9BBAEF1E61B4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9109075" y="5432433"/>
            <a:ext cx="0" cy="17716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304">
            <a:extLst>
              <a:ext uri="{FF2B5EF4-FFF2-40B4-BE49-F238E27FC236}">
                <a16:creationId xmlns:a16="http://schemas.microsoft.com/office/drawing/2014/main" id="{8907290E-C3F7-4BA1-933B-E3CFD95891D1}"/>
              </a:ext>
            </a:extLst>
          </p:cNvPr>
          <p:cNvSpPr/>
          <p:nvPr/>
        </p:nvSpPr>
        <p:spPr>
          <a:xfrm>
            <a:off x="8460079" y="237636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Operator</a:t>
            </a:r>
          </a:p>
        </p:txBody>
      </p:sp>
      <p:sp>
        <p:nvSpPr>
          <p:cNvPr id="70" name="Raute 5">
            <a:extLst>
              <a:ext uri="{FF2B5EF4-FFF2-40B4-BE49-F238E27FC236}">
                <a16:creationId xmlns:a16="http://schemas.microsoft.com/office/drawing/2014/main" id="{47C1A22E-E74C-4607-B389-17B28F1A6579}"/>
              </a:ext>
            </a:extLst>
          </p:cNvPr>
          <p:cNvSpPr/>
          <p:nvPr/>
        </p:nvSpPr>
        <p:spPr>
          <a:xfrm>
            <a:off x="8900019" y="358504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1" name="Rechteck 3">
            <a:extLst>
              <a:ext uri="{FF2B5EF4-FFF2-40B4-BE49-F238E27FC236}">
                <a16:creationId xmlns:a16="http://schemas.microsoft.com/office/drawing/2014/main" id="{FB5DF958-4B2E-47A4-B229-0BBE0274E422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2" name="Raute 4">
            <a:extLst>
              <a:ext uri="{FF2B5EF4-FFF2-40B4-BE49-F238E27FC236}">
                <a16:creationId xmlns:a16="http://schemas.microsoft.com/office/drawing/2014/main" id="{654C4AF3-661D-4C76-B0E2-F0FA6C04221B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3" name="Raute 5">
            <a:extLst>
              <a:ext uri="{FF2B5EF4-FFF2-40B4-BE49-F238E27FC236}">
                <a16:creationId xmlns:a16="http://schemas.microsoft.com/office/drawing/2014/main" id="{286C9EBD-2626-4AB1-9705-0B08FC643A91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4" name="Gerade Verbindung mit Pfeil 6">
            <a:extLst>
              <a:ext uri="{FF2B5EF4-FFF2-40B4-BE49-F238E27FC236}">
                <a16:creationId xmlns:a16="http://schemas.microsoft.com/office/drawing/2014/main" id="{094BDED6-9AFD-4942-96FB-002C54362746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">
            <a:extLst>
              <a:ext uri="{FF2B5EF4-FFF2-40B4-BE49-F238E27FC236}">
                <a16:creationId xmlns:a16="http://schemas.microsoft.com/office/drawing/2014/main" id="{DBDD7168-8F4C-43D0-B8B1-8873630CEB16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Gleichschenkliges Dreieck 8">
            <a:extLst>
              <a:ext uri="{FF2B5EF4-FFF2-40B4-BE49-F238E27FC236}">
                <a16:creationId xmlns:a16="http://schemas.microsoft.com/office/drawing/2014/main" id="{54814B4D-B108-4F49-B443-A515B35DA3B5}"/>
              </a:ext>
            </a:extLst>
          </p:cNvPr>
          <p:cNvSpPr/>
          <p:nvPr/>
        </p:nvSpPr>
        <p:spPr>
          <a:xfrm>
            <a:off x="-1225250" y="435713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aute 5">
            <a:extLst>
              <a:ext uri="{FF2B5EF4-FFF2-40B4-BE49-F238E27FC236}">
                <a16:creationId xmlns:a16="http://schemas.microsoft.com/office/drawing/2014/main" id="{F488986D-A6AD-48C5-836C-79DDC21C946D}"/>
              </a:ext>
            </a:extLst>
          </p:cNvPr>
          <p:cNvSpPr/>
          <p:nvPr/>
        </p:nvSpPr>
        <p:spPr>
          <a:xfrm>
            <a:off x="5503252" y="358504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8" name="Raute 5">
            <a:extLst>
              <a:ext uri="{FF2B5EF4-FFF2-40B4-BE49-F238E27FC236}">
                <a16:creationId xmlns:a16="http://schemas.microsoft.com/office/drawing/2014/main" id="{4795CE3C-9858-462F-9CCF-90DCBF7D394C}"/>
              </a:ext>
            </a:extLst>
          </p:cNvPr>
          <p:cNvSpPr/>
          <p:nvPr/>
        </p:nvSpPr>
        <p:spPr>
          <a:xfrm>
            <a:off x="12284086" y="358575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9" name="Gerade Verbindung mit Pfeil 41">
            <a:extLst>
              <a:ext uri="{FF2B5EF4-FFF2-40B4-BE49-F238E27FC236}">
                <a16:creationId xmlns:a16="http://schemas.microsoft.com/office/drawing/2014/main" id="{2F50DB4D-B75C-44D1-A0A8-31BA39DDD6A9}"/>
              </a:ext>
            </a:extLst>
          </p:cNvPr>
          <p:cNvCxnSpPr>
            <a:cxnSpLocks/>
            <a:stCxn id="70" idx="0"/>
            <a:endCxn id="69" idx="2"/>
          </p:cNvCxnSpPr>
          <p:nvPr/>
        </p:nvCxnSpPr>
        <p:spPr>
          <a:xfrm flipH="1" flipV="1">
            <a:off x="9118204" y="2961366"/>
            <a:ext cx="1190" cy="62367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41">
            <a:extLst>
              <a:ext uri="{FF2B5EF4-FFF2-40B4-BE49-F238E27FC236}">
                <a16:creationId xmlns:a16="http://schemas.microsoft.com/office/drawing/2014/main" id="{B2D97E66-742E-4ADF-A369-A7951AD798D1}"/>
              </a:ext>
            </a:extLst>
          </p:cNvPr>
          <p:cNvCxnSpPr>
            <a:cxnSpLocks/>
            <a:stCxn id="77" idx="0"/>
            <a:endCxn id="69" idx="1"/>
          </p:cNvCxnSpPr>
          <p:nvPr/>
        </p:nvCxnSpPr>
        <p:spPr>
          <a:xfrm rot="5400000" flipH="1" flipV="1">
            <a:off x="6633264" y="1758229"/>
            <a:ext cx="916178" cy="273745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41">
            <a:extLst>
              <a:ext uri="{FF2B5EF4-FFF2-40B4-BE49-F238E27FC236}">
                <a16:creationId xmlns:a16="http://schemas.microsoft.com/office/drawing/2014/main" id="{7F14EB99-227F-45C7-BAF4-79D8DB31E90A}"/>
              </a:ext>
            </a:extLst>
          </p:cNvPr>
          <p:cNvCxnSpPr>
            <a:cxnSpLocks/>
            <a:stCxn id="78" idx="0"/>
            <a:endCxn id="69" idx="3"/>
          </p:cNvCxnSpPr>
          <p:nvPr/>
        </p:nvCxnSpPr>
        <p:spPr>
          <a:xfrm rot="16200000" flipV="1">
            <a:off x="10681451" y="1763744"/>
            <a:ext cx="916888" cy="272713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41">
            <a:extLst>
              <a:ext uri="{FF2B5EF4-FFF2-40B4-BE49-F238E27FC236}">
                <a16:creationId xmlns:a16="http://schemas.microsoft.com/office/drawing/2014/main" id="{2CDEC71A-1C3A-4830-888B-5D857EB39A4A}"/>
              </a:ext>
            </a:extLst>
          </p:cNvPr>
          <p:cNvCxnSpPr>
            <a:cxnSpLocks/>
            <a:stCxn id="47" idx="0"/>
            <a:endCxn id="70" idx="2"/>
          </p:cNvCxnSpPr>
          <p:nvPr/>
        </p:nvCxnSpPr>
        <p:spPr>
          <a:xfrm flipV="1">
            <a:off x="9109075" y="4170044"/>
            <a:ext cx="10319" cy="62629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41">
            <a:extLst>
              <a:ext uri="{FF2B5EF4-FFF2-40B4-BE49-F238E27FC236}">
                <a16:creationId xmlns:a16="http://schemas.microsoft.com/office/drawing/2014/main" id="{9C4FAE2D-AD20-42CF-A602-2698DBD20CCE}"/>
              </a:ext>
            </a:extLst>
          </p:cNvPr>
          <p:cNvCxnSpPr>
            <a:cxnSpLocks/>
            <a:stCxn id="12" idx="0"/>
            <a:endCxn id="77" idx="2"/>
          </p:cNvCxnSpPr>
          <p:nvPr/>
        </p:nvCxnSpPr>
        <p:spPr>
          <a:xfrm flipV="1">
            <a:off x="5722627" y="4170044"/>
            <a:ext cx="0" cy="6273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41">
            <a:extLst>
              <a:ext uri="{FF2B5EF4-FFF2-40B4-BE49-F238E27FC236}">
                <a16:creationId xmlns:a16="http://schemas.microsoft.com/office/drawing/2014/main" id="{C09A9E7A-51EA-4F74-A645-39B91E52840A}"/>
              </a:ext>
            </a:extLst>
          </p:cNvPr>
          <p:cNvCxnSpPr>
            <a:cxnSpLocks/>
            <a:stCxn id="49" idx="0"/>
            <a:endCxn id="78" idx="2"/>
          </p:cNvCxnSpPr>
          <p:nvPr/>
        </p:nvCxnSpPr>
        <p:spPr>
          <a:xfrm flipV="1">
            <a:off x="12495523" y="4170754"/>
            <a:ext cx="7938" cy="6207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41">
            <a:extLst>
              <a:ext uri="{FF2B5EF4-FFF2-40B4-BE49-F238E27FC236}">
                <a16:creationId xmlns:a16="http://schemas.microsoft.com/office/drawing/2014/main" id="{2F206BE4-7DC3-4BD6-8281-188422DEF72F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12495523" y="4220377"/>
            <a:ext cx="7938" cy="57109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41">
            <a:extLst>
              <a:ext uri="{FF2B5EF4-FFF2-40B4-BE49-F238E27FC236}">
                <a16:creationId xmlns:a16="http://schemas.microsoft.com/office/drawing/2014/main" id="{FD718F8C-1704-4977-8323-3DCBD008049B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9109075" y="4220377"/>
            <a:ext cx="9129" cy="57595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41">
            <a:extLst>
              <a:ext uri="{FF2B5EF4-FFF2-40B4-BE49-F238E27FC236}">
                <a16:creationId xmlns:a16="http://schemas.microsoft.com/office/drawing/2014/main" id="{6F5A1582-6C2E-40EB-8B60-3DC239F6358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722627" y="4220377"/>
            <a:ext cx="0" cy="577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el 1">
            <a:extLst>
              <a:ext uri="{FF2B5EF4-FFF2-40B4-BE49-F238E27FC236}">
                <a16:creationId xmlns:a16="http://schemas.microsoft.com/office/drawing/2014/main" id="{E4D76168-9D27-44BA-A1CB-D76BE110721F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Configuration</a:t>
            </a:r>
          </a:p>
        </p:txBody>
      </p:sp>
      <p:cxnSp>
        <p:nvCxnSpPr>
          <p:cNvPr id="45" name="Gerader Verbinder 281">
            <a:extLst>
              <a:ext uri="{FF2B5EF4-FFF2-40B4-BE49-F238E27FC236}">
                <a16:creationId xmlns:a16="http://schemas.microsoft.com/office/drawing/2014/main" id="{C4EEDED0-8D5D-4E12-A856-0B968B60DC5F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281">
            <a:extLst>
              <a:ext uri="{FF2B5EF4-FFF2-40B4-BE49-F238E27FC236}">
                <a16:creationId xmlns:a16="http://schemas.microsoft.com/office/drawing/2014/main" id="{C2C9DDB8-A6A7-4E8D-8328-16201C9EB1B0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4E567B0-D305-47C2-974F-C01B5D3D4BC2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9 of 27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2665B1-A642-4D0E-B8C0-AA8E510F2B8C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5AADC1-7963-4A4B-98D6-7C54C73E7FB8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26.03.2021</a:t>
            </a:fld>
            <a:endParaRPr lang="de-DE" dirty="0"/>
          </a:p>
        </p:txBody>
      </p:sp>
      <p:cxnSp>
        <p:nvCxnSpPr>
          <p:cNvPr id="56" name="Gerade Verbindung mit Pfeil 38">
            <a:extLst>
              <a:ext uri="{FF2B5EF4-FFF2-40B4-BE49-F238E27FC236}">
                <a16:creationId xmlns:a16="http://schemas.microsoft.com/office/drawing/2014/main" id="{8910C2BD-CD55-404E-9643-B8CB6C24CC2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1475758" y="7418059"/>
            <a:ext cx="800389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38">
            <a:extLst>
              <a:ext uri="{FF2B5EF4-FFF2-40B4-BE49-F238E27FC236}">
                <a16:creationId xmlns:a16="http://schemas.microsoft.com/office/drawing/2014/main" id="{F05D8DC1-623F-4A45-ADD3-8A84D5C42710}"/>
              </a:ext>
            </a:extLst>
          </p:cNvPr>
          <p:cNvCxnSpPr>
            <a:cxnSpLocks/>
            <a:stCxn id="46" idx="3"/>
            <a:endCxn id="20" idx="1"/>
          </p:cNvCxnSpPr>
          <p:nvPr/>
        </p:nvCxnSpPr>
        <p:spPr>
          <a:xfrm>
            <a:off x="8075327" y="7418059"/>
            <a:ext cx="814373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7">
            <a:extLst>
              <a:ext uri="{FF2B5EF4-FFF2-40B4-BE49-F238E27FC236}">
                <a16:creationId xmlns:a16="http://schemas.microsoft.com/office/drawing/2014/main" id="{03A71BD8-5486-4E91-8C1C-691778578D6B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7416527" y="7710559"/>
            <a:ext cx="0" cy="82469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7">
            <a:extLst>
              <a:ext uri="{FF2B5EF4-FFF2-40B4-BE49-F238E27FC236}">
                <a16:creationId xmlns:a16="http://schemas.microsoft.com/office/drawing/2014/main" id="{4350A1FE-2349-4847-AF86-39BFB0B63360}"/>
              </a:ext>
            </a:extLst>
          </p:cNvPr>
          <p:cNvCxnSpPr>
            <a:cxnSpLocks/>
          </p:cNvCxnSpPr>
          <p:nvPr/>
        </p:nvCxnSpPr>
        <p:spPr>
          <a:xfrm flipH="1">
            <a:off x="7407003" y="8535254"/>
            <a:ext cx="1638572" cy="189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7">
            <a:extLst>
              <a:ext uri="{FF2B5EF4-FFF2-40B4-BE49-F238E27FC236}">
                <a16:creationId xmlns:a16="http://schemas.microsoft.com/office/drawing/2014/main" id="{33AAE6AD-1C4A-46D3-8086-1AF289040FD2}"/>
              </a:ext>
            </a:extLst>
          </p:cNvPr>
          <p:cNvCxnSpPr>
            <a:cxnSpLocks/>
          </p:cNvCxnSpPr>
          <p:nvPr/>
        </p:nvCxnSpPr>
        <p:spPr>
          <a:xfrm flipH="1">
            <a:off x="9179063" y="8532014"/>
            <a:ext cx="2419212" cy="513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6">
            <a:extLst>
              <a:ext uri="{FF2B5EF4-FFF2-40B4-BE49-F238E27FC236}">
                <a16:creationId xmlns:a16="http://schemas.microsoft.com/office/drawing/2014/main" id="{CC94C197-24C3-438E-A985-30AB60EC592F}"/>
              </a:ext>
            </a:extLst>
          </p:cNvPr>
          <p:cNvCxnSpPr>
            <a:cxnSpLocks/>
          </p:cNvCxnSpPr>
          <p:nvPr/>
        </p:nvCxnSpPr>
        <p:spPr>
          <a:xfrm flipV="1">
            <a:off x="11591130" y="7555878"/>
            <a:ext cx="807534" cy="97784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26378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 - Präsentation">
  <a:themeElements>
    <a:clrScheme name="Design - Manuskript - Neu">
      <a:dk1>
        <a:sysClr val="windowText" lastClr="000000"/>
      </a:dk1>
      <a:lt1>
        <a:srgbClr val="E8E8E8"/>
      </a:lt1>
      <a:dk2>
        <a:srgbClr val="203864"/>
      </a:dk2>
      <a:lt2>
        <a:srgbClr val="FFFFFF"/>
      </a:lt2>
      <a:accent1>
        <a:srgbClr val="203864"/>
      </a:accent1>
      <a:accent2>
        <a:srgbClr val="004F23"/>
      </a:accent2>
      <a:accent3>
        <a:srgbClr val="80C000"/>
      </a:accent3>
      <a:accent4>
        <a:srgbClr val="4472C4"/>
      </a:accent4>
      <a:accent5>
        <a:srgbClr val="44546A"/>
      </a:accent5>
      <a:accent6>
        <a:srgbClr val="5E9074"/>
      </a:accent6>
      <a:hlink>
        <a:srgbClr val="44546A"/>
      </a:hlink>
      <a:folHlink>
        <a:srgbClr val="537CC8"/>
      </a:folHlink>
    </a:clrScheme>
    <a:fontScheme name="Vorlage - Manuskript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- Präsentation" id="{0FF0C24F-6172-4D8E-BF42-CDAFAC3C08DE}" vid="{B5CB16EF-830A-4B0F-9531-494A6CFAF11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- Präsentation</Template>
  <TotalTime>0</TotalTime>
  <Words>3501</Words>
  <Application>Microsoft Office PowerPoint</Application>
  <PresentationFormat>Custom</PresentationFormat>
  <Paragraphs>2115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Symbol</vt:lpstr>
      <vt:lpstr>Trebuchet MS</vt:lpstr>
      <vt:lpstr>Wingdings</vt:lpstr>
      <vt:lpstr>Vorlage - Präsentation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Dardan Rrafshi</dc:creator>
  <cp:lastModifiedBy>Dardan Rrafshi</cp:lastModifiedBy>
  <cp:revision>840</cp:revision>
  <dcterms:created xsi:type="dcterms:W3CDTF">2020-05-29T00:46:24Z</dcterms:created>
  <dcterms:modified xsi:type="dcterms:W3CDTF">2021-03-26T11:46:44Z</dcterms:modified>
</cp:coreProperties>
</file>