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19"/>
  </p:notesMasterIdLst>
  <p:sldIdLst>
    <p:sldId id="262" r:id="rId2"/>
    <p:sldId id="263" r:id="rId3"/>
    <p:sldId id="268" r:id="rId4"/>
    <p:sldId id="269" r:id="rId5"/>
    <p:sldId id="270" r:id="rId6"/>
    <p:sldId id="271" r:id="rId7"/>
    <p:sldId id="264" r:id="rId8"/>
    <p:sldId id="272" r:id="rId9"/>
    <p:sldId id="265" r:id="rId10"/>
    <p:sldId id="273" r:id="rId11"/>
    <p:sldId id="274" r:id="rId12"/>
    <p:sldId id="266" r:id="rId13"/>
    <p:sldId id="275" r:id="rId14"/>
    <p:sldId id="279" r:id="rId15"/>
    <p:sldId id="276" r:id="rId16"/>
    <p:sldId id="277" r:id="rId17"/>
    <p:sldId id="278" r:id="rId18"/>
  </p:sldIdLst>
  <p:sldSz cx="16402050" cy="1248092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rdan Rrafshi" initials="DR" lastIdx="1" clrIdx="0">
    <p:extLst>
      <p:ext uri="{19B8F6BF-5375-455C-9EA6-DF929625EA0E}">
        <p15:presenceInfo xmlns:p15="http://schemas.microsoft.com/office/powerpoint/2012/main" userId="c1508bea6dae71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1539" autoAdjust="0"/>
  </p:normalViewPr>
  <p:slideViewPr>
    <p:cSldViewPr snapToGrid="0">
      <p:cViewPr varScale="1">
        <p:scale>
          <a:sx n="61" d="100"/>
          <a:sy n="61" d="100"/>
        </p:scale>
        <p:origin x="19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FD4608-784F-4AAA-BBE6-AAF3507950FF}" type="doc">
      <dgm:prSet loTypeId="urn:microsoft.com/office/officeart/2005/8/layout/matrix1" loCatId="matrix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A2345492-D17A-4888-94EE-376256BE2B2E}">
      <dgm:prSet phldrT="[Text]"/>
      <dgm:spPr/>
      <dgm:t>
        <a:bodyPr/>
        <a:lstStyle/>
        <a:p>
          <a:r>
            <a:rPr lang="de-DE" dirty="0">
              <a:solidFill>
                <a:schemeClr val="bg2"/>
              </a:solidFill>
            </a:rPr>
            <a:t>Metadata</a:t>
          </a:r>
        </a:p>
      </dgm:t>
    </dgm:pt>
    <dgm:pt modelId="{42A339FB-C1FD-402F-8DA8-F7F34895B0D2}" type="parTrans" cxnId="{E0CBEB2B-5DC9-48B6-9CE2-CE8130D422E2}">
      <dgm:prSet/>
      <dgm:spPr/>
      <dgm:t>
        <a:bodyPr/>
        <a:lstStyle/>
        <a:p>
          <a:endParaRPr lang="de-DE"/>
        </a:p>
      </dgm:t>
    </dgm:pt>
    <dgm:pt modelId="{89B85444-1600-419E-AB5F-598EE0C33F0D}" type="sibTrans" cxnId="{E0CBEB2B-5DC9-48B6-9CE2-CE8130D422E2}">
      <dgm:prSet/>
      <dgm:spPr/>
      <dgm:t>
        <a:bodyPr/>
        <a:lstStyle/>
        <a:p>
          <a:endParaRPr lang="de-DE"/>
        </a:p>
      </dgm:t>
    </dgm:pt>
    <dgm:pt modelId="{3E2FBDA3-00FF-47D6-B53C-2AD20409ECA2}">
      <dgm:prSet phldrT="[Text]"/>
      <dgm:spPr/>
      <dgm:t>
        <a:bodyPr/>
        <a:lstStyle/>
        <a:p>
          <a:r>
            <a:rPr lang="de-DE" dirty="0"/>
            <a:t>Configuration</a:t>
          </a:r>
        </a:p>
      </dgm:t>
    </dgm:pt>
    <dgm:pt modelId="{E1E9CC26-8E5B-4A9C-8E11-AA62033330CB}" type="parTrans" cxnId="{F22E4C8A-6844-40F0-ABCA-158B2E924F69}">
      <dgm:prSet/>
      <dgm:spPr/>
      <dgm:t>
        <a:bodyPr/>
        <a:lstStyle/>
        <a:p>
          <a:endParaRPr lang="de-DE"/>
        </a:p>
      </dgm:t>
    </dgm:pt>
    <dgm:pt modelId="{4D84894B-3E07-4EEB-839C-93CD7EC8EC2B}" type="sibTrans" cxnId="{F22E4C8A-6844-40F0-ABCA-158B2E924F69}">
      <dgm:prSet/>
      <dgm:spPr/>
      <dgm:t>
        <a:bodyPr/>
        <a:lstStyle/>
        <a:p>
          <a:endParaRPr lang="de-DE"/>
        </a:p>
      </dgm:t>
    </dgm:pt>
    <dgm:pt modelId="{22FED967-FFF4-468A-AFB5-4EF9678CC369}">
      <dgm:prSet phldrT="[Text]"/>
      <dgm:spPr/>
      <dgm:t>
        <a:bodyPr/>
        <a:lstStyle/>
        <a:p>
          <a:r>
            <a:rPr lang="de-DE" dirty="0"/>
            <a:t>Localization</a:t>
          </a:r>
        </a:p>
      </dgm:t>
    </dgm:pt>
    <dgm:pt modelId="{3F478BFD-523B-467E-86B9-E58B15E64EE0}" type="parTrans" cxnId="{377EA555-9A1E-4614-9F02-7CE566DBCF39}">
      <dgm:prSet/>
      <dgm:spPr/>
      <dgm:t>
        <a:bodyPr/>
        <a:lstStyle/>
        <a:p>
          <a:endParaRPr lang="de-DE"/>
        </a:p>
      </dgm:t>
    </dgm:pt>
    <dgm:pt modelId="{94A184B8-699A-421F-A7E1-F54C409CEC55}" type="sibTrans" cxnId="{377EA555-9A1E-4614-9F02-7CE566DBCF39}">
      <dgm:prSet/>
      <dgm:spPr/>
      <dgm:t>
        <a:bodyPr/>
        <a:lstStyle/>
        <a:p>
          <a:endParaRPr lang="de-DE"/>
        </a:p>
      </dgm:t>
    </dgm:pt>
    <dgm:pt modelId="{B89D1427-8FDA-4D65-B1A8-F585DFA2717D}">
      <dgm:prSet phldrT="[Text]"/>
      <dgm:spPr/>
      <dgm:t>
        <a:bodyPr/>
        <a:lstStyle/>
        <a:p>
          <a:r>
            <a:rPr lang="de-DE" dirty="0"/>
            <a:t>Logging</a:t>
          </a:r>
        </a:p>
      </dgm:t>
    </dgm:pt>
    <dgm:pt modelId="{4644C77C-8E75-4F73-A340-90B6D5C7E03D}" type="parTrans" cxnId="{83BA8986-E8AC-4367-A1A6-2A1218A5F9E2}">
      <dgm:prSet/>
      <dgm:spPr/>
      <dgm:t>
        <a:bodyPr/>
        <a:lstStyle/>
        <a:p>
          <a:endParaRPr lang="de-DE"/>
        </a:p>
      </dgm:t>
    </dgm:pt>
    <dgm:pt modelId="{A96E60FF-1F96-4A97-808A-001FFBC8A484}" type="sibTrans" cxnId="{83BA8986-E8AC-4367-A1A6-2A1218A5F9E2}">
      <dgm:prSet/>
      <dgm:spPr/>
      <dgm:t>
        <a:bodyPr/>
        <a:lstStyle/>
        <a:p>
          <a:endParaRPr lang="de-DE"/>
        </a:p>
      </dgm:t>
    </dgm:pt>
    <dgm:pt modelId="{33E55C4F-1C3B-4428-946C-E1F9401DF534}">
      <dgm:prSet phldrT="[Text]"/>
      <dgm:spPr/>
      <dgm:t>
        <a:bodyPr/>
        <a:lstStyle/>
        <a:p>
          <a:r>
            <a:rPr lang="de-DE" dirty="0"/>
            <a:t>Monitoring</a:t>
          </a:r>
        </a:p>
      </dgm:t>
    </dgm:pt>
    <dgm:pt modelId="{927F1EA0-AEB4-46E5-8165-8D86386E8AB6}" type="parTrans" cxnId="{C626FD07-AB9E-4039-9824-B7214C7F7B1C}">
      <dgm:prSet/>
      <dgm:spPr/>
      <dgm:t>
        <a:bodyPr/>
        <a:lstStyle/>
        <a:p>
          <a:endParaRPr lang="de-DE"/>
        </a:p>
      </dgm:t>
    </dgm:pt>
    <dgm:pt modelId="{EABFEDAD-5531-48DA-8AF7-8E21BE69F2E5}" type="sibTrans" cxnId="{C626FD07-AB9E-4039-9824-B7214C7F7B1C}">
      <dgm:prSet/>
      <dgm:spPr/>
      <dgm:t>
        <a:bodyPr/>
        <a:lstStyle/>
        <a:p>
          <a:endParaRPr lang="de-DE"/>
        </a:p>
      </dgm:t>
    </dgm:pt>
    <dgm:pt modelId="{2018EDC8-1894-4753-B71A-BCD06A0AAABD}" type="pres">
      <dgm:prSet presAssocID="{7FFD4608-784F-4AAA-BBE6-AAF3507950FF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228BDBA-D461-4825-83D8-43022F56F2E0}" type="pres">
      <dgm:prSet presAssocID="{7FFD4608-784F-4AAA-BBE6-AAF3507950FF}" presName="matrix" presStyleCnt="0"/>
      <dgm:spPr/>
    </dgm:pt>
    <dgm:pt modelId="{DED273DC-F17E-4D22-A6D2-92EBC74C4B84}" type="pres">
      <dgm:prSet presAssocID="{7FFD4608-784F-4AAA-BBE6-AAF3507950FF}" presName="tile1" presStyleLbl="node1" presStyleIdx="0" presStyleCnt="4" custLinFactNeighborY="-2595"/>
      <dgm:spPr/>
    </dgm:pt>
    <dgm:pt modelId="{ED991BED-FCDA-491E-A044-1E79B42FF09D}" type="pres">
      <dgm:prSet presAssocID="{7FFD4608-784F-4AAA-BBE6-AAF3507950FF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7487E01-D24D-4A11-A42B-FF24060A84EC}" type="pres">
      <dgm:prSet presAssocID="{7FFD4608-784F-4AAA-BBE6-AAF3507950FF}" presName="tile2" presStyleLbl="node1" presStyleIdx="1" presStyleCnt="4"/>
      <dgm:spPr/>
    </dgm:pt>
    <dgm:pt modelId="{849BE6ED-E384-4EE7-B3D7-7C5066514000}" type="pres">
      <dgm:prSet presAssocID="{7FFD4608-784F-4AAA-BBE6-AAF3507950FF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385F677-8A1D-4C48-8EF6-92C006CD350C}" type="pres">
      <dgm:prSet presAssocID="{7FFD4608-784F-4AAA-BBE6-AAF3507950FF}" presName="tile3" presStyleLbl="node1" presStyleIdx="2" presStyleCnt="4"/>
      <dgm:spPr/>
    </dgm:pt>
    <dgm:pt modelId="{F70835D9-E890-4366-B8A9-5DE82F4B9B73}" type="pres">
      <dgm:prSet presAssocID="{7FFD4608-784F-4AAA-BBE6-AAF3507950FF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32CAF3C-349B-484F-96D3-67DFF70FC8C6}" type="pres">
      <dgm:prSet presAssocID="{7FFD4608-784F-4AAA-BBE6-AAF3507950FF}" presName="tile4" presStyleLbl="node1" presStyleIdx="3" presStyleCnt="4"/>
      <dgm:spPr/>
    </dgm:pt>
    <dgm:pt modelId="{FE518A11-0432-4E63-A1AB-306FDDDFB471}" type="pres">
      <dgm:prSet presAssocID="{7FFD4608-784F-4AAA-BBE6-AAF3507950FF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4AA5A50-7EF5-4876-A818-A3AD0D78DE49}" type="pres">
      <dgm:prSet presAssocID="{7FFD4608-784F-4AAA-BBE6-AAF3507950FF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626FD07-AB9E-4039-9824-B7214C7F7B1C}" srcId="{A2345492-D17A-4888-94EE-376256BE2B2E}" destId="{33E55C4F-1C3B-4428-946C-E1F9401DF534}" srcOrd="3" destOrd="0" parTransId="{927F1EA0-AEB4-46E5-8165-8D86386E8AB6}" sibTransId="{EABFEDAD-5531-48DA-8AF7-8E21BE69F2E5}"/>
    <dgm:cxn modelId="{A1AA990B-0CD1-444C-A418-58E7810E174D}" type="presOf" srcId="{7FFD4608-784F-4AAA-BBE6-AAF3507950FF}" destId="{2018EDC8-1894-4753-B71A-BCD06A0AAABD}" srcOrd="0" destOrd="0" presId="urn:microsoft.com/office/officeart/2005/8/layout/matrix1"/>
    <dgm:cxn modelId="{97EABC1A-9B23-49BC-BF6E-1961E0C75AB1}" type="presOf" srcId="{B89D1427-8FDA-4D65-B1A8-F585DFA2717D}" destId="{B385F677-8A1D-4C48-8EF6-92C006CD350C}" srcOrd="0" destOrd="0" presId="urn:microsoft.com/office/officeart/2005/8/layout/matrix1"/>
    <dgm:cxn modelId="{B7BB051D-E14C-4175-8BB8-A5E711908BA2}" type="presOf" srcId="{3E2FBDA3-00FF-47D6-B53C-2AD20409ECA2}" destId="{ED991BED-FCDA-491E-A044-1E79B42FF09D}" srcOrd="1" destOrd="0" presId="urn:microsoft.com/office/officeart/2005/8/layout/matrix1"/>
    <dgm:cxn modelId="{E0CBEB2B-5DC9-48B6-9CE2-CE8130D422E2}" srcId="{7FFD4608-784F-4AAA-BBE6-AAF3507950FF}" destId="{A2345492-D17A-4888-94EE-376256BE2B2E}" srcOrd="0" destOrd="0" parTransId="{42A339FB-C1FD-402F-8DA8-F7F34895B0D2}" sibTransId="{89B85444-1600-419E-AB5F-598EE0C33F0D}"/>
    <dgm:cxn modelId="{0EFAC02D-21EC-44B7-82A6-0C1F17162028}" type="presOf" srcId="{22FED967-FFF4-468A-AFB5-4EF9678CC369}" destId="{849BE6ED-E384-4EE7-B3D7-7C5066514000}" srcOrd="1" destOrd="0" presId="urn:microsoft.com/office/officeart/2005/8/layout/matrix1"/>
    <dgm:cxn modelId="{C810D94F-9F2B-4499-9311-6BAC2AFD786C}" type="presOf" srcId="{A2345492-D17A-4888-94EE-376256BE2B2E}" destId="{E4AA5A50-7EF5-4876-A818-A3AD0D78DE49}" srcOrd="0" destOrd="0" presId="urn:microsoft.com/office/officeart/2005/8/layout/matrix1"/>
    <dgm:cxn modelId="{377EA555-9A1E-4614-9F02-7CE566DBCF39}" srcId="{A2345492-D17A-4888-94EE-376256BE2B2E}" destId="{22FED967-FFF4-468A-AFB5-4EF9678CC369}" srcOrd="1" destOrd="0" parTransId="{3F478BFD-523B-467E-86B9-E58B15E64EE0}" sibTransId="{94A184B8-699A-421F-A7E1-F54C409CEC55}"/>
    <dgm:cxn modelId="{4CE6A05A-5940-4140-B2A4-C6818407DD38}" type="presOf" srcId="{33E55C4F-1C3B-4428-946C-E1F9401DF534}" destId="{032CAF3C-349B-484F-96D3-67DFF70FC8C6}" srcOrd="0" destOrd="0" presId="urn:microsoft.com/office/officeart/2005/8/layout/matrix1"/>
    <dgm:cxn modelId="{83BA8986-E8AC-4367-A1A6-2A1218A5F9E2}" srcId="{A2345492-D17A-4888-94EE-376256BE2B2E}" destId="{B89D1427-8FDA-4D65-B1A8-F585DFA2717D}" srcOrd="2" destOrd="0" parTransId="{4644C77C-8E75-4F73-A340-90B6D5C7E03D}" sibTransId="{A96E60FF-1F96-4A97-808A-001FFBC8A484}"/>
    <dgm:cxn modelId="{F22E4C8A-6844-40F0-ABCA-158B2E924F69}" srcId="{A2345492-D17A-4888-94EE-376256BE2B2E}" destId="{3E2FBDA3-00FF-47D6-B53C-2AD20409ECA2}" srcOrd="0" destOrd="0" parTransId="{E1E9CC26-8E5B-4A9C-8E11-AA62033330CB}" sibTransId="{4D84894B-3E07-4EEB-839C-93CD7EC8EC2B}"/>
    <dgm:cxn modelId="{88DA48A3-7B5D-4C54-9569-19D71679AC45}" type="presOf" srcId="{33E55C4F-1C3B-4428-946C-E1F9401DF534}" destId="{FE518A11-0432-4E63-A1AB-306FDDDFB471}" srcOrd="1" destOrd="0" presId="urn:microsoft.com/office/officeart/2005/8/layout/matrix1"/>
    <dgm:cxn modelId="{92E5B3BF-F50C-4F14-A772-275A8DBDC8B6}" type="presOf" srcId="{22FED967-FFF4-468A-AFB5-4EF9678CC369}" destId="{F7487E01-D24D-4A11-A42B-FF24060A84EC}" srcOrd="0" destOrd="0" presId="urn:microsoft.com/office/officeart/2005/8/layout/matrix1"/>
    <dgm:cxn modelId="{661A9DDE-2D6C-4E3D-B3CA-A3B74BFB721B}" type="presOf" srcId="{B89D1427-8FDA-4D65-B1A8-F585DFA2717D}" destId="{F70835D9-E890-4366-B8A9-5DE82F4B9B73}" srcOrd="1" destOrd="0" presId="urn:microsoft.com/office/officeart/2005/8/layout/matrix1"/>
    <dgm:cxn modelId="{89C8D8E3-C203-45F1-8D4D-18BCC3C0B141}" type="presOf" srcId="{3E2FBDA3-00FF-47D6-B53C-2AD20409ECA2}" destId="{DED273DC-F17E-4D22-A6D2-92EBC74C4B84}" srcOrd="0" destOrd="0" presId="urn:microsoft.com/office/officeart/2005/8/layout/matrix1"/>
    <dgm:cxn modelId="{FE756D77-45EF-4B17-9516-CEDF8B96424A}" type="presParOf" srcId="{2018EDC8-1894-4753-B71A-BCD06A0AAABD}" destId="{1228BDBA-D461-4825-83D8-43022F56F2E0}" srcOrd="0" destOrd="0" presId="urn:microsoft.com/office/officeart/2005/8/layout/matrix1"/>
    <dgm:cxn modelId="{3B65B790-C2D1-4F5B-A32F-F2E639C309A1}" type="presParOf" srcId="{1228BDBA-D461-4825-83D8-43022F56F2E0}" destId="{DED273DC-F17E-4D22-A6D2-92EBC74C4B84}" srcOrd="0" destOrd="0" presId="urn:microsoft.com/office/officeart/2005/8/layout/matrix1"/>
    <dgm:cxn modelId="{F6A24EA0-FE64-48F2-AD0F-338DD69BB689}" type="presParOf" srcId="{1228BDBA-D461-4825-83D8-43022F56F2E0}" destId="{ED991BED-FCDA-491E-A044-1E79B42FF09D}" srcOrd="1" destOrd="0" presId="urn:microsoft.com/office/officeart/2005/8/layout/matrix1"/>
    <dgm:cxn modelId="{40F2D1FC-1383-48CD-B1EE-5D3FE8093A73}" type="presParOf" srcId="{1228BDBA-D461-4825-83D8-43022F56F2E0}" destId="{F7487E01-D24D-4A11-A42B-FF24060A84EC}" srcOrd="2" destOrd="0" presId="urn:microsoft.com/office/officeart/2005/8/layout/matrix1"/>
    <dgm:cxn modelId="{DB427EF0-0485-4A44-9BC2-98C5A0C785F8}" type="presParOf" srcId="{1228BDBA-D461-4825-83D8-43022F56F2E0}" destId="{849BE6ED-E384-4EE7-B3D7-7C5066514000}" srcOrd="3" destOrd="0" presId="urn:microsoft.com/office/officeart/2005/8/layout/matrix1"/>
    <dgm:cxn modelId="{58525A9B-CB72-48DE-9985-8347911A75BD}" type="presParOf" srcId="{1228BDBA-D461-4825-83D8-43022F56F2E0}" destId="{B385F677-8A1D-4C48-8EF6-92C006CD350C}" srcOrd="4" destOrd="0" presId="urn:microsoft.com/office/officeart/2005/8/layout/matrix1"/>
    <dgm:cxn modelId="{CD5A21FF-F8E8-4519-A128-878363E90483}" type="presParOf" srcId="{1228BDBA-D461-4825-83D8-43022F56F2E0}" destId="{F70835D9-E890-4366-B8A9-5DE82F4B9B73}" srcOrd="5" destOrd="0" presId="urn:microsoft.com/office/officeart/2005/8/layout/matrix1"/>
    <dgm:cxn modelId="{D9574C4D-14B2-4872-A4E3-71F74F090FB0}" type="presParOf" srcId="{1228BDBA-D461-4825-83D8-43022F56F2E0}" destId="{032CAF3C-349B-484F-96D3-67DFF70FC8C6}" srcOrd="6" destOrd="0" presId="urn:microsoft.com/office/officeart/2005/8/layout/matrix1"/>
    <dgm:cxn modelId="{E2612F14-5703-4416-9ABC-7B329128D8A0}" type="presParOf" srcId="{1228BDBA-D461-4825-83D8-43022F56F2E0}" destId="{FE518A11-0432-4E63-A1AB-306FDDDFB471}" srcOrd="7" destOrd="0" presId="urn:microsoft.com/office/officeart/2005/8/layout/matrix1"/>
    <dgm:cxn modelId="{76B0DBB0-5576-4710-9180-18D849B8886C}" type="presParOf" srcId="{2018EDC8-1894-4753-B71A-BCD06A0AAABD}" destId="{E4AA5A50-7EF5-4876-A818-A3AD0D78DE49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273DC-F17E-4D22-A6D2-92EBC74C4B84}">
      <dsp:nvSpPr>
        <dsp:cNvPr id="0" name=""/>
        <dsp:cNvSpPr/>
      </dsp:nvSpPr>
      <dsp:spPr>
        <a:xfrm rot="16200000">
          <a:off x="1325878" y="-1325878"/>
          <a:ext cx="4747033" cy="739879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Configuration</a:t>
          </a:r>
        </a:p>
      </dsp:txBody>
      <dsp:txXfrm rot="5400000">
        <a:off x="-1" y="1"/>
        <a:ext cx="7398790" cy="3560274"/>
      </dsp:txXfrm>
    </dsp:sp>
    <dsp:sp modelId="{F7487E01-D24D-4A11-A42B-FF24060A84EC}">
      <dsp:nvSpPr>
        <dsp:cNvPr id="0" name=""/>
        <dsp:cNvSpPr/>
      </dsp:nvSpPr>
      <dsp:spPr>
        <a:xfrm>
          <a:off x="7398790" y="0"/>
          <a:ext cx="7398790" cy="4747033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Localization</a:t>
          </a:r>
        </a:p>
      </dsp:txBody>
      <dsp:txXfrm>
        <a:off x="7398790" y="0"/>
        <a:ext cx="7398790" cy="3560274"/>
      </dsp:txXfrm>
    </dsp:sp>
    <dsp:sp modelId="{B385F677-8A1D-4C48-8EF6-92C006CD350C}">
      <dsp:nvSpPr>
        <dsp:cNvPr id="0" name=""/>
        <dsp:cNvSpPr/>
      </dsp:nvSpPr>
      <dsp:spPr>
        <a:xfrm rot="10800000">
          <a:off x="0" y="4747033"/>
          <a:ext cx="7398790" cy="4747033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Logging</a:t>
          </a:r>
        </a:p>
      </dsp:txBody>
      <dsp:txXfrm rot="10800000">
        <a:off x="0" y="5933791"/>
        <a:ext cx="7398790" cy="3560274"/>
      </dsp:txXfrm>
    </dsp:sp>
    <dsp:sp modelId="{032CAF3C-349B-484F-96D3-67DFF70FC8C6}">
      <dsp:nvSpPr>
        <dsp:cNvPr id="0" name=""/>
        <dsp:cNvSpPr/>
      </dsp:nvSpPr>
      <dsp:spPr>
        <a:xfrm rot="5400000">
          <a:off x="8724668" y="3421154"/>
          <a:ext cx="4747033" cy="739879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Monitoring</a:t>
          </a:r>
        </a:p>
      </dsp:txBody>
      <dsp:txXfrm rot="-5400000">
        <a:off x="7398789" y="5933791"/>
        <a:ext cx="7398790" cy="3560274"/>
      </dsp:txXfrm>
    </dsp:sp>
    <dsp:sp modelId="{E4AA5A50-7EF5-4876-A818-A3AD0D78DE49}">
      <dsp:nvSpPr>
        <dsp:cNvPr id="0" name=""/>
        <dsp:cNvSpPr/>
      </dsp:nvSpPr>
      <dsp:spPr>
        <a:xfrm>
          <a:off x="5179152" y="3560274"/>
          <a:ext cx="4439274" cy="2373516"/>
        </a:xfrm>
        <a:prstGeom prst="roundRect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>
              <a:solidFill>
                <a:schemeClr val="bg2"/>
              </a:solidFill>
            </a:rPr>
            <a:t>Metadata</a:t>
          </a:r>
        </a:p>
      </dsp:txBody>
      <dsp:txXfrm>
        <a:off x="5295018" y="3676140"/>
        <a:ext cx="4207542" cy="2141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81236-BB82-4DD4-A5FA-3AEB74347E41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01763" y="1143000"/>
            <a:ext cx="4054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C5FCF-04B7-400C-B68C-9D158FFAF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86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01763" y="1143000"/>
            <a:ext cx="405447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u="sng" dirty="0" err="1"/>
              <a:t>entityID</a:t>
            </a:r>
            <a:r>
              <a:rPr lang="de-DE" b="1" u="sng" dirty="0"/>
              <a:t>:</a:t>
            </a:r>
            <a:r>
              <a:rPr lang="de-DE" dirty="0"/>
              <a:t> fett und unterstrichen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primary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key</a:t>
            </a:r>
            <a:endParaRPr lang="de-D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u="none" dirty="0">
                <a:sym typeface="Wingdings" panose="05000000000000000000" pitchFamily="2" charset="2"/>
              </a:rPr>
              <a:t>email: </a:t>
            </a:r>
            <a:r>
              <a:rPr lang="de-DE" b="0" u="none" dirty="0">
                <a:sym typeface="Wingdings" panose="05000000000000000000" pitchFamily="2" charset="2"/>
              </a:rPr>
              <a:t>fett  </a:t>
            </a:r>
            <a:r>
              <a:rPr lang="de-DE" b="0" u="none" dirty="0" err="1">
                <a:sym typeface="Wingdings" panose="05000000000000000000" pitchFamily="2" charset="2"/>
              </a:rPr>
              <a:t>unique</a:t>
            </a:r>
            <a:endParaRPr lang="de-DE" b="0" u="non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u="none" dirty="0" err="1">
                <a:sym typeface="Wingdings" panose="05000000000000000000" pitchFamily="2" charset="2"/>
              </a:rPr>
              <a:t>password</a:t>
            </a:r>
            <a:r>
              <a:rPr lang="de-DE" b="0" u="none" dirty="0">
                <a:sym typeface="Wingdings" panose="05000000000000000000" pitchFamily="2" charset="2"/>
              </a:rPr>
              <a:t>*: *  not null</a:t>
            </a: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i="1" u="sng" dirty="0" err="1">
                <a:sym typeface="Wingdings" panose="05000000000000000000" pitchFamily="2" charset="2"/>
              </a:rPr>
              <a:t>otherKey</a:t>
            </a:r>
            <a:r>
              <a:rPr lang="de-DE" b="0" i="1" u="sng" dirty="0">
                <a:sym typeface="Wingdings" panose="05000000000000000000" pitchFamily="2" charset="2"/>
              </a:rPr>
              <a:t>:</a:t>
            </a:r>
            <a:r>
              <a:rPr lang="de-DE" b="0" i="0" u="none" dirty="0">
                <a:sym typeface="Wingdings" panose="05000000000000000000" pitchFamily="2" charset="2"/>
              </a:rPr>
              <a:t> kursiv und unterstrichen  </a:t>
            </a:r>
            <a:r>
              <a:rPr lang="de-DE" b="0" i="0" u="none" dirty="0" err="1">
                <a:sym typeface="Wingdings" panose="05000000000000000000" pitchFamily="2" charset="2"/>
              </a:rPr>
              <a:t>foreign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endParaRPr lang="de-DE" b="0" i="0" u="non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i="1" u="sng" dirty="0" err="1"/>
              <a:t>anotherKey</a:t>
            </a:r>
            <a:r>
              <a:rPr lang="de-DE" b="1" i="1" u="sng" dirty="0"/>
              <a:t>:</a:t>
            </a:r>
            <a:r>
              <a:rPr lang="de-DE" b="0" i="0" u="none" dirty="0"/>
              <a:t> fett, kursiv und unterstrichen </a:t>
            </a:r>
            <a:r>
              <a:rPr lang="de-DE" b="0" i="0" u="none" dirty="0">
                <a:sym typeface="Wingdings" panose="05000000000000000000" pitchFamily="2" charset="2"/>
              </a:rPr>
              <a:t> </a:t>
            </a:r>
            <a:r>
              <a:rPr lang="de-DE" b="0" i="0" u="none" dirty="0" err="1">
                <a:sym typeface="Wingdings" panose="05000000000000000000" pitchFamily="2" charset="2"/>
              </a:rPr>
              <a:t>foreign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r>
              <a:rPr lang="de-DE" b="0" i="0" u="none" dirty="0">
                <a:sym typeface="Wingdings" panose="05000000000000000000" pitchFamily="2" charset="2"/>
              </a:rPr>
              <a:t> and </a:t>
            </a:r>
            <a:r>
              <a:rPr lang="de-DE" b="0" i="0" u="none" dirty="0" err="1">
                <a:sym typeface="Wingdings" panose="05000000000000000000" pitchFamily="2" charset="2"/>
              </a:rPr>
              <a:t>part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of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primary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endParaRPr lang="de-DE" b="1" i="1" u="sng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C5FCF-04B7-400C-B68C-9D158FFAF36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434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01763" y="1143000"/>
            <a:ext cx="405447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C5FCF-04B7-400C-B68C-9D158FFAF36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99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0D9B5-EEDC-432A-A84A-93DA6FA116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4967" y="4815317"/>
            <a:ext cx="9603147" cy="142514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45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0A0386-467C-4690-863E-E43D0AF5CF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8838" y="6587158"/>
            <a:ext cx="9599277" cy="9336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305"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615071" indent="0" algn="ctr">
              <a:buNone/>
              <a:defRPr sz="2691"/>
            </a:lvl2pPr>
            <a:lvl3pPr marL="1230142" indent="0" algn="ctr">
              <a:buNone/>
              <a:defRPr sz="2422"/>
            </a:lvl3pPr>
            <a:lvl4pPr marL="1845213" indent="0" algn="ctr">
              <a:buNone/>
              <a:defRPr sz="2152"/>
            </a:lvl4pPr>
            <a:lvl5pPr marL="2460285" indent="0" algn="ctr">
              <a:buNone/>
              <a:defRPr sz="2152"/>
            </a:lvl5pPr>
            <a:lvl6pPr marL="3075356" indent="0" algn="ctr">
              <a:buNone/>
              <a:defRPr sz="2152"/>
            </a:lvl6pPr>
            <a:lvl7pPr marL="3690427" indent="0" algn="ctr">
              <a:buNone/>
              <a:defRPr sz="2152"/>
            </a:lvl7pPr>
            <a:lvl8pPr marL="4305498" indent="0" algn="ctr">
              <a:buNone/>
              <a:defRPr sz="2152"/>
            </a:lvl8pPr>
            <a:lvl9pPr marL="4920569" indent="0" algn="ctr">
              <a:buNone/>
              <a:defRPr sz="2152"/>
            </a:lvl9pPr>
          </a:lstStyle>
          <a:p>
            <a:r>
              <a:rPr lang="de-DE" dirty="0"/>
              <a:t>Untertitel der Präsentation</a:t>
            </a:r>
          </a:p>
        </p:txBody>
      </p:sp>
      <p:sp>
        <p:nvSpPr>
          <p:cNvPr id="17" name="Flussdiagramm: Dokument 16">
            <a:extLst>
              <a:ext uri="{FF2B5EF4-FFF2-40B4-BE49-F238E27FC236}">
                <a16:creationId xmlns:a16="http://schemas.microsoft.com/office/drawing/2014/main" id="{8BB8C3D9-84A7-4EA4-AA14-EAB7EE3DD7B9}"/>
              </a:ext>
            </a:extLst>
          </p:cNvPr>
          <p:cNvSpPr/>
          <p:nvPr/>
        </p:nvSpPr>
        <p:spPr>
          <a:xfrm rot="5400000">
            <a:off x="7030508" y="3109384"/>
            <a:ext cx="12480927" cy="6262161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8" name="Flussdiagramm: Dokument 17">
            <a:extLst>
              <a:ext uri="{FF2B5EF4-FFF2-40B4-BE49-F238E27FC236}">
                <a16:creationId xmlns:a16="http://schemas.microsoft.com/office/drawing/2014/main" id="{A5700E42-E347-49E6-B8B3-C21267147BDF}"/>
              </a:ext>
            </a:extLst>
          </p:cNvPr>
          <p:cNvSpPr/>
          <p:nvPr/>
        </p:nvSpPr>
        <p:spPr>
          <a:xfrm rot="5400000">
            <a:off x="7255712" y="3334588"/>
            <a:ext cx="12480927" cy="5811750"/>
          </a:xfrm>
          <a:prstGeom prst="flowChartDocumen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0" name="Grafik 19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5719227F-2D8F-4390-BAD8-FD6713D3620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3497"/>
            <a:ext cx="4254282" cy="1456108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74393C73-C61F-4CCA-A9B1-ACCEC926AF61}"/>
              </a:ext>
            </a:extLst>
          </p:cNvPr>
          <p:cNvSpPr txBox="1"/>
          <p:nvPr/>
        </p:nvSpPr>
        <p:spPr>
          <a:xfrm>
            <a:off x="10745376" y="225135"/>
            <a:ext cx="5501596" cy="1454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2152" b="1" dirty="0">
                <a:solidFill>
                  <a:schemeClr val="bg2"/>
                </a:solidFill>
              </a:rPr>
              <a:t>Bachelorstudiengang Wirtschaftsinformatik</a:t>
            </a:r>
          </a:p>
          <a:p>
            <a:pPr algn="r"/>
            <a:r>
              <a:rPr lang="de-DE" sz="2152" b="1" dirty="0">
                <a:solidFill>
                  <a:schemeClr val="bg2"/>
                </a:solidFill>
              </a:rPr>
              <a:t>Wahlrichtung: </a:t>
            </a:r>
            <a:r>
              <a:rPr lang="de-DE" sz="2152" b="1" dirty="0" err="1">
                <a:solidFill>
                  <a:schemeClr val="bg2"/>
                </a:solidFill>
              </a:rPr>
              <a:t>Application</a:t>
            </a:r>
            <a:r>
              <a:rPr lang="de-DE" sz="2152" b="1" dirty="0">
                <a:solidFill>
                  <a:schemeClr val="bg2"/>
                </a:solidFill>
              </a:rPr>
              <a:t> Development</a:t>
            </a:r>
          </a:p>
          <a:p>
            <a:pPr algn="r"/>
            <a:r>
              <a:rPr lang="de-DE" sz="2152" dirty="0">
                <a:solidFill>
                  <a:schemeClr val="bg2"/>
                </a:solidFill>
              </a:rPr>
              <a:t>Wintersemester 2017/18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774D546-14F3-4393-BAD1-8B5647587824}"/>
              </a:ext>
            </a:extLst>
          </p:cNvPr>
          <p:cNvCxnSpPr>
            <a:cxnSpLocks/>
          </p:cNvCxnSpPr>
          <p:nvPr/>
        </p:nvCxnSpPr>
        <p:spPr>
          <a:xfrm>
            <a:off x="314967" y="6413809"/>
            <a:ext cx="960314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7799FE6-E937-4C96-9077-67DD380A3E34}"/>
              </a:ext>
            </a:extLst>
          </p:cNvPr>
          <p:cNvSpPr txBox="1"/>
          <p:nvPr/>
        </p:nvSpPr>
        <p:spPr>
          <a:xfrm>
            <a:off x="314967" y="11371510"/>
            <a:ext cx="2630464" cy="423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152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Dardan Rrafshi, 86050</a:t>
            </a:r>
          </a:p>
        </p:txBody>
      </p:sp>
      <p:sp>
        <p:nvSpPr>
          <p:cNvPr id="10" name="Flussdiagramm: Dokument 9">
            <a:extLst>
              <a:ext uri="{FF2B5EF4-FFF2-40B4-BE49-F238E27FC236}">
                <a16:creationId xmlns:a16="http://schemas.microsoft.com/office/drawing/2014/main" id="{F25CACDD-CD3E-4B94-9791-15F263D252DE}"/>
              </a:ext>
            </a:extLst>
          </p:cNvPr>
          <p:cNvSpPr/>
          <p:nvPr/>
        </p:nvSpPr>
        <p:spPr>
          <a:xfrm rot="5400000">
            <a:off x="7030508" y="3109384"/>
            <a:ext cx="12480927" cy="6262161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1" name="Flussdiagramm: Dokument 10">
            <a:extLst>
              <a:ext uri="{FF2B5EF4-FFF2-40B4-BE49-F238E27FC236}">
                <a16:creationId xmlns:a16="http://schemas.microsoft.com/office/drawing/2014/main" id="{66DDE015-1369-48C7-8179-2C1EB40AC0D4}"/>
              </a:ext>
            </a:extLst>
          </p:cNvPr>
          <p:cNvSpPr/>
          <p:nvPr/>
        </p:nvSpPr>
        <p:spPr>
          <a:xfrm rot="5400000">
            <a:off x="7255712" y="3334588"/>
            <a:ext cx="12480927" cy="5811750"/>
          </a:xfrm>
          <a:prstGeom prst="flowChartDocumen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2" name="Grafik 11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B9866CD0-8312-4124-99B0-5C6B89702C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3497"/>
            <a:ext cx="4254282" cy="145610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383B3CD-A32A-4A26-A338-B77A44DDCC23}"/>
              </a:ext>
            </a:extLst>
          </p:cNvPr>
          <p:cNvSpPr txBox="1"/>
          <p:nvPr/>
        </p:nvSpPr>
        <p:spPr>
          <a:xfrm>
            <a:off x="10745376" y="225135"/>
            <a:ext cx="5501596" cy="1454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2152" b="1" dirty="0">
                <a:solidFill>
                  <a:schemeClr val="bg2"/>
                </a:solidFill>
              </a:rPr>
              <a:t>Bachelorstudiengang Wirtschaftsinformatik</a:t>
            </a:r>
          </a:p>
          <a:p>
            <a:pPr algn="r"/>
            <a:r>
              <a:rPr lang="de-DE" sz="2152" b="1" dirty="0">
                <a:solidFill>
                  <a:schemeClr val="bg2"/>
                </a:solidFill>
              </a:rPr>
              <a:t>Wahlrichtung: </a:t>
            </a:r>
            <a:r>
              <a:rPr lang="de-DE" sz="2152" b="1" dirty="0" err="1">
                <a:solidFill>
                  <a:schemeClr val="bg2"/>
                </a:solidFill>
              </a:rPr>
              <a:t>Application</a:t>
            </a:r>
            <a:r>
              <a:rPr lang="de-DE" sz="2152" b="1" dirty="0">
                <a:solidFill>
                  <a:schemeClr val="bg2"/>
                </a:solidFill>
              </a:rPr>
              <a:t> Development</a:t>
            </a:r>
          </a:p>
          <a:p>
            <a:pPr algn="r"/>
            <a:r>
              <a:rPr lang="de-DE" sz="2152" dirty="0">
                <a:solidFill>
                  <a:schemeClr val="bg2"/>
                </a:solidFill>
              </a:rPr>
              <a:t>Wintersemester 2017/18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113561-5CB3-4F5A-981A-75EC3FA3DE90}"/>
              </a:ext>
            </a:extLst>
          </p:cNvPr>
          <p:cNvCxnSpPr>
            <a:cxnSpLocks/>
          </p:cNvCxnSpPr>
          <p:nvPr/>
        </p:nvCxnSpPr>
        <p:spPr>
          <a:xfrm>
            <a:off x="314967" y="6413809"/>
            <a:ext cx="960314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8EB0C261-85C7-4EF7-97D9-05F742776D4C}"/>
              </a:ext>
            </a:extLst>
          </p:cNvPr>
          <p:cNvSpPr txBox="1"/>
          <p:nvPr/>
        </p:nvSpPr>
        <p:spPr>
          <a:xfrm>
            <a:off x="314967" y="11371510"/>
            <a:ext cx="2630464" cy="423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152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Dardan Rrafshi, 86050</a:t>
            </a:r>
          </a:p>
        </p:txBody>
      </p:sp>
    </p:spTree>
    <p:extLst>
      <p:ext uri="{BB962C8B-B14F-4D97-AF65-F5344CB8AC3E}">
        <p14:creationId xmlns:p14="http://schemas.microsoft.com/office/powerpoint/2010/main" val="187298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0757CD81-D7F0-45D1-9D3B-35649431477E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3" name="Grafik 1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402292D2-E58C-4419-BE53-C9226F8363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1E822CA-4839-4A2E-8891-5BE17CE417D9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E2AA470-C9B1-4AAE-A7D4-72FBBB55967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8">
            <a:extLst>
              <a:ext uri="{FF2B5EF4-FFF2-40B4-BE49-F238E27FC236}">
                <a16:creationId xmlns:a16="http://schemas.microsoft.com/office/drawing/2014/main" id="{278F9B93-9E3F-4E48-957A-B6A89176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13" y="2057223"/>
            <a:ext cx="15435039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Textplatzhalter 23">
            <a:extLst>
              <a:ext uri="{FF2B5EF4-FFF2-40B4-BE49-F238E27FC236}">
                <a16:creationId xmlns:a16="http://schemas.microsoft.com/office/drawing/2014/main" id="{DDB9DEFE-B262-48A8-AD9D-4B4CF011B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4312" y="3330133"/>
            <a:ext cx="7550373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Textplatzhalter 23">
            <a:extLst>
              <a:ext uri="{FF2B5EF4-FFF2-40B4-BE49-F238E27FC236}">
                <a16:creationId xmlns:a16="http://schemas.microsoft.com/office/drawing/2014/main" id="{48CCD1FC-4298-46D9-B22A-08E0D5A7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7366" y="3330133"/>
            <a:ext cx="7550373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1DD7AA-54A1-4E06-A242-1C34B71E852D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F1FE6F6-C9D3-422C-90E5-B16D33E8BAF8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1C06AB9-CC64-4718-B637-C3C1FC17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142191AD-AB47-47BF-B10D-D5D6BEBA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AE476A40-FA57-45C3-865A-74887737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96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891E29E0-8B16-42AA-A170-49E71B512AA0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1" name="Grafik 10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210A8C87-EE7E-49D5-B26B-E4CDBECEE7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6DFBCA4-B4DE-48CB-8D64-B9B24425191C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E187B17-2C6D-4311-8A74-3E3338C75E4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AFC19D68-2D9C-4E0D-B476-D30768903869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792A271-E4DD-44A3-B148-B7751B8DB954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C69BB53E-F06B-4EE1-92CD-4618BB94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9EB7BC70-F3A7-4756-8C50-3DB58A02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5BDC2B3D-27B0-45B5-8B38-F4C238F3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B53B9694-C35C-4737-9F20-1824AC641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4312" y="2057221"/>
            <a:ext cx="7550432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3" name="Inhaltsplatzhalter 21">
            <a:extLst>
              <a:ext uri="{FF2B5EF4-FFF2-40B4-BE49-F238E27FC236}">
                <a16:creationId xmlns:a16="http://schemas.microsoft.com/office/drawing/2014/main" id="{6FDC5BB1-039D-4435-A731-F3A7CD1296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68920" y="2057221"/>
            <a:ext cx="7550432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A1694FC-86DC-42A1-B4A5-F8AEB1062652}"/>
              </a:ext>
            </a:extLst>
          </p:cNvPr>
          <p:cNvCxnSpPr/>
          <p:nvPr/>
        </p:nvCxnSpPr>
        <p:spPr>
          <a:xfrm>
            <a:off x="8213839" y="2057222"/>
            <a:ext cx="0" cy="868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028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3D5CF9F7-5E90-428D-838F-4785672F0EE2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6" name="Grafik 5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56D62FCD-9698-4E4B-AEBF-BCE0A17949E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3EB3689-EC56-498F-813E-C911D59D34DA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2BB35FA-5245-4300-9DE2-8CAAC896B4F6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0C129B35-8BE8-4859-A14B-61BEAC12A3BC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56E8E12-6FF4-4CC3-9E6A-C7EB75990D2A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BDD1C50F-4EB2-4954-996D-E5F91D0B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02F31C04-F99B-4672-88F4-0BA86EF5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7119615E-8512-4C5B-8AEE-31F9ECF8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sp>
        <p:nvSpPr>
          <p:cNvPr id="15" name="Titel 18">
            <a:extLst>
              <a:ext uri="{FF2B5EF4-FFF2-40B4-BE49-F238E27FC236}">
                <a16:creationId xmlns:a16="http://schemas.microsoft.com/office/drawing/2014/main" id="{7F67F045-AC49-4F85-A393-AD49241D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13" y="2057223"/>
            <a:ext cx="15435039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500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52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DBDB2A2A-6300-4C3B-B782-00CAD380E75D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D6F8B9-B8EB-4B1F-B7F2-455B346582AA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D734DE-82D6-4522-BEDC-1431ED97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2B309E-42A0-45D3-B000-EFF7A852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FB3056-193B-473C-B46B-B2D38E9F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E3F5A853-8D73-41C1-B881-8F9C25120A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90F3855-FE6A-4ED9-9F7A-FB085EA32A57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89FF59E-AAD5-4850-9B06-DB3663D3247C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8">
            <a:extLst>
              <a:ext uri="{FF2B5EF4-FFF2-40B4-BE49-F238E27FC236}">
                <a16:creationId xmlns:a16="http://schemas.microsoft.com/office/drawing/2014/main" id="{6BB256F9-1CEB-47F3-9D06-123D8718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13" y="2057223"/>
            <a:ext cx="15435039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8695B4F1-1154-406E-94A4-A6D6963885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4312" y="3330133"/>
            <a:ext cx="15435038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7193417-865E-4763-91D1-ACA8810EA8BB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E52E7B-1997-466C-966F-85F2B4C7CE64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286B1E1-B10E-4520-89DE-E50D6E5B92C3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5" name="Grafik 14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FEEC8215-1034-44AE-A6C7-98A9078CBA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3E2947E-F3FF-45BC-9BFA-DFE00311B48E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93177DA-FAC1-4F34-94C4-579FD53E44CA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42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A7D8D007-D44F-4EDA-815F-8977AB17AF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0693647F-6C85-4315-93DF-7B1EB8C69934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EDB6164-F855-4EC8-B3D9-31801CE8CA33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18">
            <a:extLst>
              <a:ext uri="{FF2B5EF4-FFF2-40B4-BE49-F238E27FC236}">
                <a16:creationId xmlns:a16="http://schemas.microsoft.com/office/drawing/2014/main" id="{F8084965-EE85-43BD-8279-7BE800A7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506" y="5519784"/>
            <a:ext cx="15435039" cy="144135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45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0C6C688-C0E8-4655-839D-474E3AAAB6B1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1AE9BE9-E660-40FA-801B-1148404D7BDA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9" name="Datumsplatzhalter 3">
            <a:extLst>
              <a:ext uri="{FF2B5EF4-FFF2-40B4-BE49-F238E27FC236}">
                <a16:creationId xmlns:a16="http://schemas.microsoft.com/office/drawing/2014/main" id="{7F9A5DFB-D361-4563-A44F-5CC39929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80AE9C48-8750-4924-AD11-D1C05AA4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1400298C-BE60-48FA-898D-DD357C01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EA1907C-98B7-41CE-9137-D8E9AB0638F7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2" name="Grafik 11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0F3962B0-BA4C-4996-84EE-EB53D48E581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D6B1E0C5-D490-4970-BCB8-4A7AF0D67550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D8C557B-0954-4CDC-B289-2C104396BD6C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B4BBBA69-6C81-4796-8CDA-38203CF119C3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52B676C-7798-4687-887A-10BDA7780360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340682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402292D2-E58C-4419-BE53-C9226F8363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1E822CA-4839-4A2E-8891-5BE17CE417D9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E2AA470-C9B1-4AAE-A7D4-72FBBB55967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8">
            <a:extLst>
              <a:ext uri="{FF2B5EF4-FFF2-40B4-BE49-F238E27FC236}">
                <a16:creationId xmlns:a16="http://schemas.microsoft.com/office/drawing/2014/main" id="{278F9B93-9E3F-4E48-957A-B6A89176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13" y="2057223"/>
            <a:ext cx="15435039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Textplatzhalter 23">
            <a:extLst>
              <a:ext uri="{FF2B5EF4-FFF2-40B4-BE49-F238E27FC236}">
                <a16:creationId xmlns:a16="http://schemas.microsoft.com/office/drawing/2014/main" id="{DDB9DEFE-B262-48A8-AD9D-4B4CF011B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4312" y="3330133"/>
            <a:ext cx="7550373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Textplatzhalter 23">
            <a:extLst>
              <a:ext uri="{FF2B5EF4-FFF2-40B4-BE49-F238E27FC236}">
                <a16:creationId xmlns:a16="http://schemas.microsoft.com/office/drawing/2014/main" id="{48CCD1FC-4298-46D9-B22A-08E0D5A7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7366" y="3330133"/>
            <a:ext cx="7550373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1DD7AA-54A1-4E06-A242-1C34B71E852D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F1FE6F6-C9D3-422C-90E5-B16D33E8BAF8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1C06AB9-CC64-4718-B637-C3C1FC17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142191AD-AB47-47BF-B10D-D5D6BEBA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AE476A40-FA57-45C3-865A-74887737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B5DE3D7-B766-403A-943D-EB041396A8D8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5" name="Grafik 24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8F844325-13D8-430D-ABA6-969B558320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623640CC-5082-4C6C-A481-2F1053D4DC78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E53BD85D-DC22-4597-8676-9979ED515654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ACD06FE8-6D0F-4936-9132-9D8B8C5ACEB8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CC80B00-D692-4B49-BDA6-99F2B2279EDD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226501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210A8C87-EE7E-49D5-B26B-E4CDBECEE7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6DFBCA4-B4DE-48CB-8D64-B9B24425191C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E187B17-2C6D-4311-8A74-3E3338C75E4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AFC19D68-2D9C-4E0D-B476-D30768903869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792A271-E4DD-44A3-B148-B7751B8DB954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C69BB53E-F06B-4EE1-92CD-4618BB94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9EB7BC70-F3A7-4756-8C50-3DB58A02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5BDC2B3D-27B0-45B5-8B38-F4C238F3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B53B9694-C35C-4737-9F20-1824AC641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4312" y="2057221"/>
            <a:ext cx="7550432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3" name="Inhaltsplatzhalter 21">
            <a:extLst>
              <a:ext uri="{FF2B5EF4-FFF2-40B4-BE49-F238E27FC236}">
                <a16:creationId xmlns:a16="http://schemas.microsoft.com/office/drawing/2014/main" id="{6FDC5BB1-039D-4435-A731-F3A7CD1296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68920" y="2057221"/>
            <a:ext cx="7550432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A1694FC-86DC-42A1-B4A5-F8AEB1062652}"/>
              </a:ext>
            </a:extLst>
          </p:cNvPr>
          <p:cNvCxnSpPr/>
          <p:nvPr/>
        </p:nvCxnSpPr>
        <p:spPr>
          <a:xfrm>
            <a:off x="8213839" y="2057222"/>
            <a:ext cx="0" cy="868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0FB965A3-E97C-440A-A5E0-1820BD946E3B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0" name="Grafik 19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EA1989C6-6B0C-4307-A3B0-121C72EDEEA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2606BA04-D705-4C8B-9DCB-F0A4E12A9527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B4E2E90D-4937-4CBC-B926-CC8077F295ED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293114E1-7338-42F8-9861-7325652E6FE6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1C50E5C-D3B5-460E-84B4-529C6AB0C528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5141A875-52B7-4118-9F90-A21B42DABB4B}"/>
              </a:ext>
            </a:extLst>
          </p:cNvPr>
          <p:cNvCxnSpPr/>
          <p:nvPr/>
        </p:nvCxnSpPr>
        <p:spPr>
          <a:xfrm>
            <a:off x="8213839" y="2057222"/>
            <a:ext cx="0" cy="868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85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56D62FCD-9698-4E4B-AEBF-BCE0A17949E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3EB3689-EC56-498F-813E-C911D59D34DA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2BB35FA-5245-4300-9DE2-8CAAC896B4F6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0C129B35-8BE8-4859-A14B-61BEAC12A3BC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56E8E12-6FF4-4CC3-9E6A-C7EB75990D2A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BDD1C50F-4EB2-4954-996D-E5F91D0B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02F31C04-F99B-4672-88F4-0BA86EF5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7119615E-8512-4C5B-8AEE-31F9ECF8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sp>
        <p:nvSpPr>
          <p:cNvPr id="15" name="Titel 18">
            <a:extLst>
              <a:ext uri="{FF2B5EF4-FFF2-40B4-BE49-F238E27FC236}">
                <a16:creationId xmlns:a16="http://schemas.microsoft.com/office/drawing/2014/main" id="{7F67F045-AC49-4F85-A393-AD49241D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13" y="2057223"/>
            <a:ext cx="15435039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35671CE-524F-42ED-98FB-5BF8F5727CBF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6" name="Grafik 15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C07B82C1-DB54-49B9-AF93-83088671C2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F6B0B978-FDCF-4012-BA3B-E8F297A19A5B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A5D297B-0B07-4CB4-9E39-422BCE20B05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462127B7-C0D9-4B0D-B192-7395F8036A88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F8DA0B6-DB87-43C6-B350-213B10A5E878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222545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C2374AEF-8731-4360-9BF3-93855EEB4B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31C2BBE-1376-4309-952A-4DDD02529809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2215CD9-3054-4D7E-8ABE-7C5AD3FE855E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18E5531F-8A29-466B-918D-406435476203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343EAB2-2AB8-4293-A9DC-9AFB45140D1B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81811E69-59BA-4A3B-ADD2-96F6A822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6E59BADE-637A-4F70-B521-004DB207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7F4FCA3A-56E3-4949-928E-2BE91DEA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AB069BF-DA79-41C6-937C-94A15EB4391F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9" name="Grafik 18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C233B3D2-8F42-4FAB-A3E7-EFD21476591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0CC629F7-4A99-4963-9C92-969BE48CAD27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3F3B787-5F5B-49FF-A71D-AC19AD57B795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E995FAA3-D60A-45BC-A0B6-4DB7EAE3C738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1722FAA-5DE8-4191-9C90-1DD2C364895E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220993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74279D61-C602-4290-8E62-456E39564B4F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BDB2A2A-6300-4C3B-B782-00CAD380E75D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D6F8B9-B8EB-4B1F-B7F2-455B346582AA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D734DE-82D6-4522-BEDC-1431ED97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2B309E-42A0-45D3-B000-EFF7A852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FB3056-193B-473C-B46B-B2D38E9F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E3F5A853-8D73-41C1-B881-8F9C25120A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90F3855-FE6A-4ED9-9F7A-FB085EA32A57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89FF59E-AAD5-4850-9B06-DB3663D3247C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8">
            <a:extLst>
              <a:ext uri="{FF2B5EF4-FFF2-40B4-BE49-F238E27FC236}">
                <a16:creationId xmlns:a16="http://schemas.microsoft.com/office/drawing/2014/main" id="{6BB256F9-1CEB-47F3-9D06-123D8718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13" y="2057223"/>
            <a:ext cx="15435039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8695B4F1-1154-406E-94A4-A6D6963885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4312" y="3330133"/>
            <a:ext cx="15435038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71926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30C802CB-3DD6-4B50-A196-EB0D459C5DD3}"/>
              </a:ext>
            </a:extLst>
          </p:cNvPr>
          <p:cNvSpPr/>
          <p:nvPr/>
        </p:nvSpPr>
        <p:spPr>
          <a:xfrm>
            <a:off x="0" y="1"/>
            <a:ext cx="16402050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3" name="Grafik 2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A7D8D007-D44F-4EDA-815F-8977AB17AF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7" y="225135"/>
            <a:ext cx="3828375" cy="1310333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0693647F-6C85-4315-93DF-7B1EB8C69934}"/>
              </a:ext>
            </a:extLst>
          </p:cNvPr>
          <p:cNvSpPr txBox="1"/>
          <p:nvPr/>
        </p:nvSpPr>
        <p:spPr>
          <a:xfrm>
            <a:off x="10745376" y="225136"/>
            <a:ext cx="5501596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EDB6164-F855-4EC8-B3D9-31801CE8CA33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6402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18">
            <a:extLst>
              <a:ext uri="{FF2B5EF4-FFF2-40B4-BE49-F238E27FC236}">
                <a16:creationId xmlns:a16="http://schemas.microsoft.com/office/drawing/2014/main" id="{F8084965-EE85-43BD-8279-7BE800A7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506" y="5519784"/>
            <a:ext cx="15435039" cy="144135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45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0C6C688-C0E8-4655-839D-474E3AAAB6B1}"/>
              </a:ext>
            </a:extLst>
          </p:cNvPr>
          <p:cNvSpPr/>
          <p:nvPr/>
        </p:nvSpPr>
        <p:spPr>
          <a:xfrm>
            <a:off x="0" y="11039558"/>
            <a:ext cx="16402050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1AE9BE9-E660-40FA-801B-1148404D7BDA}"/>
              </a:ext>
            </a:extLst>
          </p:cNvPr>
          <p:cNvSpPr/>
          <p:nvPr/>
        </p:nvSpPr>
        <p:spPr>
          <a:xfrm>
            <a:off x="0" y="11217689"/>
            <a:ext cx="16402050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9" name="Datumsplatzhalter 3">
            <a:extLst>
              <a:ext uri="{FF2B5EF4-FFF2-40B4-BE49-F238E27FC236}">
                <a16:creationId xmlns:a16="http://schemas.microsoft.com/office/drawing/2014/main" id="{7F9A5DFB-D361-4563-A44F-5CC39929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967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05.03.2021</a:t>
            </a:fld>
            <a:endParaRPr lang="de-DE"/>
          </a:p>
        </p:txBody>
      </p: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80AE9C48-8750-4924-AD11-D1C05AA4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3179" y="11630338"/>
            <a:ext cx="553569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1400298C-BE60-48FA-898D-DD357C01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56511" y="11630337"/>
            <a:ext cx="369046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83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03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txStyles>
    <p:titleStyle>
      <a:lvl1pPr algn="l" defTabSz="1230142" rtl="0" eaLnBrk="1" latinLnBrk="0" hangingPunct="1">
        <a:lnSpc>
          <a:spcPct val="90000"/>
        </a:lnSpc>
        <a:spcBef>
          <a:spcPct val="0"/>
        </a:spcBef>
        <a:buNone/>
        <a:defRPr sz="59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7536" indent="-307536" algn="l" defTabSz="1230142" rtl="0" eaLnBrk="1" latinLnBrk="0" hangingPunct="1">
        <a:lnSpc>
          <a:spcPct val="90000"/>
        </a:lnSpc>
        <a:spcBef>
          <a:spcPts val="1345"/>
        </a:spcBef>
        <a:buFont typeface="Arial" panose="020B0604020202020204" pitchFamily="34" charset="0"/>
        <a:buChar char="•"/>
        <a:defRPr sz="3767" kern="1200">
          <a:solidFill>
            <a:schemeClr val="tx1"/>
          </a:solidFill>
          <a:latin typeface="+mn-lt"/>
          <a:ea typeface="+mn-ea"/>
          <a:cs typeface="+mn-cs"/>
        </a:defRPr>
      </a:lvl1pPr>
      <a:lvl2pPr marL="922607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3229" kern="1200">
          <a:solidFill>
            <a:schemeClr val="tx1"/>
          </a:solidFill>
          <a:latin typeface="+mn-lt"/>
          <a:ea typeface="+mn-ea"/>
          <a:cs typeface="+mn-cs"/>
        </a:defRPr>
      </a:lvl2pPr>
      <a:lvl3pPr marL="1537678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691" kern="1200">
          <a:solidFill>
            <a:schemeClr val="tx1"/>
          </a:solidFill>
          <a:latin typeface="+mn-lt"/>
          <a:ea typeface="+mn-ea"/>
          <a:cs typeface="+mn-cs"/>
        </a:defRPr>
      </a:lvl3pPr>
      <a:lvl4pPr marL="2152749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4pPr>
      <a:lvl5pPr marL="2767820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5pPr>
      <a:lvl6pPr marL="3382891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6pPr>
      <a:lvl7pPr marL="3997963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7pPr>
      <a:lvl8pPr marL="4613034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8pPr>
      <a:lvl9pPr marL="5228105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1pPr>
      <a:lvl2pPr marL="615071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2pPr>
      <a:lvl3pPr marL="1230142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3pPr>
      <a:lvl4pPr marL="1845213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4pPr>
      <a:lvl5pPr marL="2460285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5pPr>
      <a:lvl6pPr marL="3075356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6pPr>
      <a:lvl7pPr marL="3690427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7pPr>
      <a:lvl8pPr marL="4305498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8pPr>
      <a:lvl9pPr marL="4920569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vinyl.com/" TargetMode="External"/><Relationship Id="rId3" Type="http://schemas.openxmlformats.org/officeDocument/2006/relationships/hyperlink" Target="mailto:dardan.rrafshi@gmail.com" TargetMode="External"/><Relationship Id="rId7" Type="http://schemas.openxmlformats.org/officeDocument/2006/relationships/hyperlink" Target="https://yummy-yogurt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woellang@gmail.com" TargetMode="External"/><Relationship Id="rId5" Type="http://schemas.openxmlformats.org/officeDocument/2006/relationships/hyperlink" Target="mailto:maik.duerr@gmail.com" TargetMode="External"/><Relationship Id="rId10" Type="http://schemas.openxmlformats.org/officeDocument/2006/relationships/hyperlink" Target="https://machine-care.com/" TargetMode="External"/><Relationship Id="rId4" Type="http://schemas.openxmlformats.org/officeDocument/2006/relationships/hyperlink" Target="mailto:hsnkrdnz57@gmail.com" TargetMode="External"/><Relationship Id="rId9" Type="http://schemas.openxmlformats.org/officeDocument/2006/relationships/hyperlink" Target="https://sitt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2D99BE87-D5EA-4EC7-AC8D-6BB1A8423F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4037128"/>
              </p:ext>
            </p:extLst>
          </p:nvPr>
        </p:nvGraphicFramePr>
        <p:xfrm>
          <a:off x="802235" y="2281705"/>
          <a:ext cx="14797580" cy="9494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el 1">
            <a:extLst>
              <a:ext uri="{FF2B5EF4-FFF2-40B4-BE49-F238E27FC236}">
                <a16:creationId xmlns:a16="http://schemas.microsoft.com/office/drawing/2014/main" id="{744AFDDF-A586-4387-A5E0-A57B251FEA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27641" y="705154"/>
            <a:ext cx="14146768" cy="918286"/>
          </a:xfrm>
        </p:spPr>
        <p:txBody>
          <a:bodyPr>
            <a:noAutofit/>
          </a:bodyPr>
          <a:lstStyle/>
          <a:p>
            <a:pPr algn="ctr"/>
            <a:r>
              <a:rPr lang="de-DE" sz="6000" dirty="0" err="1"/>
              <a:t>Appman</a:t>
            </a:r>
            <a:r>
              <a:rPr lang="de-DE" sz="6000" dirty="0"/>
              <a:t> Tool</a:t>
            </a:r>
          </a:p>
        </p:txBody>
      </p:sp>
    </p:spTree>
    <p:extLst>
      <p:ext uri="{BB962C8B-B14F-4D97-AF65-F5344CB8AC3E}">
        <p14:creationId xmlns:p14="http://schemas.microsoft.com/office/powerpoint/2010/main" val="1023317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7114728-EB6C-4277-90C8-684DDB2DFC0D}"/>
              </a:ext>
            </a:extLst>
          </p:cNvPr>
          <p:cNvSpPr txBox="1"/>
          <p:nvPr/>
        </p:nvSpPr>
        <p:spPr>
          <a:xfrm>
            <a:off x="253026" y="298172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Country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CDFC9243-D850-4996-8424-CC2F9CF01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682232"/>
              </p:ext>
            </p:extLst>
          </p:nvPr>
        </p:nvGraphicFramePr>
        <p:xfrm>
          <a:off x="253028" y="821392"/>
          <a:ext cx="944061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6845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097465">
                  <a:extLst>
                    <a:ext uri="{9D8B030D-6E8A-4147-A177-3AD203B41FA5}">
                      <a16:colId xmlns:a16="http://schemas.microsoft.com/office/drawing/2014/main" val="1951545685"/>
                    </a:ext>
                  </a:extLst>
                </a:gridCol>
                <a:gridCol w="153619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1480165598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3398376025"/>
                    </a:ext>
                  </a:extLst>
                </a:gridCol>
                <a:gridCol w="1780032">
                  <a:extLst>
                    <a:ext uri="{9D8B030D-6E8A-4147-A177-3AD203B41FA5}">
                      <a16:colId xmlns:a16="http://schemas.microsoft.com/office/drawing/2014/main" val="2905188629"/>
                    </a:ext>
                  </a:extLst>
                </a:gridCol>
                <a:gridCol w="1220199">
                  <a:extLst>
                    <a:ext uri="{9D8B030D-6E8A-4147-A177-3AD203B41FA5}">
                      <a16:colId xmlns:a16="http://schemas.microsoft.com/office/drawing/2014/main" val="3651086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key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dialingCode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addressFormat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numberSeparator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unitSystem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United Kingdom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Switzerland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1C7CCD8A-36A9-45D0-86FA-1736BE984591}"/>
              </a:ext>
            </a:extLst>
          </p:cNvPr>
          <p:cNvSpPr txBox="1"/>
          <p:nvPr/>
        </p:nvSpPr>
        <p:spPr>
          <a:xfrm>
            <a:off x="253028" y="2937202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Unit</a:t>
            </a:r>
            <a:endParaRPr lang="de-DE" b="1" dirty="0"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98FC4D5-FA8D-4C96-9A79-10396BA5723B}"/>
              </a:ext>
            </a:extLst>
          </p:cNvPr>
          <p:cNvSpPr txBox="1"/>
          <p:nvPr/>
        </p:nvSpPr>
        <p:spPr>
          <a:xfrm>
            <a:off x="9951764" y="298172"/>
            <a:ext cx="2079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UnitSystem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04316413-D410-477E-9311-CC48DBB05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854490"/>
              </p:ext>
            </p:extLst>
          </p:nvPr>
        </p:nvGraphicFramePr>
        <p:xfrm>
          <a:off x="9951762" y="821392"/>
          <a:ext cx="291079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1621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9458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systemID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metric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imperial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customary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516F1200-1C3F-447F-96E0-C81E6A729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679768"/>
              </p:ext>
            </p:extLst>
          </p:nvPr>
        </p:nvGraphicFramePr>
        <p:xfrm>
          <a:off x="253026" y="3460422"/>
          <a:ext cx="857398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3495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7868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04213">
                  <a:extLst>
                    <a:ext uri="{9D8B030D-6E8A-4147-A177-3AD203B41FA5}">
                      <a16:colId xmlns:a16="http://schemas.microsoft.com/office/drawing/2014/main" val="3877120093"/>
                    </a:ext>
                  </a:extLst>
                </a:gridCol>
                <a:gridCol w="1240396">
                  <a:extLst>
                    <a:ext uri="{9D8B030D-6E8A-4147-A177-3AD203B41FA5}">
                      <a16:colId xmlns:a16="http://schemas.microsoft.com/office/drawing/2014/main" val="2645913088"/>
                    </a:ext>
                  </a:extLst>
                </a:gridCol>
                <a:gridCol w="1014870">
                  <a:extLst>
                    <a:ext uri="{9D8B030D-6E8A-4147-A177-3AD203B41FA5}">
                      <a16:colId xmlns:a16="http://schemas.microsoft.com/office/drawing/2014/main" val="2074353609"/>
                    </a:ext>
                  </a:extLst>
                </a:gridCol>
                <a:gridCol w="1900867">
                  <a:extLst>
                    <a:ext uri="{9D8B030D-6E8A-4147-A177-3AD203B41FA5}">
                      <a16:colId xmlns:a16="http://schemas.microsoft.com/office/drawing/2014/main" val="1222528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unitID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abbreviation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factor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offset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category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Kilometer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Hectometer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Decimeter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4853A5D3-96EE-4724-A9E4-3882B9914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662556"/>
              </p:ext>
            </p:extLst>
          </p:nvPr>
        </p:nvGraphicFramePr>
        <p:xfrm>
          <a:off x="9110514" y="3460422"/>
          <a:ext cx="326236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7838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08398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categoryID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Length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Acceleration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05B3B7C7-80E1-4819-99BE-58E8FC03E93D}"/>
              </a:ext>
            </a:extLst>
          </p:cNvPr>
          <p:cNvSpPr txBox="1"/>
          <p:nvPr/>
        </p:nvSpPr>
        <p:spPr>
          <a:xfrm>
            <a:off x="9110516" y="2937202"/>
            <a:ext cx="2379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UnitCategory</a:t>
            </a:r>
            <a:endParaRPr lang="de-DE" b="1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E330A0C-12C5-4481-9688-587E40745F69}"/>
              </a:ext>
            </a:extLst>
          </p:cNvPr>
          <p:cNvSpPr txBox="1"/>
          <p:nvPr/>
        </p:nvSpPr>
        <p:spPr>
          <a:xfrm>
            <a:off x="13124403" y="298172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UnitAssignment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60295AB6-CF65-47BB-8107-2678C5EE4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621705"/>
              </p:ext>
            </p:extLst>
          </p:nvPr>
        </p:nvGraphicFramePr>
        <p:xfrm>
          <a:off x="13124403" y="821392"/>
          <a:ext cx="302461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6100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6361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system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unit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8" name="Tabelle 5">
            <a:extLst>
              <a:ext uri="{FF2B5EF4-FFF2-40B4-BE49-F238E27FC236}">
                <a16:creationId xmlns:a16="http://schemas.microsoft.com/office/drawing/2014/main" id="{5846B71B-5C40-4F8E-8C5C-37B79DA16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5596"/>
              </p:ext>
            </p:extLst>
          </p:nvPr>
        </p:nvGraphicFramePr>
        <p:xfrm>
          <a:off x="12656388" y="3460422"/>
          <a:ext cx="349263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61559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23107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format*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Format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Format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Format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Format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FE5D4ABD-3C6E-4D52-8EAE-2691297149F9}"/>
              </a:ext>
            </a:extLst>
          </p:cNvPr>
          <p:cNvSpPr txBox="1"/>
          <p:nvPr/>
        </p:nvSpPr>
        <p:spPr>
          <a:xfrm>
            <a:off x="12656390" y="2937202"/>
            <a:ext cx="2690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AddressFormat</a:t>
            </a:r>
            <a:endParaRPr lang="de-DE" b="1" dirty="0">
              <a:latin typeface="+mj-lt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ACBCBC0-FA15-4DB1-B7D3-3C1859831F6D}"/>
              </a:ext>
            </a:extLst>
          </p:cNvPr>
          <p:cNvSpPr txBox="1"/>
          <p:nvPr/>
        </p:nvSpPr>
        <p:spPr>
          <a:xfrm>
            <a:off x="253024" y="5576232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NumberSeparator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1" name="Tabelle 5">
            <a:extLst>
              <a:ext uri="{FF2B5EF4-FFF2-40B4-BE49-F238E27FC236}">
                <a16:creationId xmlns:a16="http://schemas.microsoft.com/office/drawing/2014/main" id="{F0792D09-FA43-44BC-A79E-8F1902B4D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052470"/>
              </p:ext>
            </p:extLst>
          </p:nvPr>
        </p:nvGraphicFramePr>
        <p:xfrm>
          <a:off x="253024" y="6099452"/>
          <a:ext cx="519680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9289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85318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593618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separatorID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decimalSeparator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thousandSeparator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64E7AFDD-39E5-4854-81C4-DD65F97D1B3F}"/>
              </a:ext>
            </a:extLst>
          </p:cNvPr>
          <p:cNvSpPr txBox="1"/>
          <p:nvPr/>
        </p:nvSpPr>
        <p:spPr>
          <a:xfrm>
            <a:off x="12656388" y="5576232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LocaleCurrency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2" name="Tabelle 5">
            <a:extLst>
              <a:ext uri="{FF2B5EF4-FFF2-40B4-BE49-F238E27FC236}">
                <a16:creationId xmlns:a16="http://schemas.microsoft.com/office/drawing/2014/main" id="{81132E17-8354-42B2-9C86-286A1E207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584516"/>
              </p:ext>
            </p:extLst>
          </p:nvPr>
        </p:nvGraphicFramePr>
        <p:xfrm>
          <a:off x="12656388" y="6099452"/>
          <a:ext cx="349263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3075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161883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currency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4" name="Tabelle 5">
            <a:extLst>
              <a:ext uri="{FF2B5EF4-FFF2-40B4-BE49-F238E27FC236}">
                <a16:creationId xmlns:a16="http://schemas.microsoft.com/office/drawing/2014/main" id="{4EC51F61-46FC-4F37-878E-121A889E9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676021"/>
              </p:ext>
            </p:extLst>
          </p:nvPr>
        </p:nvGraphicFramePr>
        <p:xfrm>
          <a:off x="5751618" y="6099452"/>
          <a:ext cx="662126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7932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09019">
                  <a:extLst>
                    <a:ext uri="{9D8B030D-6E8A-4147-A177-3AD203B41FA5}">
                      <a16:colId xmlns:a16="http://schemas.microsoft.com/office/drawing/2014/main" val="1009488308"/>
                    </a:ext>
                  </a:extLst>
                </a:gridCol>
                <a:gridCol w="271166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321253">
                  <a:extLst>
                    <a:ext uri="{9D8B030D-6E8A-4147-A177-3AD203B41FA5}">
                      <a16:colId xmlns:a16="http://schemas.microsoft.com/office/drawing/2014/main" val="1055202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digitalCode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symbol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European Euro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United States Dollar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Britisch 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₤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Swiss Franc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3" name="Textfeld 22">
            <a:extLst>
              <a:ext uri="{FF2B5EF4-FFF2-40B4-BE49-F238E27FC236}">
                <a16:creationId xmlns:a16="http://schemas.microsoft.com/office/drawing/2014/main" id="{416589E4-B5EE-41EB-A611-D2FEA752963E}"/>
              </a:ext>
            </a:extLst>
          </p:cNvPr>
          <p:cNvSpPr txBox="1"/>
          <p:nvPr/>
        </p:nvSpPr>
        <p:spPr>
          <a:xfrm>
            <a:off x="5751618" y="5576232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Currency</a:t>
            </a:r>
            <a:endParaRPr lang="de-DE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820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D7CE3C7-DE66-43D4-A231-25AEC91EEFE2}"/>
              </a:ext>
            </a:extLst>
          </p:cNvPr>
          <p:cNvSpPr txBox="1"/>
          <p:nvPr/>
        </p:nvSpPr>
        <p:spPr>
          <a:xfrm>
            <a:off x="7903806" y="2952970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Language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74079D23-8B9D-47B2-A654-DC3611715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15707"/>
              </p:ext>
            </p:extLst>
          </p:nvPr>
        </p:nvGraphicFramePr>
        <p:xfrm>
          <a:off x="7903805" y="3476190"/>
          <a:ext cx="387836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1274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48280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482808">
                  <a:extLst>
                    <a:ext uri="{9D8B030D-6E8A-4147-A177-3AD203B41FA5}">
                      <a16:colId xmlns:a16="http://schemas.microsoft.com/office/drawing/2014/main" val="1384170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nativeName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Deutsch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French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français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Spanish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>
                          <a:effectLst/>
                        </a:rPr>
                        <a:t>español</a:t>
                      </a:r>
                      <a:endParaRPr lang="de-DE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7C725CDC-E513-4486-B789-62FD978D42C4}"/>
              </a:ext>
            </a:extLst>
          </p:cNvPr>
          <p:cNvSpPr txBox="1"/>
          <p:nvPr/>
        </p:nvSpPr>
        <p:spPr>
          <a:xfrm>
            <a:off x="253026" y="313940"/>
            <a:ext cx="2149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DateFormat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5" name="Tabelle 5">
            <a:extLst>
              <a:ext uri="{FF2B5EF4-FFF2-40B4-BE49-F238E27FC236}">
                <a16:creationId xmlns:a16="http://schemas.microsoft.com/office/drawing/2014/main" id="{CFEA5ED9-0679-4CA0-A754-5DD2ACFFD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30830"/>
              </p:ext>
            </p:extLst>
          </p:nvPr>
        </p:nvGraphicFramePr>
        <p:xfrm>
          <a:off x="253026" y="837160"/>
          <a:ext cx="326236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4301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01935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format*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DD.MM.YYYY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DD/MM/YYYY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MM/DD/YYYY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YYYYMMDD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EA3D13C1-19A8-45C0-8C1E-3E7F67A65765}"/>
              </a:ext>
            </a:extLst>
          </p:cNvPr>
          <p:cNvSpPr txBox="1"/>
          <p:nvPr/>
        </p:nvSpPr>
        <p:spPr>
          <a:xfrm>
            <a:off x="3770420" y="313940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LocaleDate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B0C93D4A-D86E-4B78-998F-E6477EF35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462883"/>
              </p:ext>
            </p:extLst>
          </p:nvPr>
        </p:nvGraphicFramePr>
        <p:xfrm>
          <a:off x="3770418" y="837160"/>
          <a:ext cx="387014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1125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6591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692974">
                  <a:extLst>
                    <a:ext uri="{9D8B030D-6E8A-4147-A177-3AD203B41FA5}">
                      <a16:colId xmlns:a16="http://schemas.microsoft.com/office/drawing/2014/main" val="28740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format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displayStyle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C9C80E93-E1EB-433B-934F-8CB462493146}"/>
              </a:ext>
            </a:extLst>
          </p:cNvPr>
          <p:cNvSpPr txBox="1"/>
          <p:nvPr/>
        </p:nvSpPr>
        <p:spPr>
          <a:xfrm>
            <a:off x="7903806" y="313940"/>
            <a:ext cx="2207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TimeFormat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3" name="Tabelle 5">
            <a:extLst>
              <a:ext uri="{FF2B5EF4-FFF2-40B4-BE49-F238E27FC236}">
                <a16:creationId xmlns:a16="http://schemas.microsoft.com/office/drawing/2014/main" id="{0B4CA41A-C885-4C51-85E3-7408153D9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640243"/>
              </p:ext>
            </p:extLst>
          </p:nvPr>
        </p:nvGraphicFramePr>
        <p:xfrm>
          <a:off x="7903806" y="837160"/>
          <a:ext cx="387836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7772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40064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format*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HH:MM:SS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E352C64B-33CF-4129-8D4E-2E5048C55EF3}"/>
              </a:ext>
            </a:extLst>
          </p:cNvPr>
          <p:cNvSpPr txBox="1"/>
          <p:nvPr/>
        </p:nvSpPr>
        <p:spPr>
          <a:xfrm>
            <a:off x="12045405" y="313940"/>
            <a:ext cx="2104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LocaleTime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7" name="Tabelle 5">
            <a:extLst>
              <a:ext uri="{FF2B5EF4-FFF2-40B4-BE49-F238E27FC236}">
                <a16:creationId xmlns:a16="http://schemas.microsoft.com/office/drawing/2014/main" id="{0A8BB67D-360C-4496-A48A-597644B7C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58760"/>
              </p:ext>
            </p:extLst>
          </p:nvPr>
        </p:nvGraphicFramePr>
        <p:xfrm>
          <a:off x="12045407" y="837160"/>
          <a:ext cx="410361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6622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34228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795104">
                  <a:extLst>
                    <a:ext uri="{9D8B030D-6E8A-4147-A177-3AD203B41FA5}">
                      <a16:colId xmlns:a16="http://schemas.microsoft.com/office/drawing/2014/main" val="28740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displayStyle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39" name="Textfeld 38">
            <a:extLst>
              <a:ext uri="{FF2B5EF4-FFF2-40B4-BE49-F238E27FC236}">
                <a16:creationId xmlns:a16="http://schemas.microsoft.com/office/drawing/2014/main" id="{89A33F3C-29D1-443A-B523-97FC7B463EF7}"/>
              </a:ext>
            </a:extLst>
          </p:cNvPr>
          <p:cNvSpPr txBox="1"/>
          <p:nvPr/>
        </p:nvSpPr>
        <p:spPr>
          <a:xfrm>
            <a:off x="253026" y="2952970"/>
            <a:ext cx="1825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Timezone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1" name="Tabelle 5">
            <a:extLst>
              <a:ext uri="{FF2B5EF4-FFF2-40B4-BE49-F238E27FC236}">
                <a16:creationId xmlns:a16="http://schemas.microsoft.com/office/drawing/2014/main" id="{BF7E4F39-BD80-44A3-98C5-1042CBE42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732891"/>
              </p:ext>
            </p:extLst>
          </p:nvPr>
        </p:nvGraphicFramePr>
        <p:xfrm>
          <a:off x="253026" y="3476190"/>
          <a:ext cx="502725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7173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6573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99328">
                  <a:extLst>
                    <a:ext uri="{9D8B030D-6E8A-4147-A177-3AD203B41FA5}">
                      <a16:colId xmlns:a16="http://schemas.microsoft.com/office/drawing/2014/main" val="1091256037"/>
                    </a:ext>
                  </a:extLst>
                </a:gridCol>
                <a:gridCol w="1390451">
                  <a:extLst>
                    <a:ext uri="{9D8B030D-6E8A-4147-A177-3AD203B41FA5}">
                      <a16:colId xmlns:a16="http://schemas.microsoft.com/office/drawing/2014/main" val="2247128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zoneID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zone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offset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offsetDST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Europe/Berlin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Europe/</a:t>
                      </a:r>
                      <a:r>
                        <a:rPr lang="de-DE" sz="1600" b="0" u="none" dirty="0" err="1"/>
                        <a:t>Brussels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Europe/</a:t>
                      </a:r>
                      <a:r>
                        <a:rPr lang="de-DE" sz="1600" b="0" u="none" dirty="0" err="1"/>
                        <a:t>Bucharest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+03:00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Europe/Budapest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3" name="Textfeld 42">
            <a:extLst>
              <a:ext uri="{FF2B5EF4-FFF2-40B4-BE49-F238E27FC236}">
                <a16:creationId xmlns:a16="http://schemas.microsoft.com/office/drawing/2014/main" id="{CA2B0A12-D79A-4E9E-9C78-B89DC76B8837}"/>
              </a:ext>
            </a:extLst>
          </p:cNvPr>
          <p:cNvSpPr txBox="1"/>
          <p:nvPr/>
        </p:nvSpPr>
        <p:spPr>
          <a:xfrm>
            <a:off x="5543517" y="2960746"/>
            <a:ext cx="2097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LocaleZone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5" name="Tabelle 5">
            <a:extLst>
              <a:ext uri="{FF2B5EF4-FFF2-40B4-BE49-F238E27FC236}">
                <a16:creationId xmlns:a16="http://schemas.microsoft.com/office/drawing/2014/main" id="{848D7871-4121-497C-B9A7-B60128650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593874"/>
              </p:ext>
            </p:extLst>
          </p:nvPr>
        </p:nvGraphicFramePr>
        <p:xfrm>
          <a:off x="5543516" y="3476190"/>
          <a:ext cx="209705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5882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038223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zone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7" name="Textfeld 46">
            <a:extLst>
              <a:ext uri="{FF2B5EF4-FFF2-40B4-BE49-F238E27FC236}">
                <a16:creationId xmlns:a16="http://schemas.microsoft.com/office/drawing/2014/main" id="{579EB768-8E11-4331-BB8E-E4D098E8130B}"/>
              </a:ext>
            </a:extLst>
          </p:cNvPr>
          <p:cNvSpPr txBox="1"/>
          <p:nvPr/>
        </p:nvSpPr>
        <p:spPr>
          <a:xfrm>
            <a:off x="12045405" y="2952970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LocaleLanguage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9" name="Tabelle 5">
            <a:extLst>
              <a:ext uri="{FF2B5EF4-FFF2-40B4-BE49-F238E27FC236}">
                <a16:creationId xmlns:a16="http://schemas.microsoft.com/office/drawing/2014/main" id="{B53D4376-4BA1-4B8F-A3C3-9EF8D9367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568131"/>
              </p:ext>
            </p:extLst>
          </p:nvPr>
        </p:nvGraphicFramePr>
        <p:xfrm>
          <a:off x="12045406" y="3476190"/>
          <a:ext cx="410361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65759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6892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68929">
                  <a:extLst>
                    <a:ext uri="{9D8B030D-6E8A-4147-A177-3AD203B41FA5}">
                      <a16:colId xmlns:a16="http://schemas.microsoft.com/office/drawing/2014/main" val="1514824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isOfficial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688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0344C4-9343-44AB-BBDC-CCAF9837D9DA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2082747B-04B7-4E86-85A9-1EEB579BF557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1414F0A1-3B62-4AF3-9CB1-8861089BB2BD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03730C1-9086-4C04-9199-765005691518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549426A-A4BA-4615-B436-91E0821C9DC1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41A7011B-2176-413D-B6B0-D3C81BB25DB5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CE08067-BC51-4D75-9741-A624E3D5D54C}"/>
              </a:ext>
            </a:extLst>
          </p:cNvPr>
          <p:cNvSpPr/>
          <p:nvPr/>
        </p:nvSpPr>
        <p:spPr>
          <a:xfrm>
            <a:off x="7542900" y="395005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Language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C097441-1822-417E-B374-F90DE3E7BB9B}"/>
              </a:ext>
            </a:extLst>
          </p:cNvPr>
          <p:cNvSpPr/>
          <p:nvPr/>
        </p:nvSpPr>
        <p:spPr>
          <a:xfrm>
            <a:off x="7542900" y="610466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aute 15">
            <a:extLst>
              <a:ext uri="{FF2B5EF4-FFF2-40B4-BE49-F238E27FC236}">
                <a16:creationId xmlns:a16="http://schemas.microsoft.com/office/drawing/2014/main" id="{1DA576EF-FFB8-40C6-AA3C-69D6CF04F5DF}"/>
              </a:ext>
            </a:extLst>
          </p:cNvPr>
          <p:cNvSpPr/>
          <p:nvPr/>
        </p:nvSpPr>
        <p:spPr>
          <a:xfrm>
            <a:off x="7981650" y="5027360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C7A88C0-17D7-4AF2-9640-4C05C096A6BE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 flipV="1">
            <a:off x="8201025" y="5612360"/>
            <a:ext cx="0" cy="492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D4EF7A3-CFD7-49DB-930E-D65DEF9DE5DF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flipV="1">
            <a:off x="8201025" y="4535056"/>
            <a:ext cx="0" cy="492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9C17880-B54D-4072-9DB4-2860DF4F5D2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8201025" y="5661056"/>
            <a:ext cx="0" cy="44360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CBDB20F5-B484-4604-9B2A-630907623E0E}"/>
              </a:ext>
            </a:extLst>
          </p:cNvPr>
          <p:cNvSpPr/>
          <p:nvPr/>
        </p:nvSpPr>
        <p:spPr>
          <a:xfrm>
            <a:off x="3442538" y="502736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B8966EAD-4EA1-4C83-89D4-94034F6B023C}"/>
              </a:ext>
            </a:extLst>
          </p:cNvPr>
          <p:cNvSpPr/>
          <p:nvPr/>
        </p:nvSpPr>
        <p:spPr>
          <a:xfrm>
            <a:off x="5273138" y="510517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DA15A6B0-F84B-427B-A930-A116A07BFD38}"/>
              </a:ext>
            </a:extLst>
          </p:cNvPr>
          <p:cNvCxnSpPr>
            <a:cxnSpLocks/>
            <a:endCxn id="51" idx="3"/>
          </p:cNvCxnSpPr>
          <p:nvPr/>
        </p:nvCxnSpPr>
        <p:spPr>
          <a:xfrm rot="10800000">
            <a:off x="5711888" y="5324548"/>
            <a:ext cx="2068060" cy="743264"/>
          </a:xfrm>
          <a:prstGeom prst="bentConnector3">
            <a:avLst>
              <a:gd name="adj1" fmla="val 47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D52CDF3-6B49-43E5-88E1-C91BBC10E8A3}"/>
              </a:ext>
            </a:extLst>
          </p:cNvPr>
          <p:cNvCxnSpPr>
            <a:cxnSpLocks/>
            <a:stCxn id="51" idx="1"/>
            <a:endCxn id="30" idx="3"/>
          </p:cNvCxnSpPr>
          <p:nvPr/>
        </p:nvCxnSpPr>
        <p:spPr>
          <a:xfrm flipH="1" flipV="1">
            <a:off x="4758788" y="5319860"/>
            <a:ext cx="514350" cy="46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0C1D37E-FB75-4750-9AB4-7A81926547EE}"/>
              </a:ext>
            </a:extLst>
          </p:cNvPr>
          <p:cNvCxnSpPr>
            <a:cxnSpLocks/>
            <a:stCxn id="26" idx="0"/>
            <a:endCxn id="51" idx="2"/>
          </p:cNvCxnSpPr>
          <p:nvPr/>
        </p:nvCxnSpPr>
        <p:spPr>
          <a:xfrm flipH="1" flipV="1">
            <a:off x="5492513" y="5543923"/>
            <a:ext cx="4612" cy="109939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>
            <a:extLst>
              <a:ext uri="{FF2B5EF4-FFF2-40B4-BE49-F238E27FC236}">
                <a16:creationId xmlns:a16="http://schemas.microsoft.com/office/drawing/2014/main" id="{F979F555-4E11-43A2-997F-561B7DA6B645}"/>
              </a:ext>
            </a:extLst>
          </p:cNvPr>
          <p:cNvSpPr/>
          <p:nvPr/>
        </p:nvSpPr>
        <p:spPr>
          <a:xfrm>
            <a:off x="10251412" y="395005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964DB0B3-6F2A-442D-8B84-8C4293B9F566}"/>
              </a:ext>
            </a:extLst>
          </p:cNvPr>
          <p:cNvSpPr/>
          <p:nvPr/>
        </p:nvSpPr>
        <p:spPr>
          <a:xfrm>
            <a:off x="7542900" y="825927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Country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231A6EAA-C4D3-4282-A41E-30E3F39DB5F1}"/>
              </a:ext>
            </a:extLst>
          </p:cNvPr>
          <p:cNvSpPr/>
          <p:nvPr/>
        </p:nvSpPr>
        <p:spPr>
          <a:xfrm>
            <a:off x="11643674" y="716950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aute 10">
            <a:extLst>
              <a:ext uri="{FF2B5EF4-FFF2-40B4-BE49-F238E27FC236}">
                <a16:creationId xmlns:a16="http://schemas.microsoft.com/office/drawing/2014/main" id="{98AC4D3C-1867-417B-AB62-F2184D92A6C7}"/>
              </a:ext>
            </a:extLst>
          </p:cNvPr>
          <p:cNvSpPr/>
          <p:nvPr/>
        </p:nvSpPr>
        <p:spPr>
          <a:xfrm>
            <a:off x="7981650" y="7181967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6B72670B-7FBF-471F-9C4B-1883A9E54BBD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8201025" y="6689666"/>
            <a:ext cx="0" cy="4923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1967FB7F-E5AC-4790-855A-B4CF58AB4643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201025" y="6689664"/>
            <a:ext cx="0" cy="4453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353905EC-1003-45C5-B241-36F4C19EE6B2}"/>
              </a:ext>
            </a:extLst>
          </p:cNvPr>
          <p:cNvCxnSpPr>
            <a:cxnSpLocks/>
            <a:stCxn id="11" idx="2"/>
            <a:endCxn id="90" idx="0"/>
          </p:cNvCxnSpPr>
          <p:nvPr/>
        </p:nvCxnSpPr>
        <p:spPr>
          <a:xfrm>
            <a:off x="8201025" y="7766967"/>
            <a:ext cx="0" cy="492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B12599A5-79CD-4482-94FF-F846D1EFFE7A}"/>
              </a:ext>
            </a:extLst>
          </p:cNvPr>
          <p:cNvSpPr/>
          <p:nvPr/>
        </p:nvSpPr>
        <p:spPr>
          <a:xfrm>
            <a:off x="4839000" y="664331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40911FB-0B39-4DFF-8ABB-3F771FDD64BE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4812506" y="5319860"/>
            <a:ext cx="460632" cy="46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aute 37">
            <a:extLst>
              <a:ext uri="{FF2B5EF4-FFF2-40B4-BE49-F238E27FC236}">
                <a16:creationId xmlns:a16="http://schemas.microsoft.com/office/drawing/2014/main" id="{C52B5188-084E-4CB9-89C7-FF29ADBE62D2}"/>
              </a:ext>
            </a:extLst>
          </p:cNvPr>
          <p:cNvSpPr/>
          <p:nvPr/>
        </p:nvSpPr>
        <p:spPr>
          <a:xfrm>
            <a:off x="5274846" y="8332396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7A895A3-1641-4452-A609-1D81876B65D5}"/>
              </a:ext>
            </a:extLst>
          </p:cNvPr>
          <p:cNvSpPr/>
          <p:nvPr/>
        </p:nvSpPr>
        <p:spPr>
          <a:xfrm>
            <a:off x="3442538" y="825927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Localization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732CA3E-66EA-4774-9916-88C769AAB445}"/>
              </a:ext>
            </a:extLst>
          </p:cNvPr>
          <p:cNvCxnSpPr>
            <a:cxnSpLocks/>
            <a:stCxn id="26" idx="2"/>
            <a:endCxn id="38" idx="0"/>
          </p:cNvCxnSpPr>
          <p:nvPr/>
        </p:nvCxnSpPr>
        <p:spPr>
          <a:xfrm flipH="1">
            <a:off x="5494221" y="7228317"/>
            <a:ext cx="2904" cy="110408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12727C07-7029-47C0-B932-C1B90B1E71BD}"/>
              </a:ext>
            </a:extLst>
          </p:cNvPr>
          <p:cNvCxnSpPr>
            <a:cxnSpLocks/>
            <a:stCxn id="90" idx="1"/>
            <a:endCxn id="38" idx="3"/>
          </p:cNvCxnSpPr>
          <p:nvPr/>
        </p:nvCxnSpPr>
        <p:spPr>
          <a:xfrm flipH="1">
            <a:off x="5713596" y="8551771"/>
            <a:ext cx="18293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7E545F8-224C-4835-9D34-9D65FCA520E5}"/>
              </a:ext>
            </a:extLst>
          </p:cNvPr>
          <p:cNvCxnSpPr>
            <a:cxnSpLocks/>
            <a:stCxn id="38" idx="1"/>
            <a:endCxn id="39" idx="3"/>
          </p:cNvCxnSpPr>
          <p:nvPr/>
        </p:nvCxnSpPr>
        <p:spPr>
          <a:xfrm flipH="1">
            <a:off x="4758788" y="8551771"/>
            <a:ext cx="51605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1A91D020-08B3-4454-B6CB-E2F41D33C5D4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4812506" y="8551771"/>
            <a:ext cx="46234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11CF447E-4CF6-4FE5-971C-2B0EEC23BCF2}"/>
              </a:ext>
            </a:extLst>
          </p:cNvPr>
          <p:cNvSpPr/>
          <p:nvPr/>
        </p:nvSpPr>
        <p:spPr>
          <a:xfrm>
            <a:off x="10251412" y="825927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5" name="Raute 64">
            <a:extLst>
              <a:ext uri="{FF2B5EF4-FFF2-40B4-BE49-F238E27FC236}">
                <a16:creationId xmlns:a16="http://schemas.microsoft.com/office/drawing/2014/main" id="{02131DD2-A1AD-4FA0-93B4-02832208D234}"/>
              </a:ext>
            </a:extLst>
          </p:cNvPr>
          <p:cNvSpPr/>
          <p:nvPr/>
        </p:nvSpPr>
        <p:spPr>
          <a:xfrm>
            <a:off x="10690162" y="7250404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3" name="Raute 72">
            <a:extLst>
              <a:ext uri="{FF2B5EF4-FFF2-40B4-BE49-F238E27FC236}">
                <a16:creationId xmlns:a16="http://schemas.microsoft.com/office/drawing/2014/main" id="{F93F9DA1-1BB1-4E29-80A1-A3D7FCA45C6D}"/>
              </a:ext>
            </a:extLst>
          </p:cNvPr>
          <p:cNvSpPr/>
          <p:nvPr/>
        </p:nvSpPr>
        <p:spPr>
          <a:xfrm>
            <a:off x="10690162" y="5106392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EE0036E2-E199-41B8-A5BB-08367956B551}"/>
              </a:ext>
            </a:extLst>
          </p:cNvPr>
          <p:cNvSpPr/>
          <p:nvPr/>
        </p:nvSpPr>
        <p:spPr>
          <a:xfrm>
            <a:off x="11643674" y="502736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804A9C2-D4C0-4FE7-B1C7-64F38D806B0F}"/>
              </a:ext>
            </a:extLst>
          </p:cNvPr>
          <p:cNvCxnSpPr>
            <a:cxnSpLocks/>
            <a:endCxn id="73" idx="1"/>
          </p:cNvCxnSpPr>
          <p:nvPr/>
        </p:nvCxnSpPr>
        <p:spPr>
          <a:xfrm flipV="1">
            <a:off x="8715377" y="5325767"/>
            <a:ext cx="1974787" cy="778898"/>
          </a:xfrm>
          <a:prstGeom prst="bentConnector3">
            <a:avLst>
              <a:gd name="adj1" fmla="val 7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213381AF-A9D4-4309-BF18-19760EB1D4E7}"/>
              </a:ext>
            </a:extLst>
          </p:cNvPr>
          <p:cNvCxnSpPr>
            <a:cxnSpLocks/>
            <a:stCxn id="68" idx="2"/>
            <a:endCxn id="73" idx="0"/>
          </p:cNvCxnSpPr>
          <p:nvPr/>
        </p:nvCxnSpPr>
        <p:spPr>
          <a:xfrm>
            <a:off x="10909537" y="4535056"/>
            <a:ext cx="0" cy="5713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CB9A7E1B-A17E-4340-99FC-F001B03CEA08}"/>
              </a:ext>
            </a:extLst>
          </p:cNvPr>
          <p:cNvCxnSpPr>
            <a:cxnSpLocks/>
            <a:stCxn id="73" idx="3"/>
            <a:endCxn id="85" idx="1"/>
          </p:cNvCxnSpPr>
          <p:nvPr/>
        </p:nvCxnSpPr>
        <p:spPr>
          <a:xfrm flipV="1">
            <a:off x="11128912" y="5319862"/>
            <a:ext cx="514762" cy="590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CF34318-1494-4CBA-AA0C-41027602DA50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11128914" y="5319862"/>
            <a:ext cx="474919" cy="590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39">
            <a:extLst>
              <a:ext uri="{FF2B5EF4-FFF2-40B4-BE49-F238E27FC236}">
                <a16:creationId xmlns:a16="http://schemas.microsoft.com/office/drawing/2014/main" id="{85F3D20D-F771-4AF2-8B4E-A8952ABE74F9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8715377" y="6689664"/>
            <a:ext cx="1974787" cy="780117"/>
          </a:xfrm>
          <a:prstGeom prst="bentConnector3">
            <a:avLst>
              <a:gd name="adj1" fmla="val -40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20C2521B-E7E1-48C5-910E-34AC2584FA26}"/>
              </a:ext>
            </a:extLst>
          </p:cNvPr>
          <p:cNvCxnSpPr>
            <a:cxnSpLocks/>
            <a:stCxn id="62" idx="0"/>
            <a:endCxn id="65" idx="2"/>
          </p:cNvCxnSpPr>
          <p:nvPr/>
        </p:nvCxnSpPr>
        <p:spPr>
          <a:xfrm flipV="1">
            <a:off x="10909537" y="7689156"/>
            <a:ext cx="0" cy="57011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4024D0EE-1DD7-460A-A71C-D88134904E9B}"/>
              </a:ext>
            </a:extLst>
          </p:cNvPr>
          <p:cNvCxnSpPr>
            <a:cxnSpLocks/>
            <a:stCxn id="65" idx="3"/>
            <a:endCxn id="92" idx="1"/>
          </p:cNvCxnSpPr>
          <p:nvPr/>
        </p:nvCxnSpPr>
        <p:spPr>
          <a:xfrm flipV="1">
            <a:off x="11128912" y="7462010"/>
            <a:ext cx="514762" cy="777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5F63CF97-2D0A-4B84-92DA-A87E417CBC9B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11128914" y="7462007"/>
            <a:ext cx="474919" cy="777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itel 1">
            <a:extLst>
              <a:ext uri="{FF2B5EF4-FFF2-40B4-BE49-F238E27FC236}">
                <a16:creationId xmlns:a16="http://schemas.microsoft.com/office/drawing/2014/main" id="{FFCF35FA-B069-41D8-ACC4-60DA950B9E40}"/>
              </a:ext>
            </a:extLst>
          </p:cNvPr>
          <p:cNvSpPr txBox="1">
            <a:spLocks/>
          </p:cNvSpPr>
          <p:nvPr/>
        </p:nvSpPr>
        <p:spPr>
          <a:xfrm>
            <a:off x="1127641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l10n-Model</a:t>
            </a:r>
          </a:p>
        </p:txBody>
      </p:sp>
    </p:spTree>
    <p:extLst>
      <p:ext uri="{BB962C8B-B14F-4D97-AF65-F5344CB8AC3E}">
        <p14:creationId xmlns:p14="http://schemas.microsoft.com/office/powerpoint/2010/main" val="297097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1FD06126-BDC0-4D40-BE21-9B5DDA320404}"/>
              </a:ext>
            </a:extLst>
          </p:cNvPr>
          <p:cNvSpPr txBox="1"/>
          <p:nvPr/>
        </p:nvSpPr>
        <p:spPr>
          <a:xfrm>
            <a:off x="253026" y="282415"/>
            <a:ext cx="912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0C516456-D807-4356-AA7F-32CB109FC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030834"/>
              </p:ext>
            </p:extLst>
          </p:nvPr>
        </p:nvGraphicFramePr>
        <p:xfrm>
          <a:off x="253026" y="805635"/>
          <a:ext cx="1589600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8205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11133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08240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3588023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4111938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  <a:gridCol w="3794414">
                  <a:extLst>
                    <a:ext uri="{9D8B030D-6E8A-4147-A177-3AD203B41FA5}">
                      <a16:colId xmlns:a16="http://schemas.microsoft.com/office/drawing/2014/main" val="2166030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textID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short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large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1A1A0B40-5932-4C43-8D51-7C1F1ACF20BB}"/>
              </a:ext>
            </a:extLst>
          </p:cNvPr>
          <p:cNvSpPr txBox="1"/>
          <p:nvPr/>
        </p:nvSpPr>
        <p:spPr>
          <a:xfrm>
            <a:off x="4972054" y="2915154"/>
            <a:ext cx="2810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90300278-A835-4B3D-9A45-EFA4BC659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012916"/>
              </p:ext>
            </p:extLst>
          </p:nvPr>
        </p:nvGraphicFramePr>
        <p:xfrm>
          <a:off x="4972052" y="3438374"/>
          <a:ext cx="545283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1987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18262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33856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text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1E643F2A-5CFD-41AE-A799-F6EBACD97ECF}"/>
              </a:ext>
            </a:extLst>
          </p:cNvPr>
          <p:cNvSpPr txBox="1"/>
          <p:nvPr/>
        </p:nvSpPr>
        <p:spPr>
          <a:xfrm>
            <a:off x="10696196" y="2915154"/>
            <a:ext cx="172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EB3BBC33-0D14-4082-9AD6-FA073C51F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543021"/>
              </p:ext>
            </p:extLst>
          </p:nvPr>
        </p:nvGraphicFramePr>
        <p:xfrm>
          <a:off x="10696196" y="3438374"/>
          <a:ext cx="545283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1987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7406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text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2D3F8A1A-29D6-469F-899F-82DE7706222E}"/>
              </a:ext>
            </a:extLst>
          </p:cNvPr>
          <p:cNvSpPr txBox="1"/>
          <p:nvPr/>
        </p:nvSpPr>
        <p:spPr>
          <a:xfrm>
            <a:off x="253028" y="5560475"/>
            <a:ext cx="2829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7" name="Tabelle 5">
            <a:extLst>
              <a:ext uri="{FF2B5EF4-FFF2-40B4-BE49-F238E27FC236}">
                <a16:creationId xmlns:a16="http://schemas.microsoft.com/office/drawing/2014/main" id="{10C07D50-CA0C-467D-96CA-B930B3EE5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63793"/>
              </p:ext>
            </p:extLst>
          </p:nvPr>
        </p:nvGraphicFramePr>
        <p:xfrm>
          <a:off x="253027" y="6083695"/>
          <a:ext cx="752966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9769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51155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63168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987552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369700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text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EF2B3834-B7C3-4133-B710-EAD6066D8556}"/>
              </a:ext>
            </a:extLst>
          </p:cNvPr>
          <p:cNvSpPr txBox="1"/>
          <p:nvPr/>
        </p:nvSpPr>
        <p:spPr>
          <a:xfrm>
            <a:off x="253024" y="2915154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Localization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1" name="Tabelle 5">
            <a:extLst>
              <a:ext uri="{FF2B5EF4-FFF2-40B4-BE49-F238E27FC236}">
                <a16:creationId xmlns:a16="http://schemas.microsoft.com/office/drawing/2014/main" id="{EDD943A5-1951-4CF8-8D1D-C62617259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32806"/>
              </p:ext>
            </p:extLst>
          </p:nvPr>
        </p:nvGraphicFramePr>
        <p:xfrm>
          <a:off x="253026" y="3438374"/>
          <a:ext cx="444770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7408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82450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449126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32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670CA33-D893-4B70-8CCF-1FDCAA660465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BC29522A-D518-4DCC-8EEC-E9EFF7C39B8A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3F4F7AFD-C05D-446D-8366-2A0C96EEB5D0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B3CDD32-954D-46D5-A774-56D5D895ACB0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A9CE7CF-FABF-4A1D-A1E2-7C68FBAB8013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476006E8-9B66-45D1-8033-A239FA5F216B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0295328-86D9-439C-B378-4B1B0D6CACFA}"/>
              </a:ext>
            </a:extLst>
          </p:cNvPr>
          <p:cNvSpPr/>
          <p:nvPr/>
        </p:nvSpPr>
        <p:spPr>
          <a:xfrm>
            <a:off x="7542900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Record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78760FDD-08F9-42EF-8DE1-C0F39B82B49E}"/>
              </a:ext>
            </a:extLst>
          </p:cNvPr>
          <p:cNvSpPr/>
          <p:nvPr/>
        </p:nvSpPr>
        <p:spPr>
          <a:xfrm>
            <a:off x="7542900" y="31697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71EEE34-EC57-4887-8114-CE14E08B0A20}"/>
              </a:ext>
            </a:extLst>
          </p:cNvPr>
          <p:cNvSpPr/>
          <p:nvPr/>
        </p:nvSpPr>
        <p:spPr>
          <a:xfrm>
            <a:off x="11033550" y="872615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Attribute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9" name="Raute 58">
            <a:extLst>
              <a:ext uri="{FF2B5EF4-FFF2-40B4-BE49-F238E27FC236}">
                <a16:creationId xmlns:a16="http://schemas.microsoft.com/office/drawing/2014/main" id="{EA69FF40-2BB9-4AC2-B6DE-4058AD716EC8}"/>
              </a:ext>
            </a:extLst>
          </p:cNvPr>
          <p:cNvSpPr/>
          <p:nvPr/>
        </p:nvSpPr>
        <p:spPr>
          <a:xfrm>
            <a:off x="9726975" y="872615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0" name="Raute 59">
            <a:extLst>
              <a:ext uri="{FF2B5EF4-FFF2-40B4-BE49-F238E27FC236}">
                <a16:creationId xmlns:a16="http://schemas.microsoft.com/office/drawing/2014/main" id="{D4C95A97-5B5B-4754-9F6B-49316870A754}"/>
              </a:ext>
            </a:extLst>
          </p:cNvPr>
          <p:cNvSpPr/>
          <p:nvPr/>
        </p:nvSpPr>
        <p:spPr>
          <a:xfrm>
            <a:off x="7981650" y="455300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A95B51BF-1CB9-436E-9224-91371BEC9DD4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V="1">
            <a:off x="8201025" y="3754768"/>
            <a:ext cx="0" cy="79823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0F2154B5-A941-4A32-B0B5-E23B13322D5E}"/>
              </a:ext>
            </a:extLst>
          </p:cNvPr>
          <p:cNvCxnSpPr>
            <a:cxnSpLocks/>
            <a:stCxn id="53" idx="0"/>
            <a:endCxn id="60" idx="2"/>
          </p:cNvCxnSpPr>
          <p:nvPr/>
        </p:nvCxnSpPr>
        <p:spPr>
          <a:xfrm flipV="1">
            <a:off x="8201025" y="5138006"/>
            <a:ext cx="0" cy="80995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31C194D-DDED-4986-9AD3-585BF4C539DF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8201025" y="5195095"/>
            <a:ext cx="0" cy="7528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1B95B4CB-579E-43C7-AA3F-40C422C61D22}"/>
              </a:ext>
            </a:extLst>
          </p:cNvPr>
          <p:cNvSpPr/>
          <p:nvPr/>
        </p:nvSpPr>
        <p:spPr>
          <a:xfrm>
            <a:off x="4052250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Level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227D299-698A-44F8-8669-0F20A85B934C}"/>
              </a:ext>
            </a:extLst>
          </p:cNvPr>
          <p:cNvSpPr/>
          <p:nvPr/>
        </p:nvSpPr>
        <p:spPr>
          <a:xfrm>
            <a:off x="11033550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Body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7" name="Raute 76">
            <a:extLst>
              <a:ext uri="{FF2B5EF4-FFF2-40B4-BE49-F238E27FC236}">
                <a16:creationId xmlns:a16="http://schemas.microsoft.com/office/drawing/2014/main" id="{B7A62628-017E-403D-B107-FF5EE2CF2211}"/>
              </a:ext>
            </a:extLst>
          </p:cNvPr>
          <p:cNvSpPr/>
          <p:nvPr/>
        </p:nvSpPr>
        <p:spPr>
          <a:xfrm>
            <a:off x="9726975" y="594796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8" name="Raute 77">
            <a:extLst>
              <a:ext uri="{FF2B5EF4-FFF2-40B4-BE49-F238E27FC236}">
                <a16:creationId xmlns:a16="http://schemas.microsoft.com/office/drawing/2014/main" id="{A5BC0072-B7D0-4A6E-BD1E-64ADFE35ABBF}"/>
              </a:ext>
            </a:extLst>
          </p:cNvPr>
          <p:cNvSpPr/>
          <p:nvPr/>
        </p:nvSpPr>
        <p:spPr>
          <a:xfrm>
            <a:off x="6233922" y="594796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4E3C2D54-5CEE-4578-968D-D4A42CEA3F1A}"/>
              </a:ext>
            </a:extLst>
          </p:cNvPr>
          <p:cNvCxnSpPr>
            <a:cxnSpLocks/>
            <a:stCxn id="53" idx="1"/>
            <a:endCxn id="78" idx="3"/>
          </p:cNvCxnSpPr>
          <p:nvPr/>
        </p:nvCxnSpPr>
        <p:spPr>
          <a:xfrm flipH="1">
            <a:off x="6672672" y="6240462"/>
            <a:ext cx="87022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6B535274-0F10-4077-AECC-3DBDF4AF000C}"/>
              </a:ext>
            </a:extLst>
          </p:cNvPr>
          <p:cNvCxnSpPr>
            <a:cxnSpLocks/>
            <a:stCxn id="78" idx="1"/>
            <a:endCxn id="69" idx="3"/>
          </p:cNvCxnSpPr>
          <p:nvPr/>
        </p:nvCxnSpPr>
        <p:spPr>
          <a:xfrm flipH="1">
            <a:off x="5368500" y="6240462"/>
            <a:ext cx="8654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C39F139-5E32-47F4-A372-1D5E8893B526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6719888" y="6240462"/>
            <a:ext cx="82301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49A6B4FF-9842-4FB6-8B6B-17ECD7B0556E}"/>
              </a:ext>
            </a:extLst>
          </p:cNvPr>
          <p:cNvCxnSpPr>
            <a:cxnSpLocks/>
            <a:stCxn id="76" idx="1"/>
            <a:endCxn id="77" idx="3"/>
          </p:cNvCxnSpPr>
          <p:nvPr/>
        </p:nvCxnSpPr>
        <p:spPr>
          <a:xfrm flipH="1">
            <a:off x="10165727" y="6240462"/>
            <a:ext cx="86782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EFFF2B01-6203-461A-8984-930D11AB13F9}"/>
              </a:ext>
            </a:extLst>
          </p:cNvPr>
          <p:cNvCxnSpPr>
            <a:cxnSpLocks/>
            <a:stCxn id="77" idx="1"/>
            <a:endCxn id="53" idx="3"/>
          </p:cNvCxnSpPr>
          <p:nvPr/>
        </p:nvCxnSpPr>
        <p:spPr>
          <a:xfrm flipH="1">
            <a:off x="8859152" y="6240462"/>
            <a:ext cx="86782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E5238B10-C6D9-4AA8-8AC0-D3371DD8ED93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10208421" y="6240462"/>
            <a:ext cx="82513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0A8FA846-60A1-4ADF-9C84-761E1C27DC7C}"/>
              </a:ext>
            </a:extLst>
          </p:cNvPr>
          <p:cNvSpPr/>
          <p:nvPr/>
        </p:nvSpPr>
        <p:spPr>
          <a:xfrm>
            <a:off x="4052250" y="31697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Type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7" name="Raute 106">
            <a:extLst>
              <a:ext uri="{FF2B5EF4-FFF2-40B4-BE49-F238E27FC236}">
                <a16:creationId xmlns:a16="http://schemas.microsoft.com/office/drawing/2014/main" id="{C209879F-4FBB-44D4-A65C-594B207330DA}"/>
              </a:ext>
            </a:extLst>
          </p:cNvPr>
          <p:cNvSpPr/>
          <p:nvPr/>
        </p:nvSpPr>
        <p:spPr>
          <a:xfrm>
            <a:off x="4491000" y="4558991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41492C02-5829-41C0-8DBD-99C015473515}"/>
              </a:ext>
            </a:extLst>
          </p:cNvPr>
          <p:cNvCxnSpPr>
            <a:cxnSpLocks/>
            <a:stCxn id="107" idx="0"/>
            <a:endCxn id="106" idx="2"/>
          </p:cNvCxnSpPr>
          <p:nvPr/>
        </p:nvCxnSpPr>
        <p:spPr>
          <a:xfrm flipV="1">
            <a:off x="4710375" y="3754770"/>
            <a:ext cx="0" cy="80422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EE7D0CB1-E05C-4BED-A3B6-6589E8BB89A6}"/>
              </a:ext>
            </a:extLst>
          </p:cNvPr>
          <p:cNvCxnSpPr>
            <a:cxnSpLocks/>
            <a:stCxn id="69" idx="0"/>
            <a:endCxn id="107" idx="2"/>
          </p:cNvCxnSpPr>
          <p:nvPr/>
        </p:nvCxnSpPr>
        <p:spPr>
          <a:xfrm flipV="1">
            <a:off x="4710375" y="5143993"/>
            <a:ext cx="0" cy="80397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BC93778B-B8B1-4949-990C-1927016DB6C7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4710375" y="5195095"/>
            <a:ext cx="0" cy="7528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aute 116">
            <a:extLst>
              <a:ext uri="{FF2B5EF4-FFF2-40B4-BE49-F238E27FC236}">
                <a16:creationId xmlns:a16="http://schemas.microsoft.com/office/drawing/2014/main" id="{040FA131-5CE9-4AC5-AA8E-219A00312228}"/>
              </a:ext>
            </a:extLst>
          </p:cNvPr>
          <p:cNvSpPr/>
          <p:nvPr/>
        </p:nvSpPr>
        <p:spPr>
          <a:xfrm>
            <a:off x="11472300" y="455300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EF956F11-7DF6-4645-9E3C-571023CB9823}"/>
              </a:ext>
            </a:extLst>
          </p:cNvPr>
          <p:cNvCxnSpPr>
            <a:cxnSpLocks/>
            <a:endCxn id="117" idx="1"/>
          </p:cNvCxnSpPr>
          <p:nvPr/>
        </p:nvCxnSpPr>
        <p:spPr>
          <a:xfrm rot="5400000" flipH="1" flipV="1">
            <a:off x="10779272" y="5254934"/>
            <a:ext cx="1102456" cy="283600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18">
            <a:extLst>
              <a:ext uri="{FF2B5EF4-FFF2-40B4-BE49-F238E27FC236}">
                <a16:creationId xmlns:a16="http://schemas.microsoft.com/office/drawing/2014/main" id="{C3F28EEA-9B31-4050-9317-485DEDC1A65A}"/>
              </a:ext>
            </a:extLst>
          </p:cNvPr>
          <p:cNvCxnSpPr>
            <a:cxnSpLocks/>
            <a:stCxn id="117" idx="3"/>
          </p:cNvCxnSpPr>
          <p:nvPr/>
        </p:nvCxnSpPr>
        <p:spPr>
          <a:xfrm>
            <a:off x="11911050" y="4845506"/>
            <a:ext cx="287300" cy="1102456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18">
            <a:extLst>
              <a:ext uri="{FF2B5EF4-FFF2-40B4-BE49-F238E27FC236}">
                <a16:creationId xmlns:a16="http://schemas.microsoft.com/office/drawing/2014/main" id="{E77A0B96-C24C-4250-9714-2A5DF957C72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750978" y="5283230"/>
            <a:ext cx="1102461" cy="227014"/>
          </a:xfrm>
          <a:prstGeom prst="bentConnector3">
            <a:avLst>
              <a:gd name="adj1" fmla="val 9967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032A0A22-7E61-4363-A32A-43CFF77602B2}"/>
              </a:ext>
            </a:extLst>
          </p:cNvPr>
          <p:cNvSpPr/>
          <p:nvPr/>
        </p:nvSpPr>
        <p:spPr>
          <a:xfrm>
            <a:off x="4052250" y="872615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</a:p>
        </p:txBody>
      </p:sp>
      <p:sp>
        <p:nvSpPr>
          <p:cNvPr id="136" name="Raute 135">
            <a:extLst>
              <a:ext uri="{FF2B5EF4-FFF2-40B4-BE49-F238E27FC236}">
                <a16:creationId xmlns:a16="http://schemas.microsoft.com/office/drawing/2014/main" id="{E632220E-7583-4A4C-B946-6CC1C84E8538}"/>
              </a:ext>
            </a:extLst>
          </p:cNvPr>
          <p:cNvSpPr/>
          <p:nvPr/>
        </p:nvSpPr>
        <p:spPr>
          <a:xfrm>
            <a:off x="6233922" y="872615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F2BC1146-A398-46B2-B34C-D61AD94F2A1C}"/>
              </a:ext>
            </a:extLst>
          </p:cNvPr>
          <p:cNvCxnSpPr>
            <a:cxnSpLocks/>
            <a:endCxn id="136" idx="3"/>
          </p:cNvCxnSpPr>
          <p:nvPr/>
        </p:nvCxnSpPr>
        <p:spPr>
          <a:xfrm rot="5400000">
            <a:off x="5967784" y="7237850"/>
            <a:ext cx="2485694" cy="1075918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1F0401A4-07B1-4815-8684-AC193A9D09CD}"/>
              </a:ext>
            </a:extLst>
          </p:cNvPr>
          <p:cNvCxnSpPr>
            <a:cxnSpLocks/>
            <a:stCxn id="59" idx="1"/>
          </p:cNvCxnSpPr>
          <p:nvPr/>
        </p:nvCxnSpPr>
        <p:spPr>
          <a:xfrm rot="10800000">
            <a:off x="8653463" y="6532962"/>
            <a:ext cx="1073512" cy="2485694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mit Pfeil 187">
            <a:extLst>
              <a:ext uri="{FF2B5EF4-FFF2-40B4-BE49-F238E27FC236}">
                <a16:creationId xmlns:a16="http://schemas.microsoft.com/office/drawing/2014/main" id="{7EC40453-8E73-46D9-AA58-A38FD7FD3B9B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flipH="1">
            <a:off x="10165727" y="9018656"/>
            <a:ext cx="86782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B6F65492-00E6-42E0-9C92-3C8C94F745CE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10208421" y="9018656"/>
            <a:ext cx="82513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81">
            <a:extLst>
              <a:ext uri="{FF2B5EF4-FFF2-40B4-BE49-F238E27FC236}">
                <a16:creationId xmlns:a16="http://schemas.microsoft.com/office/drawing/2014/main" id="{2FC2447C-EA68-42F6-8410-425D25D5B34B}"/>
              </a:ext>
            </a:extLst>
          </p:cNvPr>
          <p:cNvCxnSpPr>
            <a:cxnSpLocks/>
          </p:cNvCxnSpPr>
          <p:nvPr/>
        </p:nvCxnSpPr>
        <p:spPr>
          <a:xfrm rot="5400000">
            <a:off x="5991391" y="7261459"/>
            <a:ext cx="2485694" cy="1028700"/>
          </a:xfrm>
          <a:prstGeom prst="bentConnector3">
            <a:avLst>
              <a:gd name="adj1" fmla="val 100071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C16825CC-D7AD-45EB-A2E6-900123113A34}"/>
              </a:ext>
            </a:extLst>
          </p:cNvPr>
          <p:cNvCxnSpPr>
            <a:cxnSpLocks/>
            <a:stCxn id="136" idx="1"/>
            <a:endCxn id="135" idx="3"/>
          </p:cNvCxnSpPr>
          <p:nvPr/>
        </p:nvCxnSpPr>
        <p:spPr>
          <a:xfrm flipH="1">
            <a:off x="5368500" y="9018656"/>
            <a:ext cx="8654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el 1">
            <a:extLst>
              <a:ext uri="{FF2B5EF4-FFF2-40B4-BE49-F238E27FC236}">
                <a16:creationId xmlns:a16="http://schemas.microsoft.com/office/drawing/2014/main" id="{22CF08EC-CE10-4678-AB68-8D61B8783B77}"/>
              </a:ext>
            </a:extLst>
          </p:cNvPr>
          <p:cNvSpPr txBox="1">
            <a:spLocks/>
          </p:cNvSpPr>
          <p:nvPr/>
        </p:nvSpPr>
        <p:spPr>
          <a:xfrm>
            <a:off x="1127641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 err="1"/>
              <a:t>Logging</a:t>
            </a:r>
            <a:r>
              <a:rPr lang="de-DE" sz="4000" dirty="0"/>
              <a:t>-Model</a:t>
            </a:r>
          </a:p>
        </p:txBody>
      </p:sp>
    </p:spTree>
    <p:extLst>
      <p:ext uri="{BB962C8B-B14F-4D97-AF65-F5344CB8AC3E}">
        <p14:creationId xmlns:p14="http://schemas.microsoft.com/office/powerpoint/2010/main" val="3386234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31C0DC9-07C1-4C7D-AFA1-8ABEDCBE73C5}"/>
              </a:ext>
            </a:extLst>
          </p:cNvPr>
          <p:cNvSpPr txBox="1"/>
          <p:nvPr/>
        </p:nvSpPr>
        <p:spPr>
          <a:xfrm>
            <a:off x="253028" y="282408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LogRecord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9531FE29-4F4D-4504-854B-805FDB7F5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003937"/>
              </p:ext>
            </p:extLst>
          </p:nvPr>
        </p:nvGraphicFramePr>
        <p:xfrm>
          <a:off x="253028" y="805628"/>
          <a:ext cx="1589600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1760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65315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653155">
                  <a:extLst>
                    <a:ext uri="{9D8B030D-6E8A-4147-A177-3AD203B41FA5}">
                      <a16:colId xmlns:a16="http://schemas.microsoft.com/office/drawing/2014/main" val="4281478481"/>
                    </a:ext>
                  </a:extLst>
                </a:gridCol>
                <a:gridCol w="1653155">
                  <a:extLst>
                    <a:ext uri="{9D8B030D-6E8A-4147-A177-3AD203B41FA5}">
                      <a16:colId xmlns:a16="http://schemas.microsoft.com/office/drawing/2014/main" val="706277542"/>
                    </a:ext>
                  </a:extLst>
                </a:gridCol>
                <a:gridCol w="1653155">
                  <a:extLst>
                    <a:ext uri="{9D8B030D-6E8A-4147-A177-3AD203B41FA5}">
                      <a16:colId xmlns:a16="http://schemas.microsoft.com/office/drawing/2014/main" val="2258981990"/>
                    </a:ext>
                  </a:extLst>
                </a:gridCol>
                <a:gridCol w="1653155">
                  <a:extLst>
                    <a:ext uri="{9D8B030D-6E8A-4147-A177-3AD203B41FA5}">
                      <a16:colId xmlns:a16="http://schemas.microsoft.com/office/drawing/2014/main" val="2430801021"/>
                    </a:ext>
                  </a:extLst>
                </a:gridCol>
                <a:gridCol w="1653155">
                  <a:extLst>
                    <a:ext uri="{9D8B030D-6E8A-4147-A177-3AD203B41FA5}">
                      <a16:colId xmlns:a16="http://schemas.microsoft.com/office/drawing/2014/main" val="938950825"/>
                    </a:ext>
                  </a:extLst>
                </a:gridCol>
                <a:gridCol w="1653155">
                  <a:extLst>
                    <a:ext uri="{9D8B030D-6E8A-4147-A177-3AD203B41FA5}">
                      <a16:colId xmlns:a16="http://schemas.microsoft.com/office/drawing/2014/main" val="2709900828"/>
                    </a:ext>
                  </a:extLst>
                </a:gridCol>
                <a:gridCol w="1653155">
                  <a:extLst>
                    <a:ext uri="{9D8B030D-6E8A-4147-A177-3AD203B41FA5}">
                      <a16:colId xmlns:a16="http://schemas.microsoft.com/office/drawing/2014/main" val="1574993919"/>
                    </a:ext>
                  </a:extLst>
                </a:gridCol>
                <a:gridCol w="1653155">
                  <a:extLst>
                    <a:ext uri="{9D8B030D-6E8A-4147-A177-3AD203B41FA5}">
                      <a16:colId xmlns:a16="http://schemas.microsoft.com/office/drawing/2014/main" val="935019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logID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eventName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1" u="sng" dirty="0" err="1">
                          <a:effectLst/>
                        </a:rPr>
                        <a:t>level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 err="1">
                          <a:effectLst/>
                        </a:rPr>
                        <a:t>levelText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app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appVersion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systemVersion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 err="1">
                          <a:effectLst/>
                        </a:rPr>
                        <a:t>timestamp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traceID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368CEE22-4AC3-41FB-A942-A2443ECB4E94}"/>
              </a:ext>
            </a:extLst>
          </p:cNvPr>
          <p:cNvSpPr txBox="1"/>
          <p:nvPr/>
        </p:nvSpPr>
        <p:spPr>
          <a:xfrm>
            <a:off x="3853223" y="2921438"/>
            <a:ext cx="1566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LogType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E7E8EADB-EDAD-452D-93D8-190A4502A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14195"/>
              </p:ext>
            </p:extLst>
          </p:nvPr>
        </p:nvGraphicFramePr>
        <p:xfrm>
          <a:off x="3853221" y="3444658"/>
          <a:ext cx="309367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78744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91493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typeID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WARNING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BADFCBF3-772D-406D-8AC8-31481116005F}"/>
              </a:ext>
            </a:extLst>
          </p:cNvPr>
          <p:cNvSpPr txBox="1"/>
          <p:nvPr/>
        </p:nvSpPr>
        <p:spPr>
          <a:xfrm>
            <a:off x="253025" y="2921438"/>
            <a:ext cx="1673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LogLevel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6507B7FA-DDCF-4859-BAEF-1DE52FA3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4349"/>
              </p:ext>
            </p:extLst>
          </p:nvPr>
        </p:nvGraphicFramePr>
        <p:xfrm>
          <a:off x="253025" y="3444658"/>
          <a:ext cx="334717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3257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7998696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levelID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type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2" name="Tabelle 5">
            <a:extLst>
              <a:ext uri="{FF2B5EF4-FFF2-40B4-BE49-F238E27FC236}">
                <a16:creationId xmlns:a16="http://schemas.microsoft.com/office/drawing/2014/main" id="{339F6D75-2246-4818-AB75-C9130B54A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174926"/>
              </p:ext>
            </p:extLst>
          </p:nvPr>
        </p:nvGraphicFramePr>
        <p:xfrm>
          <a:off x="253026" y="6083688"/>
          <a:ext cx="334716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8749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977462">
                  <a:extLst>
                    <a:ext uri="{9D8B030D-6E8A-4147-A177-3AD203B41FA5}">
                      <a16:colId xmlns:a16="http://schemas.microsoft.com/office/drawing/2014/main" val="27998696"/>
                    </a:ext>
                  </a:extLst>
                </a:gridCol>
                <a:gridCol w="158220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key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46B90928-F420-4627-B4E3-F68CE41BC77B}"/>
              </a:ext>
            </a:extLst>
          </p:cNvPr>
          <p:cNvSpPr txBox="1"/>
          <p:nvPr/>
        </p:nvSpPr>
        <p:spPr>
          <a:xfrm>
            <a:off x="253026" y="5560468"/>
            <a:ext cx="2310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LogAttribute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AF1DEE46-221D-4C98-AB1D-53609F35E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331983"/>
              </p:ext>
            </p:extLst>
          </p:nvPr>
        </p:nvGraphicFramePr>
        <p:xfrm>
          <a:off x="7199927" y="3444658"/>
          <a:ext cx="894909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01563">
                  <a:extLst>
                    <a:ext uri="{9D8B030D-6E8A-4147-A177-3AD203B41FA5}">
                      <a16:colId xmlns:a16="http://schemas.microsoft.com/office/drawing/2014/main" val="2165330465"/>
                    </a:ext>
                  </a:extLst>
                </a:gridCol>
                <a:gridCol w="96353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578607">
                  <a:extLst>
                    <a:ext uri="{9D8B030D-6E8A-4147-A177-3AD203B41FA5}">
                      <a16:colId xmlns:a16="http://schemas.microsoft.com/office/drawing/2014/main" val="27998696"/>
                    </a:ext>
                  </a:extLst>
                </a:gridCol>
                <a:gridCol w="356049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44896">
                  <a:extLst>
                    <a:ext uri="{9D8B030D-6E8A-4147-A177-3AD203B41FA5}">
                      <a16:colId xmlns:a16="http://schemas.microsoft.com/office/drawing/2014/main" val="3577602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bodyID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log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key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parent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B2184115-402A-44B7-8833-ABF4516A0700}"/>
              </a:ext>
            </a:extLst>
          </p:cNvPr>
          <p:cNvSpPr txBox="1"/>
          <p:nvPr/>
        </p:nvSpPr>
        <p:spPr>
          <a:xfrm>
            <a:off x="7199926" y="2921438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LogBody</a:t>
            </a:r>
            <a:endParaRPr lang="de-DE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6750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670CA33-D893-4B70-8CCF-1FDCAA660465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BC29522A-D518-4DCC-8EEC-E9EFF7C39B8A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3F4F7AFD-C05D-446D-8366-2A0C96EEB5D0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B3CDD32-954D-46D5-A774-56D5D895ACB0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A9CE7CF-FABF-4A1D-A1E2-7C68FBAB8013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476006E8-9B66-45D1-8033-A239FA5F216B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8AE26C7-2674-4878-A539-999125D2DEB3}"/>
              </a:ext>
            </a:extLst>
          </p:cNvPr>
          <p:cNvSpPr/>
          <p:nvPr/>
        </p:nvSpPr>
        <p:spPr>
          <a:xfrm>
            <a:off x="7542900" y="75608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Metric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104EC7E-7239-4918-8E5F-185E2647FD97}"/>
              </a:ext>
            </a:extLst>
          </p:cNvPr>
          <p:cNvSpPr/>
          <p:nvPr/>
        </p:nvSpPr>
        <p:spPr>
          <a:xfrm>
            <a:off x="11492670" y="75608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9" name="Raute 58">
            <a:extLst>
              <a:ext uri="{FF2B5EF4-FFF2-40B4-BE49-F238E27FC236}">
                <a16:creationId xmlns:a16="http://schemas.microsoft.com/office/drawing/2014/main" id="{83A19FF3-4C83-4B01-8B02-90353FEBE562}"/>
              </a:ext>
            </a:extLst>
          </p:cNvPr>
          <p:cNvSpPr/>
          <p:nvPr/>
        </p:nvSpPr>
        <p:spPr>
          <a:xfrm>
            <a:off x="9956535" y="756086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66F75A3E-67E0-47DF-814A-BE1A7D4DCB18}"/>
              </a:ext>
            </a:extLst>
          </p:cNvPr>
          <p:cNvCxnSpPr>
            <a:cxnSpLocks/>
            <a:stCxn id="55" idx="3"/>
            <a:endCxn id="59" idx="1"/>
          </p:cNvCxnSpPr>
          <p:nvPr/>
        </p:nvCxnSpPr>
        <p:spPr>
          <a:xfrm>
            <a:off x="8859152" y="7853362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DEEF08B5-7D2A-4871-97D4-98F2F8866A00}"/>
              </a:ext>
            </a:extLst>
          </p:cNvPr>
          <p:cNvCxnSpPr>
            <a:cxnSpLocks/>
            <a:stCxn id="59" idx="3"/>
            <a:endCxn id="56" idx="1"/>
          </p:cNvCxnSpPr>
          <p:nvPr/>
        </p:nvCxnSpPr>
        <p:spPr>
          <a:xfrm>
            <a:off x="10395287" y="7853362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A5582C38-9D14-4DD8-A784-67ECD44DB46F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8859150" y="7853362"/>
            <a:ext cx="104685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59D3A54D-3CAB-4614-AFF8-BCC8BE8EDCFA}"/>
              </a:ext>
            </a:extLst>
          </p:cNvPr>
          <p:cNvSpPr/>
          <p:nvPr/>
        </p:nvSpPr>
        <p:spPr>
          <a:xfrm>
            <a:off x="3593130" y="75608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Monitoring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Group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7C19B5F4-05C2-4981-9D21-194C7C5F7F93}"/>
              </a:ext>
            </a:extLst>
          </p:cNvPr>
          <p:cNvSpPr/>
          <p:nvPr/>
        </p:nvSpPr>
        <p:spPr>
          <a:xfrm>
            <a:off x="7542900" y="47826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Measure-ment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9" name="Raute 68">
            <a:extLst>
              <a:ext uri="{FF2B5EF4-FFF2-40B4-BE49-F238E27FC236}">
                <a16:creationId xmlns:a16="http://schemas.microsoft.com/office/drawing/2014/main" id="{D1700A36-4FFA-408F-ADCA-9876385E4FD6}"/>
              </a:ext>
            </a:extLst>
          </p:cNvPr>
          <p:cNvSpPr/>
          <p:nvPr/>
        </p:nvSpPr>
        <p:spPr>
          <a:xfrm>
            <a:off x="6006765" y="756086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20E6E5E-E684-4F75-BCD5-36FA63D904AB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486527" y="7853362"/>
            <a:ext cx="105637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D22C0993-B035-498B-8C30-2CE58A73970A}"/>
              </a:ext>
            </a:extLst>
          </p:cNvPr>
          <p:cNvCxnSpPr>
            <a:cxnSpLocks/>
            <a:stCxn id="69" idx="1"/>
            <a:endCxn id="65" idx="3"/>
          </p:cNvCxnSpPr>
          <p:nvPr/>
        </p:nvCxnSpPr>
        <p:spPr>
          <a:xfrm flipH="1">
            <a:off x="4909382" y="7853362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CAA4BA6F-8AF3-4758-AF10-28A030D979AD}"/>
              </a:ext>
            </a:extLst>
          </p:cNvPr>
          <p:cNvCxnSpPr>
            <a:cxnSpLocks/>
            <a:stCxn id="55" idx="1"/>
            <a:endCxn id="69" idx="3"/>
          </p:cNvCxnSpPr>
          <p:nvPr/>
        </p:nvCxnSpPr>
        <p:spPr>
          <a:xfrm flipH="1">
            <a:off x="6445517" y="7853362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aute 84">
            <a:extLst>
              <a:ext uri="{FF2B5EF4-FFF2-40B4-BE49-F238E27FC236}">
                <a16:creationId xmlns:a16="http://schemas.microsoft.com/office/drawing/2014/main" id="{701D840A-FB43-4B8A-A71C-E6A24E8A64AC}"/>
              </a:ext>
            </a:extLst>
          </p:cNvPr>
          <p:cNvSpPr/>
          <p:nvPr/>
        </p:nvSpPr>
        <p:spPr>
          <a:xfrm>
            <a:off x="7981650" y="6244890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4F41CCD-878C-417A-8F20-7428C076326E}"/>
              </a:ext>
            </a:extLst>
          </p:cNvPr>
          <p:cNvCxnSpPr>
            <a:cxnSpLocks/>
            <a:stCxn id="55" idx="0"/>
            <a:endCxn id="85" idx="2"/>
          </p:cNvCxnSpPr>
          <p:nvPr/>
        </p:nvCxnSpPr>
        <p:spPr>
          <a:xfrm flipV="1">
            <a:off x="8201025" y="6683640"/>
            <a:ext cx="0" cy="87722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83D5E9C1-DD9F-474C-AD61-94BED58A72C9}"/>
              </a:ext>
            </a:extLst>
          </p:cNvPr>
          <p:cNvCxnSpPr>
            <a:cxnSpLocks/>
            <a:stCxn id="41" idx="3"/>
            <a:endCxn id="85" idx="1"/>
          </p:cNvCxnSpPr>
          <p:nvPr/>
        </p:nvCxnSpPr>
        <p:spPr>
          <a:xfrm>
            <a:off x="6884265" y="6464265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FDF4ACA3-8CC9-40E2-A708-0C1CC5E1AEA6}"/>
              </a:ext>
            </a:extLst>
          </p:cNvPr>
          <p:cNvSpPr/>
          <p:nvPr/>
        </p:nvSpPr>
        <p:spPr>
          <a:xfrm>
            <a:off x="11492670" y="47826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4848FFD2-1F55-4B78-B649-5C18BE28502E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8201025" y="5414963"/>
            <a:ext cx="0" cy="82992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4EBE010-3920-4609-8230-252B1A413979}"/>
              </a:ext>
            </a:extLst>
          </p:cNvPr>
          <p:cNvCxnSpPr>
            <a:cxnSpLocks/>
            <a:stCxn id="85" idx="0"/>
            <a:endCxn id="67" idx="2"/>
          </p:cNvCxnSpPr>
          <p:nvPr/>
        </p:nvCxnSpPr>
        <p:spPr>
          <a:xfrm flipV="1">
            <a:off x="8201025" y="5367668"/>
            <a:ext cx="0" cy="87722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el 1">
            <a:extLst>
              <a:ext uri="{FF2B5EF4-FFF2-40B4-BE49-F238E27FC236}">
                <a16:creationId xmlns:a16="http://schemas.microsoft.com/office/drawing/2014/main" id="{826ECB0F-6F88-4345-ACDC-A14301B14E80}"/>
              </a:ext>
            </a:extLst>
          </p:cNvPr>
          <p:cNvSpPr txBox="1">
            <a:spLocks/>
          </p:cNvSpPr>
          <p:nvPr/>
        </p:nvSpPr>
        <p:spPr>
          <a:xfrm>
            <a:off x="1127641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Monitoring-Model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A0B88A2-6713-48F6-A075-ED0967B28837}"/>
              </a:ext>
            </a:extLst>
          </p:cNvPr>
          <p:cNvSpPr/>
          <p:nvPr/>
        </p:nvSpPr>
        <p:spPr>
          <a:xfrm>
            <a:off x="5568015" y="617176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0" name="Raute 49">
            <a:extLst>
              <a:ext uri="{FF2B5EF4-FFF2-40B4-BE49-F238E27FC236}">
                <a16:creationId xmlns:a16="http://schemas.microsoft.com/office/drawing/2014/main" id="{650F8BB2-B4A6-472E-9935-C70429317251}"/>
              </a:ext>
            </a:extLst>
          </p:cNvPr>
          <p:cNvSpPr/>
          <p:nvPr/>
        </p:nvSpPr>
        <p:spPr>
          <a:xfrm>
            <a:off x="9956535" y="477823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64A6051-3878-4F2F-B5F2-1EA6148857DC}"/>
              </a:ext>
            </a:extLst>
          </p:cNvPr>
          <p:cNvCxnSpPr>
            <a:cxnSpLocks/>
            <a:stCxn id="67" idx="3"/>
            <a:endCxn id="50" idx="1"/>
          </p:cNvCxnSpPr>
          <p:nvPr/>
        </p:nvCxnSpPr>
        <p:spPr>
          <a:xfrm flipV="1">
            <a:off x="8859150" y="5070736"/>
            <a:ext cx="1097385" cy="4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AF4B736B-1689-429B-ACE5-348CB50E0DD7}"/>
              </a:ext>
            </a:extLst>
          </p:cNvPr>
          <p:cNvCxnSpPr>
            <a:cxnSpLocks/>
            <a:stCxn id="50" idx="3"/>
            <a:endCxn id="93" idx="1"/>
          </p:cNvCxnSpPr>
          <p:nvPr/>
        </p:nvCxnSpPr>
        <p:spPr>
          <a:xfrm>
            <a:off x="10395285" y="5070736"/>
            <a:ext cx="1097385" cy="4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04F8FE4F-77D9-48EF-B6CE-DC1CCBF8CF8D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8859150" y="5070736"/>
            <a:ext cx="1046850" cy="4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619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51223180-0AF9-4F99-9356-D9D619B2F6D6}"/>
              </a:ext>
            </a:extLst>
          </p:cNvPr>
          <p:cNvSpPr txBox="1"/>
          <p:nvPr/>
        </p:nvSpPr>
        <p:spPr>
          <a:xfrm>
            <a:off x="253026" y="2905673"/>
            <a:ext cx="2446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Measurement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F747D4B3-9CFA-4278-B541-2A8D9AA73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725981"/>
              </p:ext>
            </p:extLst>
          </p:nvPr>
        </p:nvGraphicFramePr>
        <p:xfrm>
          <a:off x="253026" y="3428893"/>
          <a:ext cx="1205984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0773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72536">
                  <a:extLst>
                    <a:ext uri="{9D8B030D-6E8A-4147-A177-3AD203B41FA5}">
                      <a16:colId xmlns:a16="http://schemas.microsoft.com/office/drawing/2014/main" val="2892525251"/>
                    </a:ext>
                  </a:extLst>
                </a:gridCol>
                <a:gridCol w="108782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3121573">
                  <a:extLst>
                    <a:ext uri="{9D8B030D-6E8A-4147-A177-3AD203B41FA5}">
                      <a16:colId xmlns:a16="http://schemas.microsoft.com/office/drawing/2014/main" val="927512190"/>
                    </a:ext>
                  </a:extLst>
                </a:gridCol>
                <a:gridCol w="1166648">
                  <a:extLst>
                    <a:ext uri="{9D8B030D-6E8A-4147-A177-3AD203B41FA5}">
                      <a16:colId xmlns:a16="http://schemas.microsoft.com/office/drawing/2014/main" val="3714827040"/>
                    </a:ext>
                  </a:extLst>
                </a:gridCol>
                <a:gridCol w="1608083">
                  <a:extLst>
                    <a:ext uri="{9D8B030D-6E8A-4147-A177-3AD203B41FA5}">
                      <a16:colId xmlns:a16="http://schemas.microsoft.com/office/drawing/2014/main" val="3022428559"/>
                    </a:ext>
                  </a:extLst>
                </a:gridCol>
                <a:gridCol w="2995446">
                  <a:extLst>
                    <a:ext uri="{9D8B030D-6E8A-4147-A177-3AD203B41FA5}">
                      <a16:colId xmlns:a16="http://schemas.microsoft.com/office/drawing/2014/main" val="2806473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metric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addedOn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systemVersion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B84B892B-68FB-4D51-9A94-90748C255A6B}"/>
              </a:ext>
            </a:extLst>
          </p:cNvPr>
          <p:cNvSpPr txBox="1"/>
          <p:nvPr/>
        </p:nvSpPr>
        <p:spPr>
          <a:xfrm>
            <a:off x="253028" y="266643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Metric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DD3999F2-A593-4B4A-8B3F-86AE3344F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600808"/>
              </p:ext>
            </p:extLst>
          </p:nvPr>
        </p:nvGraphicFramePr>
        <p:xfrm>
          <a:off x="253026" y="789863"/>
          <a:ext cx="1589599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1430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356230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3025136">
                  <a:extLst>
                    <a:ext uri="{9D8B030D-6E8A-4147-A177-3AD203B41FA5}">
                      <a16:colId xmlns:a16="http://schemas.microsoft.com/office/drawing/2014/main" val="1480165598"/>
                    </a:ext>
                  </a:extLst>
                </a:gridCol>
                <a:gridCol w="4042938">
                  <a:extLst>
                    <a:ext uri="{9D8B030D-6E8A-4147-A177-3AD203B41FA5}">
                      <a16:colId xmlns:a16="http://schemas.microsoft.com/office/drawing/2014/main" val="2905188629"/>
                    </a:ext>
                  </a:extLst>
                </a:gridCol>
                <a:gridCol w="3251313">
                  <a:extLst>
                    <a:ext uri="{9D8B030D-6E8A-4147-A177-3AD203B41FA5}">
                      <a16:colId xmlns:a16="http://schemas.microsoft.com/office/drawing/2014/main" val="3651086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metricID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monitoringGroup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unit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7F9F056E-2FCB-477A-BAD7-7FB5583457C3}"/>
              </a:ext>
            </a:extLst>
          </p:cNvPr>
          <p:cNvSpPr txBox="1"/>
          <p:nvPr/>
        </p:nvSpPr>
        <p:spPr>
          <a:xfrm>
            <a:off x="12612414" y="2905673"/>
            <a:ext cx="2991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MonitoringGroup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A8AE1335-0DD7-4B31-B665-EC092AE68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00592"/>
              </p:ext>
            </p:extLst>
          </p:nvPr>
        </p:nvGraphicFramePr>
        <p:xfrm>
          <a:off x="12612414" y="3428893"/>
          <a:ext cx="353660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3466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10194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groupID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File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Operating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70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6EBD472-A100-4285-8E38-65329A9B726F}"/>
              </a:ext>
            </a:extLst>
          </p:cNvPr>
          <p:cNvSpPr/>
          <p:nvPr/>
        </p:nvSpPr>
        <p:spPr>
          <a:xfrm>
            <a:off x="4208451" y="222403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Developer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446B4EB-6DCA-4E55-8ED5-D35C6295293E}"/>
              </a:ext>
            </a:extLst>
          </p:cNvPr>
          <p:cNvSpPr/>
          <p:nvPr/>
        </p:nvSpPr>
        <p:spPr>
          <a:xfrm>
            <a:off x="4208451" y="437717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Raute 14">
            <a:extLst>
              <a:ext uri="{FF2B5EF4-FFF2-40B4-BE49-F238E27FC236}">
                <a16:creationId xmlns:a16="http://schemas.microsoft.com/office/drawing/2014/main" id="{A5DAED65-EC2A-4924-900B-4B972A41E460}"/>
              </a:ext>
            </a:extLst>
          </p:cNvPr>
          <p:cNvSpPr/>
          <p:nvPr/>
        </p:nvSpPr>
        <p:spPr>
          <a:xfrm>
            <a:off x="4647200" y="3302539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1472536A-4018-4020-A264-691F2BF92EBB}"/>
              </a:ext>
            </a:extLst>
          </p:cNvPr>
          <p:cNvSpPr/>
          <p:nvPr/>
        </p:nvSpPr>
        <p:spPr>
          <a:xfrm>
            <a:off x="7589034" y="222365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Collabo-rator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A7C8FF9-CF67-4B83-A02D-5033C39EEE55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4866575" y="2809036"/>
            <a:ext cx="1" cy="4935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E7515FB-C7DD-495A-89C9-49B6AB27DF28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866575" y="3931433"/>
            <a:ext cx="1" cy="44574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96F2FBC-7531-4B68-94CD-57E6A9FEB8C8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H="1" flipV="1">
            <a:off x="4866575" y="3887539"/>
            <a:ext cx="1" cy="48963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E581B705-FD90-4CBD-BF8E-2DC05E6D2940}"/>
              </a:ext>
            </a:extLst>
          </p:cNvPr>
          <p:cNvSpPr/>
          <p:nvPr/>
        </p:nvSpPr>
        <p:spPr>
          <a:xfrm>
            <a:off x="4208451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7" name="Raute 66">
            <a:extLst>
              <a:ext uri="{FF2B5EF4-FFF2-40B4-BE49-F238E27FC236}">
                <a16:creationId xmlns:a16="http://schemas.microsoft.com/office/drawing/2014/main" id="{323AB839-AB17-4DE2-8C0B-52ADF89A430D}"/>
              </a:ext>
            </a:extLst>
          </p:cNvPr>
          <p:cNvSpPr/>
          <p:nvPr/>
        </p:nvSpPr>
        <p:spPr>
          <a:xfrm>
            <a:off x="4647201" y="5453013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C81472F4-7B46-4EC7-9806-6B55A719F778}"/>
              </a:ext>
            </a:extLst>
          </p:cNvPr>
          <p:cNvCxnSpPr>
            <a:cxnSpLocks/>
            <a:stCxn id="67" idx="0"/>
            <a:endCxn id="13" idx="2"/>
          </p:cNvCxnSpPr>
          <p:nvPr/>
        </p:nvCxnSpPr>
        <p:spPr>
          <a:xfrm flipV="1">
            <a:off x="4866576" y="4962177"/>
            <a:ext cx="0" cy="490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59E1558-BE28-4156-A4EA-F9058EF981B1}"/>
              </a:ext>
            </a:extLst>
          </p:cNvPr>
          <p:cNvCxnSpPr>
            <a:cxnSpLocks/>
            <a:stCxn id="65" idx="0"/>
            <a:endCxn id="67" idx="2"/>
          </p:cNvCxnSpPr>
          <p:nvPr/>
        </p:nvCxnSpPr>
        <p:spPr>
          <a:xfrm flipV="1">
            <a:off x="4866576" y="6038015"/>
            <a:ext cx="0" cy="490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BE31D2C4-8C04-40B3-98E3-D48B5B65CA1B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4866576" y="6095652"/>
            <a:ext cx="0" cy="4331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B44F5C11-92DC-4A6E-86AB-CC58660CDA10}"/>
              </a:ext>
            </a:extLst>
          </p:cNvPr>
          <p:cNvSpPr/>
          <p:nvPr/>
        </p:nvSpPr>
        <p:spPr>
          <a:xfrm>
            <a:off x="7594899" y="437717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D70BCB4C-219A-4BAE-86AC-F8FC1E490355}"/>
              </a:ext>
            </a:extLst>
          </p:cNvPr>
          <p:cNvSpPr/>
          <p:nvPr/>
        </p:nvSpPr>
        <p:spPr>
          <a:xfrm>
            <a:off x="7594899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83" name="Raute 82">
            <a:extLst>
              <a:ext uri="{FF2B5EF4-FFF2-40B4-BE49-F238E27FC236}">
                <a16:creationId xmlns:a16="http://schemas.microsoft.com/office/drawing/2014/main" id="{36AB2481-A98E-4494-82CA-6450B2F8A31A}"/>
              </a:ext>
            </a:extLst>
          </p:cNvPr>
          <p:cNvSpPr/>
          <p:nvPr/>
        </p:nvSpPr>
        <p:spPr>
          <a:xfrm>
            <a:off x="8033649" y="5453013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9FFEAB7E-49E7-4B14-9561-623AABADCB81}"/>
              </a:ext>
            </a:extLst>
          </p:cNvPr>
          <p:cNvCxnSpPr>
            <a:cxnSpLocks/>
            <a:stCxn id="83" idx="0"/>
            <a:endCxn id="79" idx="2"/>
          </p:cNvCxnSpPr>
          <p:nvPr/>
        </p:nvCxnSpPr>
        <p:spPr>
          <a:xfrm flipV="1">
            <a:off x="8253024" y="4962177"/>
            <a:ext cx="0" cy="490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2763D70D-1027-40C3-91A6-6836291FBAA5}"/>
              </a:ext>
            </a:extLst>
          </p:cNvPr>
          <p:cNvCxnSpPr>
            <a:cxnSpLocks/>
            <a:stCxn id="81" idx="0"/>
            <a:endCxn id="83" idx="2"/>
          </p:cNvCxnSpPr>
          <p:nvPr/>
        </p:nvCxnSpPr>
        <p:spPr>
          <a:xfrm flipV="1">
            <a:off x="8253024" y="6038015"/>
            <a:ext cx="0" cy="490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3D7E6565-AF97-4890-B674-C98B2FF32AD8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8253024" y="6095652"/>
            <a:ext cx="0" cy="4331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>
            <a:extLst>
              <a:ext uri="{FF2B5EF4-FFF2-40B4-BE49-F238E27FC236}">
                <a16:creationId xmlns:a16="http://schemas.microsoft.com/office/drawing/2014/main" id="{B71C34CB-5060-4662-953A-6D54FA8763CF}"/>
              </a:ext>
            </a:extLst>
          </p:cNvPr>
          <p:cNvSpPr/>
          <p:nvPr/>
        </p:nvSpPr>
        <p:spPr>
          <a:xfrm>
            <a:off x="10981346" y="437717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346B1D42-CBC1-4169-92E2-A15871625345}"/>
              </a:ext>
            </a:extLst>
          </p:cNvPr>
          <p:cNvSpPr/>
          <p:nvPr/>
        </p:nvSpPr>
        <p:spPr>
          <a:xfrm>
            <a:off x="10981346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0" name="Raute 99">
            <a:extLst>
              <a:ext uri="{FF2B5EF4-FFF2-40B4-BE49-F238E27FC236}">
                <a16:creationId xmlns:a16="http://schemas.microsoft.com/office/drawing/2014/main" id="{4E8DF7EF-CDD3-4346-86FA-F84EA6713749}"/>
              </a:ext>
            </a:extLst>
          </p:cNvPr>
          <p:cNvSpPr/>
          <p:nvPr/>
        </p:nvSpPr>
        <p:spPr>
          <a:xfrm>
            <a:off x="11420097" y="5453013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F8950ED8-88BE-42D1-8C67-906B0FCE49EE}"/>
              </a:ext>
            </a:extLst>
          </p:cNvPr>
          <p:cNvCxnSpPr>
            <a:cxnSpLocks/>
            <a:stCxn id="100" idx="0"/>
            <a:endCxn id="96" idx="2"/>
          </p:cNvCxnSpPr>
          <p:nvPr/>
        </p:nvCxnSpPr>
        <p:spPr>
          <a:xfrm flipH="1" flipV="1">
            <a:off x="11639473" y="4962177"/>
            <a:ext cx="1" cy="490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990C1AD9-FCD9-471B-9442-1820BD6F9B18}"/>
              </a:ext>
            </a:extLst>
          </p:cNvPr>
          <p:cNvCxnSpPr>
            <a:cxnSpLocks/>
            <a:stCxn id="98" idx="0"/>
            <a:endCxn id="100" idx="2"/>
          </p:cNvCxnSpPr>
          <p:nvPr/>
        </p:nvCxnSpPr>
        <p:spPr>
          <a:xfrm flipV="1">
            <a:off x="11639473" y="6038015"/>
            <a:ext cx="1" cy="490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EDC74E7C-2A17-41CC-98ED-4BCB292E71C5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11639471" y="6095652"/>
            <a:ext cx="0" cy="4331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aute 111">
            <a:extLst>
              <a:ext uri="{FF2B5EF4-FFF2-40B4-BE49-F238E27FC236}">
                <a16:creationId xmlns:a16="http://schemas.microsoft.com/office/drawing/2014/main" id="{5A3D5C8F-4CD4-4F75-92A9-9A72907BC58C}"/>
              </a:ext>
            </a:extLst>
          </p:cNvPr>
          <p:cNvSpPr/>
          <p:nvPr/>
        </p:nvSpPr>
        <p:spPr>
          <a:xfrm>
            <a:off x="6338883" y="66019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14" name="Raute 113">
            <a:extLst>
              <a:ext uri="{FF2B5EF4-FFF2-40B4-BE49-F238E27FC236}">
                <a16:creationId xmlns:a16="http://schemas.microsoft.com/office/drawing/2014/main" id="{9AD60ED1-8565-4945-8604-96AFD493C576}"/>
              </a:ext>
            </a:extLst>
          </p:cNvPr>
          <p:cNvSpPr/>
          <p:nvPr/>
        </p:nvSpPr>
        <p:spPr>
          <a:xfrm>
            <a:off x="9726872" y="66019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701A4F73-644A-453C-95B8-16A142120D87}"/>
              </a:ext>
            </a:extLst>
          </p:cNvPr>
          <p:cNvCxnSpPr>
            <a:cxnSpLocks/>
            <a:stCxn id="65" idx="3"/>
            <a:endCxn id="112" idx="1"/>
          </p:cNvCxnSpPr>
          <p:nvPr/>
        </p:nvCxnSpPr>
        <p:spPr>
          <a:xfrm>
            <a:off x="5524701" y="6821350"/>
            <a:ext cx="81418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B7EB9305-3B8D-4239-8386-79A7106BEB18}"/>
              </a:ext>
            </a:extLst>
          </p:cNvPr>
          <p:cNvCxnSpPr>
            <a:cxnSpLocks/>
            <a:stCxn id="81" idx="1"/>
            <a:endCxn id="112" idx="3"/>
          </p:cNvCxnSpPr>
          <p:nvPr/>
        </p:nvCxnSpPr>
        <p:spPr>
          <a:xfrm flipH="1">
            <a:off x="6777633" y="6821350"/>
            <a:ext cx="81726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6A7B19BC-E58E-4E54-8B6C-182AA6ACBBF7}"/>
              </a:ext>
            </a:extLst>
          </p:cNvPr>
          <p:cNvCxnSpPr>
            <a:cxnSpLocks/>
            <a:stCxn id="98" idx="1"/>
            <a:endCxn id="114" idx="3"/>
          </p:cNvCxnSpPr>
          <p:nvPr/>
        </p:nvCxnSpPr>
        <p:spPr>
          <a:xfrm flipH="1">
            <a:off x="10165622" y="6821350"/>
            <a:ext cx="81572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7938950F-1D2D-4A16-80DF-4954AB38FB91}"/>
              </a:ext>
            </a:extLst>
          </p:cNvPr>
          <p:cNvCxnSpPr>
            <a:cxnSpLocks/>
            <a:stCxn id="81" idx="3"/>
            <a:endCxn id="114" idx="1"/>
          </p:cNvCxnSpPr>
          <p:nvPr/>
        </p:nvCxnSpPr>
        <p:spPr>
          <a:xfrm>
            <a:off x="8911151" y="6821350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AC5855E8-B983-4D6E-92E0-2FE8B380CAA8}"/>
              </a:ext>
            </a:extLst>
          </p:cNvPr>
          <p:cNvSpPr/>
          <p:nvPr/>
        </p:nvSpPr>
        <p:spPr>
          <a:xfrm>
            <a:off x="5900133" y="545301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863EE19C-EF56-4174-8B4D-6743DEDFCDAF}"/>
              </a:ext>
            </a:extLst>
          </p:cNvPr>
          <p:cNvSpPr/>
          <p:nvPr/>
        </p:nvSpPr>
        <p:spPr>
          <a:xfrm>
            <a:off x="9288123" y="544756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9ED46E08-B397-476E-9989-37EB47CB26E3}"/>
              </a:ext>
            </a:extLst>
          </p:cNvPr>
          <p:cNvCxnSpPr>
            <a:cxnSpLocks/>
            <a:stCxn id="114" idx="0"/>
            <a:endCxn id="130" idx="2"/>
          </p:cNvCxnSpPr>
          <p:nvPr/>
        </p:nvCxnSpPr>
        <p:spPr>
          <a:xfrm flipV="1">
            <a:off x="9946249" y="6032561"/>
            <a:ext cx="1" cy="56941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7FDAB4E-C950-4B4A-B069-544ACDBF6E27}"/>
              </a:ext>
            </a:extLst>
          </p:cNvPr>
          <p:cNvCxnSpPr>
            <a:cxnSpLocks/>
            <a:stCxn id="114" idx="0"/>
          </p:cNvCxnSpPr>
          <p:nvPr/>
        </p:nvCxnSpPr>
        <p:spPr>
          <a:xfrm flipV="1">
            <a:off x="9946247" y="6095654"/>
            <a:ext cx="0" cy="50632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892AC863-1035-46C8-894F-2179BE3FD3BD}"/>
              </a:ext>
            </a:extLst>
          </p:cNvPr>
          <p:cNvCxnSpPr>
            <a:cxnSpLocks/>
            <a:stCxn id="112" idx="0"/>
            <a:endCxn id="128" idx="2"/>
          </p:cNvCxnSpPr>
          <p:nvPr/>
        </p:nvCxnSpPr>
        <p:spPr>
          <a:xfrm flipV="1">
            <a:off x="6558258" y="6038013"/>
            <a:ext cx="0" cy="5639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C4E8BC60-CAAC-4F02-8F5C-A783EC064FC2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6558258" y="6095654"/>
            <a:ext cx="0" cy="50632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>
            <a:extLst>
              <a:ext uri="{FF2B5EF4-FFF2-40B4-BE49-F238E27FC236}">
                <a16:creationId xmlns:a16="http://schemas.microsoft.com/office/drawing/2014/main" id="{6E30A0EF-B658-4A9C-AE44-22D9392CA729}"/>
              </a:ext>
            </a:extLst>
          </p:cNvPr>
          <p:cNvSpPr/>
          <p:nvPr/>
        </p:nvSpPr>
        <p:spPr>
          <a:xfrm>
            <a:off x="7594899" y="868052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8" name="Raute 147">
            <a:extLst>
              <a:ext uri="{FF2B5EF4-FFF2-40B4-BE49-F238E27FC236}">
                <a16:creationId xmlns:a16="http://schemas.microsoft.com/office/drawing/2014/main" id="{17C9AEB2-3C79-4FA8-801A-79DC495EFA70}"/>
              </a:ext>
            </a:extLst>
          </p:cNvPr>
          <p:cNvSpPr/>
          <p:nvPr/>
        </p:nvSpPr>
        <p:spPr>
          <a:xfrm>
            <a:off x="8033649" y="7675936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50" name="Raute 149">
            <a:extLst>
              <a:ext uri="{FF2B5EF4-FFF2-40B4-BE49-F238E27FC236}">
                <a16:creationId xmlns:a16="http://schemas.microsoft.com/office/drawing/2014/main" id="{DB583077-2658-4D54-952B-163DC73A05E7}"/>
              </a:ext>
            </a:extLst>
          </p:cNvPr>
          <p:cNvSpPr/>
          <p:nvPr/>
        </p:nvSpPr>
        <p:spPr>
          <a:xfrm>
            <a:off x="4647201" y="7675936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52" name="Raute 151">
            <a:extLst>
              <a:ext uri="{FF2B5EF4-FFF2-40B4-BE49-F238E27FC236}">
                <a16:creationId xmlns:a16="http://schemas.microsoft.com/office/drawing/2014/main" id="{3C6FF297-65B1-4663-BB46-FC9AC4F97205}"/>
              </a:ext>
            </a:extLst>
          </p:cNvPr>
          <p:cNvSpPr/>
          <p:nvPr/>
        </p:nvSpPr>
        <p:spPr>
          <a:xfrm>
            <a:off x="11420096" y="7675936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C3BD00A4-04D4-4137-AA1D-9FB8E73827C5}"/>
              </a:ext>
            </a:extLst>
          </p:cNvPr>
          <p:cNvCxnSpPr>
            <a:cxnSpLocks/>
            <a:endCxn id="150" idx="2"/>
          </p:cNvCxnSpPr>
          <p:nvPr/>
        </p:nvCxnSpPr>
        <p:spPr>
          <a:xfrm rot="10800000">
            <a:off x="4866576" y="8114686"/>
            <a:ext cx="2722458" cy="73824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38017603-6C54-410E-9D39-610459F21360}"/>
              </a:ext>
            </a:extLst>
          </p:cNvPr>
          <p:cNvCxnSpPr>
            <a:cxnSpLocks/>
            <a:endCxn id="152" idx="2"/>
          </p:cNvCxnSpPr>
          <p:nvPr/>
        </p:nvCxnSpPr>
        <p:spPr>
          <a:xfrm flipV="1">
            <a:off x="8905286" y="8114686"/>
            <a:ext cx="2734187" cy="73824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818AF8D2-B336-42C6-B7FF-925ACFE102B8}"/>
              </a:ext>
            </a:extLst>
          </p:cNvPr>
          <p:cNvCxnSpPr>
            <a:cxnSpLocks/>
            <a:stCxn id="146" idx="0"/>
            <a:endCxn id="148" idx="2"/>
          </p:cNvCxnSpPr>
          <p:nvPr/>
        </p:nvCxnSpPr>
        <p:spPr>
          <a:xfrm flipV="1">
            <a:off x="8253024" y="8114688"/>
            <a:ext cx="0" cy="565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163C6CEC-5F63-4762-A74F-EF692380C8E2}"/>
              </a:ext>
            </a:extLst>
          </p:cNvPr>
          <p:cNvCxnSpPr>
            <a:cxnSpLocks/>
            <a:stCxn id="65" idx="2"/>
            <a:endCxn id="150" idx="0"/>
          </p:cNvCxnSpPr>
          <p:nvPr/>
        </p:nvCxnSpPr>
        <p:spPr>
          <a:xfrm>
            <a:off x="4866576" y="7113850"/>
            <a:ext cx="0" cy="5620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3B242F5C-1853-4894-9B7E-5E32DEB3228E}"/>
              </a:ext>
            </a:extLst>
          </p:cNvPr>
          <p:cNvCxnSpPr>
            <a:cxnSpLocks/>
            <a:stCxn id="81" idx="2"/>
            <a:endCxn id="148" idx="0"/>
          </p:cNvCxnSpPr>
          <p:nvPr/>
        </p:nvCxnSpPr>
        <p:spPr>
          <a:xfrm>
            <a:off x="8253024" y="7113850"/>
            <a:ext cx="0" cy="5620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6947808D-D8EC-4F76-B191-70675B3E662B}"/>
              </a:ext>
            </a:extLst>
          </p:cNvPr>
          <p:cNvCxnSpPr>
            <a:cxnSpLocks/>
            <a:stCxn id="98" idx="2"/>
            <a:endCxn id="152" idx="0"/>
          </p:cNvCxnSpPr>
          <p:nvPr/>
        </p:nvCxnSpPr>
        <p:spPr>
          <a:xfrm>
            <a:off x="11639471" y="7113850"/>
            <a:ext cx="0" cy="5620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8A6693BB-4782-4932-BA8C-E14D4DD7CC39}"/>
              </a:ext>
            </a:extLst>
          </p:cNvPr>
          <p:cNvSpPr/>
          <p:nvPr/>
        </p:nvSpPr>
        <p:spPr>
          <a:xfrm>
            <a:off x="5900133" y="76028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8CEAFE6C-D512-4BD2-84C8-3AB34B47CB47}"/>
              </a:ext>
            </a:extLst>
          </p:cNvPr>
          <p:cNvSpPr/>
          <p:nvPr/>
        </p:nvSpPr>
        <p:spPr>
          <a:xfrm>
            <a:off x="9288122" y="76028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BE7A7E9B-5B23-4D8B-BD67-B59A0EE27576}"/>
              </a:ext>
            </a:extLst>
          </p:cNvPr>
          <p:cNvCxnSpPr>
            <a:cxnSpLocks/>
            <a:stCxn id="150" idx="3"/>
            <a:endCxn id="172" idx="1"/>
          </p:cNvCxnSpPr>
          <p:nvPr/>
        </p:nvCxnSpPr>
        <p:spPr>
          <a:xfrm>
            <a:off x="5085951" y="7895311"/>
            <a:ext cx="81418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AD8569AC-6253-4EF4-833B-07CD37F11DB0}"/>
              </a:ext>
            </a:extLst>
          </p:cNvPr>
          <p:cNvCxnSpPr>
            <a:cxnSpLocks/>
            <a:stCxn id="150" idx="3"/>
          </p:cNvCxnSpPr>
          <p:nvPr/>
        </p:nvCxnSpPr>
        <p:spPr>
          <a:xfrm>
            <a:off x="5085953" y="7895311"/>
            <a:ext cx="76515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82259ACB-D202-4EF9-AA86-B5AA40C9E17F}"/>
              </a:ext>
            </a:extLst>
          </p:cNvPr>
          <p:cNvCxnSpPr>
            <a:cxnSpLocks/>
            <a:stCxn id="148" idx="3"/>
            <a:endCxn id="174" idx="1"/>
          </p:cNvCxnSpPr>
          <p:nvPr/>
        </p:nvCxnSpPr>
        <p:spPr>
          <a:xfrm>
            <a:off x="8472401" y="7895311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B11BD946-2F49-409A-A0B5-2009BC929FEA}"/>
              </a:ext>
            </a:extLst>
          </p:cNvPr>
          <p:cNvCxnSpPr>
            <a:cxnSpLocks/>
            <a:stCxn id="148" idx="3"/>
          </p:cNvCxnSpPr>
          <p:nvPr/>
        </p:nvCxnSpPr>
        <p:spPr>
          <a:xfrm>
            <a:off x="8472401" y="7895311"/>
            <a:ext cx="76246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hteck 189">
            <a:extLst>
              <a:ext uri="{FF2B5EF4-FFF2-40B4-BE49-F238E27FC236}">
                <a16:creationId xmlns:a16="http://schemas.microsoft.com/office/drawing/2014/main" id="{D015AC7E-9BC5-4A09-B79C-E39B01B51A21}"/>
              </a:ext>
            </a:extLst>
          </p:cNvPr>
          <p:cNvSpPr/>
          <p:nvPr/>
        </p:nvSpPr>
        <p:spPr>
          <a:xfrm>
            <a:off x="12674568" y="76028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CB571260-DD55-4C2E-9963-B3C003AAEAE8}"/>
              </a:ext>
            </a:extLst>
          </p:cNvPr>
          <p:cNvCxnSpPr>
            <a:cxnSpLocks/>
            <a:stCxn id="152" idx="3"/>
            <a:endCxn id="190" idx="1"/>
          </p:cNvCxnSpPr>
          <p:nvPr/>
        </p:nvCxnSpPr>
        <p:spPr>
          <a:xfrm>
            <a:off x="11858846" y="7895311"/>
            <a:ext cx="8157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9452E0EC-DAC1-441C-AF39-178FEB12C922}"/>
              </a:ext>
            </a:extLst>
          </p:cNvPr>
          <p:cNvCxnSpPr>
            <a:cxnSpLocks/>
            <a:stCxn id="152" idx="3"/>
          </p:cNvCxnSpPr>
          <p:nvPr/>
        </p:nvCxnSpPr>
        <p:spPr>
          <a:xfrm>
            <a:off x="11858846" y="7895311"/>
            <a:ext cx="76215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hteck 197">
            <a:extLst>
              <a:ext uri="{FF2B5EF4-FFF2-40B4-BE49-F238E27FC236}">
                <a16:creationId xmlns:a16="http://schemas.microsoft.com/office/drawing/2014/main" id="{BC84BBCC-F5C6-4B35-A8A7-262EC133BB03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99" name="Raute 198">
            <a:extLst>
              <a:ext uri="{FF2B5EF4-FFF2-40B4-BE49-F238E27FC236}">
                <a16:creationId xmlns:a16="http://schemas.microsoft.com/office/drawing/2014/main" id="{339FEC3B-C304-429C-9D0A-4A8C616731BC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00" name="Raute 199">
            <a:extLst>
              <a:ext uri="{FF2B5EF4-FFF2-40B4-BE49-F238E27FC236}">
                <a16:creationId xmlns:a16="http://schemas.microsoft.com/office/drawing/2014/main" id="{C88CA9C3-6645-4C1B-9F77-1AF311C21393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724B845F-AD44-4A58-9EC7-9B67185D2925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hteck 202">
            <a:extLst>
              <a:ext uri="{FF2B5EF4-FFF2-40B4-BE49-F238E27FC236}">
                <a16:creationId xmlns:a16="http://schemas.microsoft.com/office/drawing/2014/main" id="{A8FA86D4-87D5-4DB7-B1C5-AA948BE3A923}"/>
              </a:ext>
            </a:extLst>
          </p:cNvPr>
          <p:cNvSpPr/>
          <p:nvPr/>
        </p:nvSpPr>
        <p:spPr>
          <a:xfrm>
            <a:off x="7589034" y="1083219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</p:txBody>
      </p:sp>
      <p:sp>
        <p:nvSpPr>
          <p:cNvPr id="205" name="Raute 204">
            <a:extLst>
              <a:ext uri="{FF2B5EF4-FFF2-40B4-BE49-F238E27FC236}">
                <a16:creationId xmlns:a16="http://schemas.microsoft.com/office/drawing/2014/main" id="{CEDB53F6-CB23-4093-8083-3A86E936727B}"/>
              </a:ext>
            </a:extLst>
          </p:cNvPr>
          <p:cNvSpPr/>
          <p:nvPr/>
        </p:nvSpPr>
        <p:spPr>
          <a:xfrm>
            <a:off x="8033649" y="975823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6" name="Gerade Verbindung mit Pfeil 205">
            <a:extLst>
              <a:ext uri="{FF2B5EF4-FFF2-40B4-BE49-F238E27FC236}">
                <a16:creationId xmlns:a16="http://schemas.microsoft.com/office/drawing/2014/main" id="{B33C8E9D-801A-4E16-BA67-9EB9F3E28542}"/>
              </a:ext>
            </a:extLst>
          </p:cNvPr>
          <p:cNvCxnSpPr>
            <a:cxnSpLocks/>
            <a:stCxn id="205" idx="2"/>
            <a:endCxn id="203" idx="0"/>
          </p:cNvCxnSpPr>
          <p:nvPr/>
        </p:nvCxnSpPr>
        <p:spPr>
          <a:xfrm flipH="1">
            <a:off x="8247161" y="10343234"/>
            <a:ext cx="5865" cy="4889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 Verbindung mit Pfeil 208">
            <a:extLst>
              <a:ext uri="{FF2B5EF4-FFF2-40B4-BE49-F238E27FC236}">
                <a16:creationId xmlns:a16="http://schemas.microsoft.com/office/drawing/2014/main" id="{A89E4CC2-180C-4CE7-AF96-E84CF634A289}"/>
              </a:ext>
            </a:extLst>
          </p:cNvPr>
          <p:cNvCxnSpPr>
            <a:cxnSpLocks/>
            <a:stCxn id="146" idx="2"/>
            <a:endCxn id="205" idx="0"/>
          </p:cNvCxnSpPr>
          <p:nvPr/>
        </p:nvCxnSpPr>
        <p:spPr>
          <a:xfrm>
            <a:off x="8253024" y="9265525"/>
            <a:ext cx="0" cy="49271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 Verbindung mit Pfeil 211">
            <a:extLst>
              <a:ext uri="{FF2B5EF4-FFF2-40B4-BE49-F238E27FC236}">
                <a16:creationId xmlns:a16="http://schemas.microsoft.com/office/drawing/2014/main" id="{F6541ACF-CDA2-4284-AAA1-9E52EC819699}"/>
              </a:ext>
            </a:extLst>
          </p:cNvPr>
          <p:cNvCxnSpPr>
            <a:cxnSpLocks/>
            <a:stCxn id="146" idx="2"/>
          </p:cNvCxnSpPr>
          <p:nvPr/>
        </p:nvCxnSpPr>
        <p:spPr>
          <a:xfrm>
            <a:off x="8253024" y="9265523"/>
            <a:ext cx="0" cy="43056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eck 216">
            <a:extLst>
              <a:ext uri="{FF2B5EF4-FFF2-40B4-BE49-F238E27FC236}">
                <a16:creationId xmlns:a16="http://schemas.microsoft.com/office/drawing/2014/main" id="{37A60B7E-B4FD-408C-AEBA-A221BFEAB201}"/>
              </a:ext>
            </a:extLst>
          </p:cNvPr>
          <p:cNvSpPr/>
          <p:nvPr/>
        </p:nvSpPr>
        <p:spPr>
          <a:xfrm>
            <a:off x="4208451" y="1083219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Data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</a:p>
        </p:txBody>
      </p:sp>
      <p:sp>
        <p:nvSpPr>
          <p:cNvPr id="219" name="Raute 218">
            <a:extLst>
              <a:ext uri="{FF2B5EF4-FFF2-40B4-BE49-F238E27FC236}">
                <a16:creationId xmlns:a16="http://schemas.microsoft.com/office/drawing/2014/main" id="{8DD015AA-CD04-4423-97DE-A32F6EDA9C13}"/>
              </a:ext>
            </a:extLst>
          </p:cNvPr>
          <p:cNvSpPr/>
          <p:nvPr/>
        </p:nvSpPr>
        <p:spPr>
          <a:xfrm>
            <a:off x="4647201" y="975823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F12A28D2-3306-4865-8D80-0422644CC5C5}"/>
              </a:ext>
            </a:extLst>
          </p:cNvPr>
          <p:cNvCxnSpPr>
            <a:cxnSpLocks/>
            <a:endCxn id="219" idx="0"/>
          </p:cNvCxnSpPr>
          <p:nvPr/>
        </p:nvCxnSpPr>
        <p:spPr>
          <a:xfrm rot="10800000" flipV="1">
            <a:off x="4866576" y="9145430"/>
            <a:ext cx="2722458" cy="612805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 Verbindung mit Pfeil 223">
            <a:extLst>
              <a:ext uri="{FF2B5EF4-FFF2-40B4-BE49-F238E27FC236}">
                <a16:creationId xmlns:a16="http://schemas.microsoft.com/office/drawing/2014/main" id="{DF3FC0FB-25A3-438D-9E55-26C111D50BA3}"/>
              </a:ext>
            </a:extLst>
          </p:cNvPr>
          <p:cNvCxnSpPr>
            <a:cxnSpLocks/>
            <a:stCxn id="219" idx="2"/>
            <a:endCxn id="217" idx="0"/>
          </p:cNvCxnSpPr>
          <p:nvPr/>
        </p:nvCxnSpPr>
        <p:spPr>
          <a:xfrm>
            <a:off x="4866576" y="10343234"/>
            <a:ext cx="0" cy="4889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5A19055E-51B4-43A1-AEAE-41539FBFE07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66578" y="9145427"/>
            <a:ext cx="2722461" cy="535932"/>
          </a:xfrm>
          <a:prstGeom prst="bentConnector3">
            <a:avLst>
              <a:gd name="adj1" fmla="val 100031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hteck 269">
            <a:extLst>
              <a:ext uri="{FF2B5EF4-FFF2-40B4-BE49-F238E27FC236}">
                <a16:creationId xmlns:a16="http://schemas.microsoft.com/office/drawing/2014/main" id="{23CB44F3-E1C5-4E42-A2A6-CCD6C38FC5E4}"/>
              </a:ext>
            </a:extLst>
          </p:cNvPr>
          <p:cNvSpPr/>
          <p:nvPr/>
        </p:nvSpPr>
        <p:spPr>
          <a:xfrm>
            <a:off x="14367792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Sub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72" name="Raute 271">
            <a:extLst>
              <a:ext uri="{FF2B5EF4-FFF2-40B4-BE49-F238E27FC236}">
                <a16:creationId xmlns:a16="http://schemas.microsoft.com/office/drawing/2014/main" id="{B9C1C565-3106-4ECA-A35B-97CB04C83AC3}"/>
              </a:ext>
            </a:extLst>
          </p:cNvPr>
          <p:cNvSpPr/>
          <p:nvPr/>
        </p:nvSpPr>
        <p:spPr>
          <a:xfrm>
            <a:off x="13113319" y="66019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73" name="Gerade Verbindung mit Pfeil 252">
            <a:extLst>
              <a:ext uri="{FF2B5EF4-FFF2-40B4-BE49-F238E27FC236}">
                <a16:creationId xmlns:a16="http://schemas.microsoft.com/office/drawing/2014/main" id="{8F5A0159-43B4-4921-9483-6247048CBB84}"/>
              </a:ext>
            </a:extLst>
          </p:cNvPr>
          <p:cNvCxnSpPr>
            <a:cxnSpLocks/>
            <a:endCxn id="272" idx="0"/>
          </p:cNvCxnSpPr>
          <p:nvPr/>
        </p:nvCxnSpPr>
        <p:spPr>
          <a:xfrm>
            <a:off x="12166300" y="5740061"/>
            <a:ext cx="1166394" cy="861914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r Verbinder 281">
            <a:extLst>
              <a:ext uri="{FF2B5EF4-FFF2-40B4-BE49-F238E27FC236}">
                <a16:creationId xmlns:a16="http://schemas.microsoft.com/office/drawing/2014/main" id="{84E914AA-CF4F-4999-A3AA-421D2F33A338}"/>
              </a:ext>
            </a:extLst>
          </p:cNvPr>
          <p:cNvCxnSpPr/>
          <p:nvPr/>
        </p:nvCxnSpPr>
        <p:spPr>
          <a:xfrm>
            <a:off x="-1435377" y="4109958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r Verbinder 282">
            <a:extLst>
              <a:ext uri="{FF2B5EF4-FFF2-40B4-BE49-F238E27FC236}">
                <a16:creationId xmlns:a16="http://schemas.microsoft.com/office/drawing/2014/main" id="{C7BD93E0-8435-48E2-B356-F55D099E85A3}"/>
              </a:ext>
            </a:extLst>
          </p:cNvPr>
          <p:cNvCxnSpPr>
            <a:cxnSpLocks/>
          </p:cNvCxnSpPr>
          <p:nvPr/>
        </p:nvCxnSpPr>
        <p:spPr>
          <a:xfrm flipV="1">
            <a:off x="12175823" y="5740063"/>
            <a:ext cx="0" cy="7887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>
            <a:extLst>
              <a:ext uri="{FF2B5EF4-FFF2-40B4-BE49-F238E27FC236}">
                <a16:creationId xmlns:a16="http://schemas.microsoft.com/office/drawing/2014/main" id="{FED21454-B88F-4202-A1D4-FE156668A77A}"/>
              </a:ext>
            </a:extLst>
          </p:cNvPr>
          <p:cNvCxnSpPr>
            <a:cxnSpLocks/>
            <a:stCxn id="98" idx="3"/>
            <a:endCxn id="272" idx="1"/>
          </p:cNvCxnSpPr>
          <p:nvPr/>
        </p:nvCxnSpPr>
        <p:spPr>
          <a:xfrm>
            <a:off x="12297598" y="6821350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1A70E5DE-00FC-4B00-B83D-96299AA8D0E5}"/>
              </a:ext>
            </a:extLst>
          </p:cNvPr>
          <p:cNvCxnSpPr>
            <a:cxnSpLocks/>
            <a:stCxn id="272" idx="3"/>
            <a:endCxn id="270" idx="1"/>
          </p:cNvCxnSpPr>
          <p:nvPr/>
        </p:nvCxnSpPr>
        <p:spPr>
          <a:xfrm>
            <a:off x="13552071" y="6821350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Gerade Verbindung mit Pfeil 295">
            <a:extLst>
              <a:ext uri="{FF2B5EF4-FFF2-40B4-BE49-F238E27FC236}">
                <a16:creationId xmlns:a16="http://schemas.microsoft.com/office/drawing/2014/main" id="{66004CE7-2DC9-4C34-AC1F-3D18139198E5}"/>
              </a:ext>
            </a:extLst>
          </p:cNvPr>
          <p:cNvCxnSpPr>
            <a:cxnSpLocks/>
            <a:stCxn id="272" idx="3"/>
          </p:cNvCxnSpPr>
          <p:nvPr/>
        </p:nvCxnSpPr>
        <p:spPr>
          <a:xfrm>
            <a:off x="13552071" y="6821350"/>
            <a:ext cx="76688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hteck 304">
            <a:extLst>
              <a:ext uri="{FF2B5EF4-FFF2-40B4-BE49-F238E27FC236}">
                <a16:creationId xmlns:a16="http://schemas.microsoft.com/office/drawing/2014/main" id="{8789A63D-EC1E-4D65-9BF0-730FACE812B6}"/>
              </a:ext>
            </a:extLst>
          </p:cNvPr>
          <p:cNvSpPr/>
          <p:nvPr/>
        </p:nvSpPr>
        <p:spPr>
          <a:xfrm>
            <a:off x="10981346" y="1083219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Type</a:t>
            </a:r>
          </a:p>
        </p:txBody>
      </p:sp>
      <p:cxnSp>
        <p:nvCxnSpPr>
          <p:cNvPr id="306" name="Gerade Verbindung mit Pfeil 305">
            <a:extLst>
              <a:ext uri="{FF2B5EF4-FFF2-40B4-BE49-F238E27FC236}">
                <a16:creationId xmlns:a16="http://schemas.microsoft.com/office/drawing/2014/main" id="{25DBCBFF-A5A8-4FC1-8CE8-F43A945DC37F}"/>
              </a:ext>
            </a:extLst>
          </p:cNvPr>
          <p:cNvCxnSpPr>
            <a:cxnSpLocks/>
          </p:cNvCxnSpPr>
          <p:nvPr/>
        </p:nvCxnSpPr>
        <p:spPr>
          <a:xfrm>
            <a:off x="8905286" y="9113280"/>
            <a:ext cx="2734187" cy="582813"/>
          </a:xfrm>
          <a:prstGeom prst="bentConnector3">
            <a:avLst>
              <a:gd name="adj1" fmla="val 100078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aute 311">
            <a:extLst>
              <a:ext uri="{FF2B5EF4-FFF2-40B4-BE49-F238E27FC236}">
                <a16:creationId xmlns:a16="http://schemas.microsoft.com/office/drawing/2014/main" id="{E9F43B6A-BE01-4B4C-9BAE-1D34760158E1}"/>
              </a:ext>
            </a:extLst>
          </p:cNvPr>
          <p:cNvSpPr/>
          <p:nvPr/>
        </p:nvSpPr>
        <p:spPr>
          <a:xfrm>
            <a:off x="11420096" y="975823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314" name="Gerade Verbindung mit Pfeil 313">
            <a:extLst>
              <a:ext uri="{FF2B5EF4-FFF2-40B4-BE49-F238E27FC236}">
                <a16:creationId xmlns:a16="http://schemas.microsoft.com/office/drawing/2014/main" id="{F6C3718C-853E-4838-82FC-DF064BA2142B}"/>
              </a:ext>
            </a:extLst>
          </p:cNvPr>
          <p:cNvCxnSpPr>
            <a:cxnSpLocks/>
            <a:endCxn id="312" idx="0"/>
          </p:cNvCxnSpPr>
          <p:nvPr/>
        </p:nvCxnSpPr>
        <p:spPr>
          <a:xfrm>
            <a:off x="8905286" y="9113278"/>
            <a:ext cx="2734187" cy="644956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Gerade Verbindung mit Pfeil 320">
            <a:extLst>
              <a:ext uri="{FF2B5EF4-FFF2-40B4-BE49-F238E27FC236}">
                <a16:creationId xmlns:a16="http://schemas.microsoft.com/office/drawing/2014/main" id="{A7DAEE25-C252-4669-B426-3E663F3B7334}"/>
              </a:ext>
            </a:extLst>
          </p:cNvPr>
          <p:cNvCxnSpPr>
            <a:cxnSpLocks/>
            <a:stCxn id="312" idx="2"/>
            <a:endCxn id="305" idx="0"/>
          </p:cNvCxnSpPr>
          <p:nvPr/>
        </p:nvCxnSpPr>
        <p:spPr>
          <a:xfrm>
            <a:off x="11639471" y="10343234"/>
            <a:ext cx="0" cy="4889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hteck 324">
            <a:extLst>
              <a:ext uri="{FF2B5EF4-FFF2-40B4-BE49-F238E27FC236}">
                <a16:creationId xmlns:a16="http://schemas.microsoft.com/office/drawing/2014/main" id="{99577A66-44E3-4D2A-A05C-BA5755C0E2DF}"/>
              </a:ext>
            </a:extLst>
          </p:cNvPr>
          <p:cNvSpPr/>
          <p:nvPr/>
        </p:nvSpPr>
        <p:spPr>
          <a:xfrm>
            <a:off x="816139" y="1083219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Data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Type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27" name="Raute 326">
            <a:extLst>
              <a:ext uri="{FF2B5EF4-FFF2-40B4-BE49-F238E27FC236}">
                <a16:creationId xmlns:a16="http://schemas.microsoft.com/office/drawing/2014/main" id="{BA8566F3-3114-479F-B465-ECC15C0A323B}"/>
              </a:ext>
            </a:extLst>
          </p:cNvPr>
          <p:cNvSpPr/>
          <p:nvPr/>
        </p:nvSpPr>
        <p:spPr>
          <a:xfrm>
            <a:off x="2954741" y="1083219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40" name="Gleichschenkliges Dreieck 339">
            <a:extLst>
              <a:ext uri="{FF2B5EF4-FFF2-40B4-BE49-F238E27FC236}">
                <a16:creationId xmlns:a16="http://schemas.microsoft.com/office/drawing/2014/main" id="{2BC2F6E2-D19B-4362-9CC3-FEC4E93E5CA2}"/>
              </a:ext>
            </a:extLst>
          </p:cNvPr>
          <p:cNvSpPr/>
          <p:nvPr/>
        </p:nvSpPr>
        <p:spPr>
          <a:xfrm>
            <a:off x="-1225250" y="4357134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2" name="Gleichschenkliges Dreieck 341">
            <a:extLst>
              <a:ext uri="{FF2B5EF4-FFF2-40B4-BE49-F238E27FC236}">
                <a16:creationId xmlns:a16="http://schemas.microsoft.com/office/drawing/2014/main" id="{81BAEA25-5CC8-4686-AE1C-F7A303C93199}"/>
              </a:ext>
            </a:extLst>
          </p:cNvPr>
          <p:cNvSpPr/>
          <p:nvPr/>
        </p:nvSpPr>
        <p:spPr>
          <a:xfrm>
            <a:off x="2984850" y="9833244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5379F3F9-0770-4265-A8A0-31629AFB5659}"/>
              </a:ext>
            </a:extLst>
          </p:cNvPr>
          <p:cNvSpPr/>
          <p:nvPr/>
        </p:nvSpPr>
        <p:spPr>
          <a:xfrm>
            <a:off x="816139" y="975823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Number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8BD7E08B-0476-4EDA-9758-FC5F2AF80185}"/>
              </a:ext>
            </a:extLst>
          </p:cNvPr>
          <p:cNvCxnSpPr>
            <a:cxnSpLocks/>
            <a:stCxn id="327" idx="1"/>
            <a:endCxn id="325" idx="3"/>
          </p:cNvCxnSpPr>
          <p:nvPr/>
        </p:nvCxnSpPr>
        <p:spPr>
          <a:xfrm flipH="1">
            <a:off x="2132389" y="11124696"/>
            <a:ext cx="82235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D867C10E-4D00-42FA-9A7D-E944C2CB4C14}"/>
              </a:ext>
            </a:extLst>
          </p:cNvPr>
          <p:cNvCxnSpPr>
            <a:cxnSpLocks/>
            <a:stCxn id="217" idx="1"/>
            <a:endCxn id="327" idx="3"/>
          </p:cNvCxnSpPr>
          <p:nvPr/>
        </p:nvCxnSpPr>
        <p:spPr>
          <a:xfrm flipH="1">
            <a:off x="3393491" y="11124696"/>
            <a:ext cx="81496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EC6CF203-EB20-45B2-9413-A44545E28136}"/>
              </a:ext>
            </a:extLst>
          </p:cNvPr>
          <p:cNvCxnSpPr>
            <a:cxnSpLocks/>
            <a:stCxn id="217" idx="1"/>
          </p:cNvCxnSpPr>
          <p:nvPr/>
        </p:nvCxnSpPr>
        <p:spPr>
          <a:xfrm flipH="1">
            <a:off x="3454503" y="11124696"/>
            <a:ext cx="75394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C5DCEC1B-52C5-40D4-A0B2-E3EB07A3CB31}"/>
              </a:ext>
            </a:extLst>
          </p:cNvPr>
          <p:cNvCxnSpPr>
            <a:cxnSpLocks/>
            <a:endCxn id="342" idx="5"/>
          </p:cNvCxnSpPr>
          <p:nvPr/>
        </p:nvCxnSpPr>
        <p:spPr>
          <a:xfrm rot="10800000">
            <a:off x="3314250" y="10052844"/>
            <a:ext cx="1076802" cy="779352"/>
          </a:xfrm>
          <a:prstGeom prst="bentConnector3">
            <a:avLst>
              <a:gd name="adj1" fmla="val 223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91F54CF9-B235-4013-B020-AC6C8F7C5C7A}"/>
              </a:ext>
            </a:extLst>
          </p:cNvPr>
          <p:cNvCxnSpPr>
            <a:cxnSpLocks/>
            <a:stCxn id="342" idx="1"/>
            <a:endCxn id="349" idx="3"/>
          </p:cNvCxnSpPr>
          <p:nvPr/>
        </p:nvCxnSpPr>
        <p:spPr>
          <a:xfrm flipH="1" flipV="1">
            <a:off x="2132391" y="10050734"/>
            <a:ext cx="962261" cy="211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hteck 122">
            <a:extLst>
              <a:ext uri="{FF2B5EF4-FFF2-40B4-BE49-F238E27FC236}">
                <a16:creationId xmlns:a16="http://schemas.microsoft.com/office/drawing/2014/main" id="{BD9161F2-B455-4F87-9D8F-78FEA86D8B7A}"/>
              </a:ext>
            </a:extLst>
          </p:cNvPr>
          <p:cNvSpPr/>
          <p:nvPr/>
        </p:nvSpPr>
        <p:spPr>
          <a:xfrm>
            <a:off x="816139" y="437570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9DDFB6F6-7BC0-4BE3-B8E7-9C4C2F288872}"/>
              </a:ext>
            </a:extLst>
          </p:cNvPr>
          <p:cNvSpPr/>
          <p:nvPr/>
        </p:nvSpPr>
        <p:spPr>
          <a:xfrm>
            <a:off x="810806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27" name="Raute 126">
            <a:extLst>
              <a:ext uri="{FF2B5EF4-FFF2-40B4-BE49-F238E27FC236}">
                <a16:creationId xmlns:a16="http://schemas.microsoft.com/office/drawing/2014/main" id="{10B8A262-C98B-43C5-A853-E36932B2F920}"/>
              </a:ext>
            </a:extLst>
          </p:cNvPr>
          <p:cNvSpPr/>
          <p:nvPr/>
        </p:nvSpPr>
        <p:spPr>
          <a:xfrm>
            <a:off x="1255047" y="5454160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7624723D-2DF1-4676-A1F4-6CA053A3A876}"/>
              </a:ext>
            </a:extLst>
          </p:cNvPr>
          <p:cNvCxnSpPr>
            <a:cxnSpLocks/>
            <a:stCxn id="125" idx="0"/>
            <a:endCxn id="127" idx="2"/>
          </p:cNvCxnSpPr>
          <p:nvPr/>
        </p:nvCxnSpPr>
        <p:spPr>
          <a:xfrm flipV="1">
            <a:off x="1468931" y="6039160"/>
            <a:ext cx="5491" cy="48969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78EA67E6-996C-4CA2-B4BF-A3B28A0556EE}"/>
              </a:ext>
            </a:extLst>
          </p:cNvPr>
          <p:cNvCxnSpPr>
            <a:cxnSpLocks/>
            <a:stCxn id="127" idx="0"/>
            <a:endCxn id="123" idx="2"/>
          </p:cNvCxnSpPr>
          <p:nvPr/>
        </p:nvCxnSpPr>
        <p:spPr>
          <a:xfrm flipH="1" flipV="1">
            <a:off x="1474264" y="4960709"/>
            <a:ext cx="158" cy="4934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E02D2386-789A-40C5-8DAF-680F5FDA7ECD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1468931" y="6086815"/>
            <a:ext cx="9655" cy="44203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aute 141">
            <a:extLst>
              <a:ext uri="{FF2B5EF4-FFF2-40B4-BE49-F238E27FC236}">
                <a16:creationId xmlns:a16="http://schemas.microsoft.com/office/drawing/2014/main" id="{16875667-831D-46BD-AAF0-03A8FA321FC5}"/>
              </a:ext>
            </a:extLst>
          </p:cNvPr>
          <p:cNvSpPr/>
          <p:nvPr/>
        </p:nvSpPr>
        <p:spPr>
          <a:xfrm>
            <a:off x="2948378" y="66019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8E1C8F3E-8309-4299-B92E-3D6AD9966CB6}"/>
              </a:ext>
            </a:extLst>
          </p:cNvPr>
          <p:cNvSpPr/>
          <p:nvPr/>
        </p:nvSpPr>
        <p:spPr>
          <a:xfrm>
            <a:off x="2509519" y="544432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Backend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BAA45AE4-0208-4018-945B-F590FDC42638}"/>
              </a:ext>
            </a:extLst>
          </p:cNvPr>
          <p:cNvCxnSpPr>
            <a:cxnSpLocks/>
            <a:stCxn id="65" idx="1"/>
            <a:endCxn id="142" idx="3"/>
          </p:cNvCxnSpPr>
          <p:nvPr/>
        </p:nvCxnSpPr>
        <p:spPr>
          <a:xfrm flipH="1">
            <a:off x="3387128" y="6821350"/>
            <a:ext cx="8213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B673E8AD-C4DC-4104-BAED-F4EDF6F94335}"/>
              </a:ext>
            </a:extLst>
          </p:cNvPr>
          <p:cNvCxnSpPr>
            <a:cxnSpLocks/>
            <a:stCxn id="125" idx="3"/>
            <a:endCxn id="142" idx="1"/>
          </p:cNvCxnSpPr>
          <p:nvPr/>
        </p:nvCxnSpPr>
        <p:spPr>
          <a:xfrm>
            <a:off x="2127056" y="6821350"/>
            <a:ext cx="8213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23BEE2E8-CABC-4485-A2BC-326AB368829A}"/>
              </a:ext>
            </a:extLst>
          </p:cNvPr>
          <p:cNvCxnSpPr>
            <a:cxnSpLocks/>
            <a:stCxn id="142" idx="0"/>
            <a:endCxn id="143" idx="2"/>
          </p:cNvCxnSpPr>
          <p:nvPr/>
        </p:nvCxnSpPr>
        <p:spPr>
          <a:xfrm flipH="1" flipV="1">
            <a:off x="3167644" y="6029321"/>
            <a:ext cx="109" cy="57265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C9C368B3-01DF-4958-83CE-32A89A670EC9}"/>
              </a:ext>
            </a:extLst>
          </p:cNvPr>
          <p:cNvCxnSpPr>
            <a:cxnSpLocks/>
            <a:stCxn id="142" idx="0"/>
          </p:cNvCxnSpPr>
          <p:nvPr/>
        </p:nvCxnSpPr>
        <p:spPr>
          <a:xfrm flipV="1">
            <a:off x="3167753" y="6086815"/>
            <a:ext cx="0" cy="5151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aute 159">
            <a:extLst>
              <a:ext uri="{FF2B5EF4-FFF2-40B4-BE49-F238E27FC236}">
                <a16:creationId xmlns:a16="http://schemas.microsoft.com/office/drawing/2014/main" id="{D53A3BDF-6523-45AE-8500-D77CA6D0C187}"/>
              </a:ext>
            </a:extLst>
          </p:cNvPr>
          <p:cNvSpPr/>
          <p:nvPr/>
        </p:nvSpPr>
        <p:spPr>
          <a:xfrm>
            <a:off x="6338883" y="230270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5F9193B9-EB23-42C4-8CDB-291B7255838B}"/>
              </a:ext>
            </a:extLst>
          </p:cNvPr>
          <p:cNvCxnSpPr>
            <a:cxnSpLocks/>
            <a:stCxn id="13" idx="3"/>
            <a:endCxn id="160" idx="2"/>
          </p:cNvCxnSpPr>
          <p:nvPr/>
        </p:nvCxnSpPr>
        <p:spPr>
          <a:xfrm flipV="1">
            <a:off x="5524701" y="2741457"/>
            <a:ext cx="1033557" cy="1928220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90B2E875-D7AE-4BF6-B32A-7875A0FBC1B6}"/>
              </a:ext>
            </a:extLst>
          </p:cNvPr>
          <p:cNvCxnSpPr>
            <a:cxnSpLocks/>
            <a:stCxn id="9" idx="3"/>
            <a:endCxn id="160" idx="1"/>
          </p:cNvCxnSpPr>
          <p:nvPr/>
        </p:nvCxnSpPr>
        <p:spPr>
          <a:xfrm>
            <a:off x="5524701" y="2516536"/>
            <a:ext cx="814182" cy="554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731EE623-7724-45C8-B377-4B645ED955FC}"/>
              </a:ext>
            </a:extLst>
          </p:cNvPr>
          <p:cNvCxnSpPr>
            <a:cxnSpLocks/>
            <a:stCxn id="160" idx="3"/>
            <a:endCxn id="35" idx="1"/>
          </p:cNvCxnSpPr>
          <p:nvPr/>
        </p:nvCxnSpPr>
        <p:spPr>
          <a:xfrm flipV="1">
            <a:off x="6777633" y="2516158"/>
            <a:ext cx="811401" cy="592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36B4DBF7-5404-4078-ACB2-3DE08E5F0226}"/>
              </a:ext>
            </a:extLst>
          </p:cNvPr>
          <p:cNvCxnSpPr>
            <a:cxnSpLocks/>
            <a:stCxn id="160" idx="3"/>
          </p:cNvCxnSpPr>
          <p:nvPr/>
        </p:nvCxnSpPr>
        <p:spPr>
          <a:xfrm>
            <a:off x="6777633" y="2522082"/>
            <a:ext cx="76378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itel 1">
            <a:extLst>
              <a:ext uri="{FF2B5EF4-FFF2-40B4-BE49-F238E27FC236}">
                <a16:creationId xmlns:a16="http://schemas.microsoft.com/office/drawing/2014/main" id="{57F3C192-2422-4477-B5E5-7B831937E259}"/>
              </a:ext>
            </a:extLst>
          </p:cNvPr>
          <p:cNvSpPr txBox="1">
            <a:spLocks/>
          </p:cNvSpPr>
          <p:nvPr/>
        </p:nvSpPr>
        <p:spPr>
          <a:xfrm>
            <a:off x="1127641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Meta-Model</a:t>
            </a:r>
          </a:p>
        </p:txBody>
      </p:sp>
    </p:spTree>
    <p:extLst>
      <p:ext uri="{BB962C8B-B14F-4D97-AF65-F5344CB8AC3E}">
        <p14:creationId xmlns:p14="http://schemas.microsoft.com/office/powerpoint/2010/main" val="377330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C166F545-37F3-4781-A2DA-12F87001C9D7}"/>
              </a:ext>
            </a:extLst>
          </p:cNvPr>
          <p:cNvSpPr txBox="1"/>
          <p:nvPr/>
        </p:nvSpPr>
        <p:spPr>
          <a:xfrm>
            <a:off x="253028" y="282407"/>
            <a:ext cx="189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Developer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59924C39-FCF5-4EC3-B486-795C9332B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085925"/>
              </p:ext>
            </p:extLst>
          </p:nvPr>
        </p:nvGraphicFramePr>
        <p:xfrm>
          <a:off x="253028" y="805627"/>
          <a:ext cx="1587776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637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42186976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30760591"/>
                    </a:ext>
                  </a:extLst>
                </a:gridCol>
                <a:gridCol w="3693215">
                  <a:extLst>
                    <a:ext uri="{9D8B030D-6E8A-4147-A177-3AD203B41FA5}">
                      <a16:colId xmlns:a16="http://schemas.microsoft.com/office/drawing/2014/main" val="2575793120"/>
                    </a:ext>
                  </a:extLst>
                </a:gridCol>
                <a:gridCol w="2744090">
                  <a:extLst>
                    <a:ext uri="{9D8B030D-6E8A-4147-A177-3AD203B41FA5}">
                      <a16:colId xmlns:a16="http://schemas.microsoft.com/office/drawing/2014/main" val="3075860251"/>
                    </a:ext>
                  </a:extLst>
                </a:gridCol>
                <a:gridCol w="2744090">
                  <a:extLst>
                    <a:ext uri="{9D8B030D-6E8A-4147-A177-3AD203B41FA5}">
                      <a16:colId xmlns:a16="http://schemas.microsoft.com/office/drawing/2014/main" val="188019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developerID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firstName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familyName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userName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email*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phoneNumber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mobileNumber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Dardan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Rrafshi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DonColon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3"/>
                        </a:rPr>
                        <a:t>dardan.rrafshi@gmail.com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+4915738961242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Karadeniz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HKK_57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4"/>
                        </a:rPr>
                        <a:t>hsnkrdnz57@gmail.com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+4915162472397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Maik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Dürr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Miauzz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5"/>
                        </a:rPr>
                        <a:t>maik.duerr@gmail.com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+491749530195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Wöll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Woellang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6"/>
                        </a:rPr>
                        <a:t>woellang@gmail.com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+491629240215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47F8A18B-3765-42E2-A34F-FC793E38D00D}"/>
              </a:ext>
            </a:extLst>
          </p:cNvPr>
          <p:cNvSpPr txBox="1"/>
          <p:nvPr/>
        </p:nvSpPr>
        <p:spPr>
          <a:xfrm>
            <a:off x="253028" y="2921437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9E545BA7-475F-4F04-81C5-CA686D1D3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035169"/>
              </p:ext>
            </p:extLst>
          </p:nvPr>
        </p:nvGraphicFramePr>
        <p:xfrm>
          <a:off x="253026" y="3444657"/>
          <a:ext cx="1587776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1467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379306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6014498">
                  <a:extLst>
                    <a:ext uri="{9D8B030D-6E8A-4147-A177-3AD203B41FA5}">
                      <a16:colId xmlns:a16="http://schemas.microsoft.com/office/drawing/2014/main" val="1786418790"/>
                    </a:ext>
                  </a:extLst>
                </a:gridCol>
                <a:gridCol w="2462276">
                  <a:extLst>
                    <a:ext uri="{9D8B030D-6E8A-4147-A177-3AD203B41FA5}">
                      <a16:colId xmlns:a16="http://schemas.microsoft.com/office/drawing/2014/main" val="2318308261"/>
                    </a:ext>
                  </a:extLst>
                </a:gridCol>
                <a:gridCol w="865124">
                  <a:extLst>
                    <a:ext uri="{9D8B030D-6E8A-4147-A177-3AD203B41FA5}">
                      <a16:colId xmlns:a16="http://schemas.microsoft.com/office/drawing/2014/main" val="3050302869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708950257"/>
                    </a:ext>
                  </a:extLst>
                </a:gridCol>
                <a:gridCol w="2021092">
                  <a:extLst>
                    <a:ext uri="{9D8B030D-6E8A-4147-A177-3AD203B41FA5}">
                      <a16:colId xmlns:a16="http://schemas.microsoft.com/office/drawing/2014/main" val="80999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appID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homepageUrl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author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Yummy</a:t>
                      </a:r>
                      <a:r>
                        <a:rPr lang="de-DE" sz="1600" b="0" u="none" dirty="0"/>
                        <a:t> Yogurt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A website where you can create your very own Frozen Yogurt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7"/>
                        </a:rPr>
                        <a:t>https://yummy-yogurt.com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/>
                        <a:t>2020-10-26 15:30:36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Vinyl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My own music player webapp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8"/>
                        </a:rPr>
                        <a:t>https://vinyl.com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15:30:45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dirty="0"/>
                        <a:t>A cloud powered mobile app to stay hydrated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9"/>
                        </a:rPr>
                        <a:t>https://sitt.com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Machine</a:t>
                      </a:r>
                      <a:r>
                        <a:rPr lang="de-DE" sz="1600" b="0" u="none" dirty="0"/>
                        <a:t>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dashboard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app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for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machine</a:t>
                      </a:r>
                      <a:r>
                        <a:rPr lang="de-DE" sz="1600" b="0" u="none" dirty="0"/>
                        <a:t>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10"/>
                        </a:rPr>
                        <a:t>https://machine-care.com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1AE88E32-66D6-4D22-B574-E48348947DDC}"/>
              </a:ext>
            </a:extLst>
          </p:cNvPr>
          <p:cNvSpPr txBox="1"/>
          <p:nvPr/>
        </p:nvSpPr>
        <p:spPr>
          <a:xfrm>
            <a:off x="253026" y="8191439"/>
            <a:ext cx="225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Collaborator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5" name="Tabelle 5">
            <a:extLst>
              <a:ext uri="{FF2B5EF4-FFF2-40B4-BE49-F238E27FC236}">
                <a16:creationId xmlns:a16="http://schemas.microsoft.com/office/drawing/2014/main" id="{77480CD5-103D-4342-9D22-309B4192E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847823"/>
              </p:ext>
            </p:extLst>
          </p:nvPr>
        </p:nvGraphicFramePr>
        <p:xfrm>
          <a:off x="271258" y="8714659"/>
          <a:ext cx="2255744" cy="33375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1828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37458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developer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65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2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3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270089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33AA0216-ED44-435B-9E1F-66EDF4479269}"/>
              </a:ext>
            </a:extLst>
          </p:cNvPr>
          <p:cNvSpPr txBox="1"/>
          <p:nvPr/>
        </p:nvSpPr>
        <p:spPr>
          <a:xfrm>
            <a:off x="2767628" y="8191439"/>
            <a:ext cx="3322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ApplicationVersion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1FCD2AEB-E5A1-4ECC-A018-59EAF2DF9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310187"/>
              </p:ext>
            </p:extLst>
          </p:nvPr>
        </p:nvGraphicFramePr>
        <p:xfrm>
          <a:off x="2785858" y="8714659"/>
          <a:ext cx="5537722" cy="33375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8764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316312931"/>
                    </a:ext>
                  </a:extLst>
                </a:gridCol>
                <a:gridCol w="2267712">
                  <a:extLst>
                    <a:ext uri="{9D8B030D-6E8A-4147-A177-3AD203B41FA5}">
                      <a16:colId xmlns:a16="http://schemas.microsoft.com/office/drawing/2014/main" val="242134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version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65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2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3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270089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AB8C24F4-BB33-4DC0-AF9F-0D6B689DB9FB}"/>
              </a:ext>
            </a:extLst>
          </p:cNvPr>
          <p:cNvSpPr txBox="1"/>
          <p:nvPr/>
        </p:nvSpPr>
        <p:spPr>
          <a:xfrm>
            <a:off x="253028" y="5556438"/>
            <a:ext cx="137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System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2" name="Tabelle 5">
            <a:extLst>
              <a:ext uri="{FF2B5EF4-FFF2-40B4-BE49-F238E27FC236}">
                <a16:creationId xmlns:a16="http://schemas.microsoft.com/office/drawing/2014/main" id="{BCD4FF78-6AC1-402F-AAE2-E1C8EE477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25308"/>
              </p:ext>
            </p:extLst>
          </p:nvPr>
        </p:nvGraphicFramePr>
        <p:xfrm>
          <a:off x="253025" y="6079658"/>
          <a:ext cx="1048329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1305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760896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2198939">
                  <a:extLst>
                    <a:ext uri="{9D8B030D-6E8A-4147-A177-3AD203B41FA5}">
                      <a16:colId xmlns:a16="http://schemas.microsoft.com/office/drawing/2014/main" val="1786418790"/>
                    </a:ext>
                  </a:extLst>
                </a:gridCol>
                <a:gridCol w="2136579">
                  <a:extLst>
                    <a:ext uri="{9D8B030D-6E8A-4147-A177-3AD203B41FA5}">
                      <a16:colId xmlns:a16="http://schemas.microsoft.com/office/drawing/2014/main" val="1100656377"/>
                    </a:ext>
                  </a:extLst>
                </a:gridCol>
                <a:gridCol w="1277006">
                  <a:extLst>
                    <a:ext uri="{9D8B030D-6E8A-4147-A177-3AD203B41FA5}">
                      <a16:colId xmlns:a16="http://schemas.microsoft.com/office/drawing/2014/main" val="708950257"/>
                    </a:ext>
                  </a:extLst>
                </a:gridCol>
                <a:gridCol w="2096814">
                  <a:extLst>
                    <a:ext uri="{9D8B030D-6E8A-4147-A177-3AD203B41FA5}">
                      <a16:colId xmlns:a16="http://schemas.microsoft.com/office/drawing/2014/main" val="80999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systemID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docUrl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/>
                        <a:t>2020-10-26 15:30:36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 </a:t>
                      </a:r>
                      <a:r>
                        <a:rPr lang="de-DE" sz="1600" b="0" u="none" dirty="0" err="1"/>
                        <a:t>Tomcat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Wildfly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60E4BB3D-3C34-4B06-B223-3381D02A6833}"/>
              </a:ext>
            </a:extLst>
          </p:cNvPr>
          <p:cNvSpPr txBox="1"/>
          <p:nvPr/>
        </p:nvSpPr>
        <p:spPr>
          <a:xfrm>
            <a:off x="11004331" y="5556438"/>
            <a:ext cx="2614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SystemVersion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6" name="Tabelle 5">
            <a:extLst>
              <a:ext uri="{FF2B5EF4-FFF2-40B4-BE49-F238E27FC236}">
                <a16:creationId xmlns:a16="http://schemas.microsoft.com/office/drawing/2014/main" id="{91A561B6-C9B5-4A74-9685-6ED15D1F6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918321"/>
              </p:ext>
            </p:extLst>
          </p:nvPr>
        </p:nvGraphicFramePr>
        <p:xfrm>
          <a:off x="11004331" y="6079658"/>
          <a:ext cx="512646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5629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24758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135118">
                  <a:extLst>
                    <a:ext uri="{9D8B030D-6E8A-4147-A177-3AD203B41FA5}">
                      <a16:colId xmlns:a16="http://schemas.microsoft.com/office/drawing/2014/main" val="316312931"/>
                    </a:ext>
                  </a:extLst>
                </a:gridCol>
                <a:gridCol w="1910296">
                  <a:extLst>
                    <a:ext uri="{9D8B030D-6E8A-4147-A177-3AD203B41FA5}">
                      <a16:colId xmlns:a16="http://schemas.microsoft.com/office/drawing/2014/main" val="242134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system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version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8" name="Textfeld 17">
            <a:extLst>
              <a:ext uri="{FF2B5EF4-FFF2-40B4-BE49-F238E27FC236}">
                <a16:creationId xmlns:a16="http://schemas.microsoft.com/office/drawing/2014/main" id="{AE513D8B-9B72-4121-83BC-54EE1F291A88}"/>
              </a:ext>
            </a:extLst>
          </p:cNvPr>
          <p:cNvSpPr txBox="1"/>
          <p:nvPr/>
        </p:nvSpPr>
        <p:spPr>
          <a:xfrm>
            <a:off x="8582436" y="8191439"/>
            <a:ext cx="3211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BackendSystem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0" name="Tabelle 5">
            <a:extLst>
              <a:ext uri="{FF2B5EF4-FFF2-40B4-BE49-F238E27FC236}">
                <a16:creationId xmlns:a16="http://schemas.microsoft.com/office/drawing/2014/main" id="{3A63160C-4C6D-4548-8AF2-DF8940E7C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546002"/>
              </p:ext>
            </p:extLst>
          </p:nvPr>
        </p:nvGraphicFramePr>
        <p:xfrm>
          <a:off x="8600668" y="8714659"/>
          <a:ext cx="7530124" cy="33375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0843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56575036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333245749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725863289"/>
                    </a:ext>
                  </a:extLst>
                </a:gridCol>
                <a:gridCol w="2033792">
                  <a:extLst>
                    <a:ext uri="{9D8B030D-6E8A-4147-A177-3AD203B41FA5}">
                      <a16:colId xmlns:a16="http://schemas.microsoft.com/office/drawing/2014/main" val="4241837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system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systemVersion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2.2.0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65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2.2.0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2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2.2.0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3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2.2.0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270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65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5796BD5B-30A7-47B8-947D-A614C7373DD6}"/>
              </a:ext>
            </a:extLst>
          </p:cNvPr>
          <p:cNvSpPr txBox="1"/>
          <p:nvPr/>
        </p:nvSpPr>
        <p:spPr>
          <a:xfrm>
            <a:off x="253026" y="266652"/>
            <a:ext cx="997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View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451795F5-C275-41F2-B93F-A431E6D02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077851"/>
              </p:ext>
            </p:extLst>
          </p:nvPr>
        </p:nvGraphicFramePr>
        <p:xfrm>
          <a:off x="253026" y="789872"/>
          <a:ext cx="1104895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8083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414272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270265469"/>
                    </a:ext>
                  </a:extLst>
                </a:gridCol>
                <a:gridCol w="1962912">
                  <a:extLst>
                    <a:ext uri="{9D8B030D-6E8A-4147-A177-3AD203B41FA5}">
                      <a16:colId xmlns:a16="http://schemas.microsoft.com/office/drawing/2014/main" val="2426510250"/>
                    </a:ext>
                  </a:extLst>
                </a:gridCol>
                <a:gridCol w="1316736">
                  <a:extLst>
                    <a:ext uri="{9D8B030D-6E8A-4147-A177-3AD203B41FA5}">
                      <a16:colId xmlns:a16="http://schemas.microsoft.com/office/drawing/2014/main" val="1386582779"/>
                    </a:ext>
                  </a:extLst>
                </a:gridCol>
                <a:gridCol w="2121408">
                  <a:extLst>
                    <a:ext uri="{9D8B030D-6E8A-4147-A177-3AD203B41FA5}">
                      <a16:colId xmlns:a16="http://schemas.microsoft.com/office/drawing/2014/main" val="2475944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viewID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route*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Log In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login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view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login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Playlist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Displays </a:t>
                      </a:r>
                      <a:r>
                        <a:rPr lang="de-DE" sz="1600" b="0" u="none" dirty="0" err="1"/>
                        <a:t>the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information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playlist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playlist</a:t>
                      </a:r>
                      <a:r>
                        <a:rPr lang="de-DE" sz="1600" b="0" u="none" dirty="0"/>
                        <a:t>/{</a:t>
                      </a:r>
                      <a:r>
                        <a:rPr lang="de-DE" sz="1600" b="0" u="none" dirty="0" err="1"/>
                        <a:t>playlistID</a:t>
                      </a:r>
                      <a:r>
                        <a:rPr lang="de-DE" sz="1600" b="0" u="none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15:30:45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Sign</a:t>
                      </a:r>
                      <a:r>
                        <a:rPr lang="de-DE" sz="1600" b="0" u="none" dirty="0"/>
                        <a:t> Up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sign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up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view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signup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Mixer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view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configure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frozen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yogurt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mixer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0F2DDCF2-11F1-41BB-A7B6-E98F91EBBC22}"/>
              </a:ext>
            </a:extLst>
          </p:cNvPr>
          <p:cNvSpPr txBox="1"/>
          <p:nvPr/>
        </p:nvSpPr>
        <p:spPr>
          <a:xfrm>
            <a:off x="253028" y="2905682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18871003-C178-45A4-8E74-5961B9B55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154355"/>
              </p:ext>
            </p:extLst>
          </p:nvPr>
        </p:nvGraphicFramePr>
        <p:xfrm>
          <a:off x="253026" y="3428902"/>
          <a:ext cx="976879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4412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3413760">
                  <a:extLst>
                    <a:ext uri="{9D8B030D-6E8A-4147-A177-3AD203B41FA5}">
                      <a16:colId xmlns:a16="http://schemas.microsoft.com/office/drawing/2014/main" val="2681338696"/>
                    </a:ext>
                  </a:extLst>
                </a:gridCol>
                <a:gridCol w="1292352">
                  <a:extLst>
                    <a:ext uri="{9D8B030D-6E8A-4147-A177-3AD203B41FA5}">
                      <a16:colId xmlns:a16="http://schemas.microsoft.com/office/drawing/2014/main" val="1711158641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56437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componentID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Track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Display </a:t>
                      </a:r>
                      <a:r>
                        <a:rPr lang="de-DE" sz="1600" b="0" u="none" dirty="0" err="1"/>
                        <a:t>information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about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tracks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Player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component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control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music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player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Volume 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component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set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the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volume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Ingredient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Selector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component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select</a:t>
                      </a:r>
                      <a:r>
                        <a:rPr lang="de-DE" sz="1600" b="0" u="none" dirty="0"/>
                        <a:t> an </a:t>
                      </a:r>
                      <a:r>
                        <a:rPr lang="de-DE" sz="1600" b="0" u="none" dirty="0" err="1"/>
                        <a:t>ingredient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4D852C27-179A-4495-95F8-85D7AD35E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737441"/>
              </p:ext>
            </p:extLst>
          </p:nvPr>
        </p:nvGraphicFramePr>
        <p:xfrm>
          <a:off x="11575453" y="789872"/>
          <a:ext cx="457356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9942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841247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024127">
                  <a:extLst>
                    <a:ext uri="{9D8B030D-6E8A-4147-A177-3AD203B41FA5}">
                      <a16:colId xmlns:a16="http://schemas.microsoft.com/office/drawing/2014/main" val="477261576"/>
                    </a:ext>
                  </a:extLst>
                </a:gridCol>
                <a:gridCol w="1908766">
                  <a:extLst>
                    <a:ext uri="{9D8B030D-6E8A-4147-A177-3AD203B41FA5}">
                      <a16:colId xmlns:a16="http://schemas.microsoft.com/office/drawing/2014/main" val="1521189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sng" dirty="0" err="1"/>
                        <a:t>version</a:t>
                      </a:r>
                      <a:endParaRPr lang="de-DE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addedOn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E96A7B8D-3CE9-4B95-8B17-4ACAB205B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284124"/>
              </p:ext>
            </p:extLst>
          </p:nvPr>
        </p:nvGraphicFramePr>
        <p:xfrm>
          <a:off x="10260857" y="3428902"/>
          <a:ext cx="5888165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8268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821501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051039">
                  <a:extLst>
                    <a:ext uri="{9D8B030D-6E8A-4147-A177-3AD203B41FA5}">
                      <a16:colId xmlns:a16="http://schemas.microsoft.com/office/drawing/2014/main" val="739108326"/>
                    </a:ext>
                  </a:extLst>
                </a:gridCol>
                <a:gridCol w="1932944">
                  <a:extLst>
                    <a:ext uri="{9D8B030D-6E8A-4147-A177-3AD203B41FA5}">
                      <a16:colId xmlns:a16="http://schemas.microsoft.com/office/drawing/2014/main" val="2900126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sng" dirty="0" err="1"/>
                        <a:t>version</a:t>
                      </a:r>
                      <a:endParaRPr lang="de-DE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addedOn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FD9347E8-5496-4643-ADE9-FEAFDC4F146B}"/>
              </a:ext>
            </a:extLst>
          </p:cNvPr>
          <p:cNvSpPr txBox="1"/>
          <p:nvPr/>
        </p:nvSpPr>
        <p:spPr>
          <a:xfrm>
            <a:off x="11575450" y="262477"/>
            <a:ext cx="2237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ViewVersion</a:t>
            </a:r>
            <a:endParaRPr lang="de-DE" b="1" dirty="0"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09B4C51-72F3-4C2F-A711-4F800FEAF3AB}"/>
              </a:ext>
            </a:extLst>
          </p:cNvPr>
          <p:cNvSpPr txBox="1"/>
          <p:nvPr/>
        </p:nvSpPr>
        <p:spPr>
          <a:xfrm>
            <a:off x="10260854" y="2905682"/>
            <a:ext cx="3449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ComponentVersion</a:t>
            </a:r>
            <a:endParaRPr lang="de-DE" b="1" dirty="0">
              <a:latin typeface="+mj-l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D854D01-4EDC-4FB9-945A-C5D3688E52D0}"/>
              </a:ext>
            </a:extLst>
          </p:cNvPr>
          <p:cNvSpPr txBox="1"/>
          <p:nvPr/>
        </p:nvSpPr>
        <p:spPr>
          <a:xfrm>
            <a:off x="253026" y="7442062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SubComponent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4FD1842F-46F4-4BEA-A93F-A5F1818F9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531532"/>
              </p:ext>
            </p:extLst>
          </p:nvPr>
        </p:nvGraphicFramePr>
        <p:xfrm>
          <a:off x="253028" y="7965282"/>
          <a:ext cx="11322423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4388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154200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966941">
                  <a:extLst>
                    <a:ext uri="{9D8B030D-6E8A-4147-A177-3AD203B41FA5}">
                      <a16:colId xmlns:a16="http://schemas.microsoft.com/office/drawing/2014/main" val="2571493481"/>
                    </a:ext>
                  </a:extLst>
                </a:gridCol>
                <a:gridCol w="2633472">
                  <a:extLst>
                    <a:ext uri="{9D8B030D-6E8A-4147-A177-3AD203B41FA5}">
                      <a16:colId xmlns:a16="http://schemas.microsoft.com/office/drawing/2014/main" val="3299445079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00142915"/>
                    </a:ext>
                  </a:extLst>
                </a:gridCol>
                <a:gridCol w="2053497">
                  <a:extLst>
                    <a:ext uri="{9D8B030D-6E8A-4147-A177-3AD203B41FA5}">
                      <a16:colId xmlns:a16="http://schemas.microsoft.com/office/drawing/2014/main" val="61388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subComponent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subComponentVersion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2C229B92-3DD8-452E-B6A6-37E775E479E4}"/>
              </a:ext>
            </a:extLst>
          </p:cNvPr>
          <p:cNvSpPr txBox="1"/>
          <p:nvPr/>
        </p:nvSpPr>
        <p:spPr>
          <a:xfrm>
            <a:off x="253027" y="5544712"/>
            <a:ext cx="2895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ApplicationView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3" name="Tabelle 5">
            <a:extLst>
              <a:ext uri="{FF2B5EF4-FFF2-40B4-BE49-F238E27FC236}">
                <a16:creationId xmlns:a16="http://schemas.microsoft.com/office/drawing/2014/main" id="{CD350CFF-669F-4C6C-A887-8AC8ACE94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615184"/>
              </p:ext>
            </p:extLst>
          </p:nvPr>
        </p:nvGraphicFramePr>
        <p:xfrm>
          <a:off x="253026" y="6062940"/>
          <a:ext cx="6867102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9795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33856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804672">
                  <a:extLst>
                    <a:ext uri="{9D8B030D-6E8A-4147-A177-3AD203B41FA5}">
                      <a16:colId xmlns:a16="http://schemas.microsoft.com/office/drawing/2014/main" val="2571493481"/>
                    </a:ext>
                  </a:extLst>
                </a:gridCol>
                <a:gridCol w="1255776">
                  <a:extLst>
                    <a:ext uri="{9D8B030D-6E8A-4147-A177-3AD203B41FA5}">
                      <a16:colId xmlns:a16="http://schemas.microsoft.com/office/drawing/2014/main" val="3299445079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607250019"/>
                    </a:ext>
                  </a:extLst>
                </a:gridCol>
                <a:gridCol w="1914143">
                  <a:extLst>
                    <a:ext uri="{9D8B030D-6E8A-4147-A177-3AD203B41FA5}">
                      <a16:colId xmlns:a16="http://schemas.microsoft.com/office/drawing/2014/main" val="4147038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BC264243-9169-4D7B-9277-6226BB38B4FE}"/>
              </a:ext>
            </a:extLst>
          </p:cNvPr>
          <p:cNvSpPr txBox="1"/>
          <p:nvPr/>
        </p:nvSpPr>
        <p:spPr>
          <a:xfrm>
            <a:off x="7346338" y="5544712"/>
            <a:ext cx="2914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ViewComponent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7" name="Tabelle 5">
            <a:extLst>
              <a:ext uri="{FF2B5EF4-FFF2-40B4-BE49-F238E27FC236}">
                <a16:creationId xmlns:a16="http://schemas.microsoft.com/office/drawing/2014/main" id="{018E966C-A907-4D1E-A04F-99BC281FE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891176"/>
              </p:ext>
            </p:extLst>
          </p:nvPr>
        </p:nvGraphicFramePr>
        <p:xfrm>
          <a:off x="7346338" y="6055936"/>
          <a:ext cx="8802686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3773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496428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472714">
                  <a:extLst>
                    <a:ext uri="{9D8B030D-6E8A-4147-A177-3AD203B41FA5}">
                      <a16:colId xmlns:a16="http://schemas.microsoft.com/office/drawing/2014/main" val="2571493481"/>
                    </a:ext>
                  </a:extLst>
                </a:gridCol>
                <a:gridCol w="1840992">
                  <a:extLst>
                    <a:ext uri="{9D8B030D-6E8A-4147-A177-3AD203B41FA5}">
                      <a16:colId xmlns:a16="http://schemas.microsoft.com/office/drawing/2014/main" val="3299445079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882818246"/>
                    </a:ext>
                  </a:extLst>
                </a:gridCol>
                <a:gridCol w="2030688">
                  <a:extLst>
                    <a:ext uri="{9D8B030D-6E8A-4147-A177-3AD203B41FA5}">
                      <a16:colId xmlns:a16="http://schemas.microsoft.com/office/drawing/2014/main" val="2415781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26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12C897C-A18A-41C9-A64C-7A9FA7A9129E}"/>
              </a:ext>
            </a:extLst>
          </p:cNvPr>
          <p:cNvSpPr txBox="1"/>
          <p:nvPr/>
        </p:nvSpPr>
        <p:spPr>
          <a:xfrm>
            <a:off x="4227618" y="298173"/>
            <a:ext cx="1921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Parameter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0AD875E2-60DA-472D-B032-D2EA53B34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248253"/>
              </p:ext>
            </p:extLst>
          </p:nvPr>
        </p:nvGraphicFramePr>
        <p:xfrm>
          <a:off x="4227620" y="821393"/>
          <a:ext cx="11921405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8316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292096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4962144">
                  <a:extLst>
                    <a:ext uri="{9D8B030D-6E8A-4147-A177-3AD203B41FA5}">
                      <a16:colId xmlns:a16="http://schemas.microsoft.com/office/drawing/2014/main" val="2357288114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88730522"/>
                    </a:ext>
                  </a:extLst>
                </a:gridCol>
                <a:gridCol w="2042879">
                  <a:extLst>
                    <a:ext uri="{9D8B030D-6E8A-4147-A177-3AD203B41FA5}">
                      <a16:colId xmlns:a16="http://schemas.microsoft.com/office/drawing/2014/main" val="1879977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parameterID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databaseUrl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host </a:t>
                      </a:r>
                      <a:r>
                        <a:rPr lang="de-DE" sz="1600" b="0" u="none" dirty="0" err="1"/>
                        <a:t>url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the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database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userName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</a:t>
                      </a:r>
                      <a:r>
                        <a:rPr lang="de-DE" sz="1600" b="0" u="none" dirty="0" err="1"/>
                        <a:t>user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system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sortBy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Sort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list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by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criteria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backgroundColor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</a:t>
                      </a:r>
                      <a:r>
                        <a:rPr lang="de-DE" sz="1600" b="0" u="none" dirty="0" err="1"/>
                        <a:t>background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color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an </a:t>
                      </a:r>
                      <a:r>
                        <a:rPr lang="de-DE" sz="1600" b="0" u="none" dirty="0" err="1"/>
                        <a:t>element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B4515603-387A-4C35-8CB1-83B98137B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18627"/>
              </p:ext>
            </p:extLst>
          </p:nvPr>
        </p:nvGraphicFramePr>
        <p:xfrm>
          <a:off x="253026" y="821393"/>
          <a:ext cx="369311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8812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70499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typeID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description*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Filter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Sort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Styling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Configuration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C2097AEC-8E34-4756-8CCC-F6FBCC9BADAA}"/>
              </a:ext>
            </a:extLst>
          </p:cNvPr>
          <p:cNvSpPr txBox="1"/>
          <p:nvPr/>
        </p:nvSpPr>
        <p:spPr>
          <a:xfrm>
            <a:off x="253026" y="298173"/>
            <a:ext cx="2721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ParameterType</a:t>
            </a:r>
            <a:endParaRPr lang="de-DE" b="1" dirty="0"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6CF8E24-A55E-4B04-B5B5-DBF544C0EF5D}"/>
              </a:ext>
            </a:extLst>
          </p:cNvPr>
          <p:cNvSpPr txBox="1"/>
          <p:nvPr/>
        </p:nvSpPr>
        <p:spPr>
          <a:xfrm>
            <a:off x="253028" y="2937203"/>
            <a:ext cx="3161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ParameterVersion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7" name="Tabelle 5">
            <a:extLst>
              <a:ext uri="{FF2B5EF4-FFF2-40B4-BE49-F238E27FC236}">
                <a16:creationId xmlns:a16="http://schemas.microsoft.com/office/drawing/2014/main" id="{697E84B8-90F5-4C68-BC8B-FE6D1B433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063641"/>
              </p:ext>
            </p:extLst>
          </p:nvPr>
        </p:nvGraphicFramePr>
        <p:xfrm>
          <a:off x="253024" y="3460423"/>
          <a:ext cx="978099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19744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82905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57775646"/>
                    </a:ext>
                  </a:extLst>
                </a:gridCol>
                <a:gridCol w="1438656">
                  <a:extLst>
                    <a:ext uri="{9D8B030D-6E8A-4147-A177-3AD203B41FA5}">
                      <a16:colId xmlns:a16="http://schemas.microsoft.com/office/drawing/2014/main" val="1964193012"/>
                    </a:ext>
                  </a:extLst>
                </a:gridCol>
                <a:gridCol w="963168">
                  <a:extLst>
                    <a:ext uri="{9D8B030D-6E8A-4147-A177-3AD203B41FA5}">
                      <a16:colId xmlns:a16="http://schemas.microsoft.com/office/drawing/2014/main" val="2941409742"/>
                    </a:ext>
                  </a:extLst>
                </a:gridCol>
                <a:gridCol w="804672">
                  <a:extLst>
                    <a:ext uri="{9D8B030D-6E8A-4147-A177-3AD203B41FA5}">
                      <a16:colId xmlns:a16="http://schemas.microsoft.com/office/drawing/2014/main" val="1759871323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42862136"/>
                    </a:ext>
                  </a:extLst>
                </a:gridCol>
                <a:gridCol w="2206752">
                  <a:extLst>
                    <a:ext uri="{9D8B030D-6E8A-4147-A177-3AD203B41FA5}">
                      <a16:colId xmlns:a16="http://schemas.microsoft.com/office/drawing/2014/main" val="2015010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version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isArray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hasValueHelp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/>
                        <a:t>type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B0729884-56BB-400E-83AF-B80CC67F609A}"/>
              </a:ext>
            </a:extLst>
          </p:cNvPr>
          <p:cNvSpPr txBox="1"/>
          <p:nvPr/>
        </p:nvSpPr>
        <p:spPr>
          <a:xfrm>
            <a:off x="253026" y="5576233"/>
            <a:ext cx="1739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DataType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7" name="Tabelle 5">
            <a:extLst>
              <a:ext uri="{FF2B5EF4-FFF2-40B4-BE49-F238E27FC236}">
                <a16:creationId xmlns:a16="http://schemas.microsoft.com/office/drawing/2014/main" id="{77874631-C057-4599-A034-FE3D7CA7C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797842"/>
              </p:ext>
            </p:extLst>
          </p:nvPr>
        </p:nvGraphicFramePr>
        <p:xfrm>
          <a:off x="253026" y="6099453"/>
          <a:ext cx="228291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44254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43865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typeID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description*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string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decimal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boolean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9" name="Textfeld 28">
            <a:extLst>
              <a:ext uri="{FF2B5EF4-FFF2-40B4-BE49-F238E27FC236}">
                <a16:creationId xmlns:a16="http://schemas.microsoft.com/office/drawing/2014/main" id="{75806346-E2CD-4C28-A56E-CC9A67AA387E}"/>
              </a:ext>
            </a:extLst>
          </p:cNvPr>
          <p:cNvSpPr txBox="1"/>
          <p:nvPr/>
        </p:nvSpPr>
        <p:spPr>
          <a:xfrm>
            <a:off x="2831632" y="5576233"/>
            <a:ext cx="2708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NumberFormat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31" name="Tabelle 5">
            <a:extLst>
              <a:ext uri="{FF2B5EF4-FFF2-40B4-BE49-F238E27FC236}">
                <a16:creationId xmlns:a16="http://schemas.microsoft.com/office/drawing/2014/main" id="{D0FF24E0-A348-4258-9DFE-5F8E38101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028631"/>
              </p:ext>
            </p:extLst>
          </p:nvPr>
        </p:nvGraphicFramePr>
        <p:xfrm>
          <a:off x="2831632" y="6099453"/>
          <a:ext cx="7202384" cy="3362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95252">
                  <a:extLst>
                    <a:ext uri="{9D8B030D-6E8A-4147-A177-3AD203B41FA5}">
                      <a16:colId xmlns:a16="http://schemas.microsoft.com/office/drawing/2014/main" val="1730872656"/>
                    </a:ext>
                  </a:extLst>
                </a:gridCol>
                <a:gridCol w="256086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3446268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min*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 err="1">
                          <a:effectLst/>
                        </a:rPr>
                        <a:t>max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469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7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dirty="0">
                          <a:effectLst/>
                        </a:rPr>
                        <a:t>-32768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18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65535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98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2147483647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4294967295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-9223372036854775808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91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18446744073709551615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041886"/>
                  </a:ext>
                </a:extLst>
              </a:tr>
            </a:tbl>
          </a:graphicData>
        </a:graphic>
      </p:graphicFrame>
      <p:sp>
        <p:nvSpPr>
          <p:cNvPr id="35" name="Textfeld 34">
            <a:extLst>
              <a:ext uri="{FF2B5EF4-FFF2-40B4-BE49-F238E27FC236}">
                <a16:creationId xmlns:a16="http://schemas.microsoft.com/office/drawing/2014/main" id="{11778277-D4D2-439B-BB7B-7D31094C2297}"/>
              </a:ext>
            </a:extLst>
          </p:cNvPr>
          <p:cNvSpPr txBox="1"/>
          <p:nvPr/>
        </p:nvSpPr>
        <p:spPr>
          <a:xfrm>
            <a:off x="10338816" y="2937203"/>
            <a:ext cx="2133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DataFormat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37" name="Tabelle 5">
            <a:extLst>
              <a:ext uri="{FF2B5EF4-FFF2-40B4-BE49-F238E27FC236}">
                <a16:creationId xmlns:a16="http://schemas.microsoft.com/office/drawing/2014/main" id="{B9C3219D-D047-497A-9091-DD2839D51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653305"/>
              </p:ext>
            </p:extLst>
          </p:nvPr>
        </p:nvGraphicFramePr>
        <p:xfrm>
          <a:off x="10338816" y="3460423"/>
          <a:ext cx="5810206" cy="600198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60704">
                  <a:extLst>
                    <a:ext uri="{9D8B030D-6E8A-4147-A177-3AD203B41FA5}">
                      <a16:colId xmlns:a16="http://schemas.microsoft.com/office/drawing/2014/main" val="1730872656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160817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637709">
                  <a:extLst>
                    <a:ext uri="{9D8B030D-6E8A-4147-A177-3AD203B41FA5}">
                      <a16:colId xmlns:a16="http://schemas.microsoft.com/office/drawing/2014/main" val="473194980"/>
                    </a:ext>
                  </a:extLst>
                </a:gridCol>
              </a:tblGrid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type*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>
                          <a:effectLst/>
                        </a:rPr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>
                          <a:effectLst/>
                        </a:rPr>
                        <a:t>f</a:t>
                      </a:r>
                      <a:r>
                        <a:rPr lang="de-DE" sz="1600" b="0" i="0" u="none">
                          <a:effectLst/>
                        </a:rPr>
                        <a:t>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none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31997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18999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983814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686930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uri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468251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560125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hostname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31889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ipv4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233461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ipv6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153395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uuid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006629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float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329530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752924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int8 </a:t>
                      </a:r>
                      <a:r>
                        <a:rPr lang="de-DE" sz="1600" b="0" u="none" dirty="0" err="1"/>
                        <a:t>signed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60945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int8 </a:t>
                      </a:r>
                      <a:r>
                        <a:rPr lang="de-DE" sz="1600" b="0" u="none" dirty="0" err="1"/>
                        <a:t>unsigned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24502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int16 </a:t>
                      </a:r>
                      <a:r>
                        <a:rPr lang="de-DE" sz="1600" b="0" u="none" dirty="0" err="1"/>
                        <a:t>signed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062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32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8BBC6082-E01C-43D6-9733-0E7C00F1E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032604"/>
              </p:ext>
            </p:extLst>
          </p:nvPr>
        </p:nvGraphicFramePr>
        <p:xfrm>
          <a:off x="253028" y="789869"/>
          <a:ext cx="1589599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27085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807187593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1802653678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2028115979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1744959031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318238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required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36E59B25-2981-469B-B684-3C62601E2EE5}"/>
              </a:ext>
            </a:extLst>
          </p:cNvPr>
          <p:cNvSpPr txBox="1"/>
          <p:nvPr/>
        </p:nvSpPr>
        <p:spPr>
          <a:xfrm>
            <a:off x="253026" y="266649"/>
            <a:ext cx="3819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ApplicationParameter</a:t>
            </a:r>
            <a:endParaRPr lang="de-DE" b="1" dirty="0">
              <a:latin typeface="+mj-lt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D33EA2D-77F0-4E13-94D2-8F6C59506B03}"/>
              </a:ext>
            </a:extLst>
          </p:cNvPr>
          <p:cNvSpPr txBox="1"/>
          <p:nvPr/>
        </p:nvSpPr>
        <p:spPr>
          <a:xfrm>
            <a:off x="253026" y="2905679"/>
            <a:ext cx="273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ViewParameter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5" name="Tabelle 5">
            <a:extLst>
              <a:ext uri="{FF2B5EF4-FFF2-40B4-BE49-F238E27FC236}">
                <a16:creationId xmlns:a16="http://schemas.microsoft.com/office/drawing/2014/main" id="{E324BA0A-39FE-4E81-B83B-22B89FE9A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116300"/>
              </p:ext>
            </p:extLst>
          </p:nvPr>
        </p:nvGraphicFramePr>
        <p:xfrm>
          <a:off x="253028" y="3428899"/>
          <a:ext cx="1589599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27085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807187593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1802653678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2028115979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1744959031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318238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required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FF3A013A-CF79-476F-BDBF-1F43CEB66C7F}"/>
              </a:ext>
            </a:extLst>
          </p:cNvPr>
          <p:cNvSpPr txBox="1"/>
          <p:nvPr/>
        </p:nvSpPr>
        <p:spPr>
          <a:xfrm>
            <a:off x="253024" y="5544709"/>
            <a:ext cx="3838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ComponentParameter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1E34C84E-FC8B-49A2-BFB5-E6320730F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967551"/>
              </p:ext>
            </p:extLst>
          </p:nvPr>
        </p:nvGraphicFramePr>
        <p:xfrm>
          <a:off x="253028" y="6067929"/>
          <a:ext cx="1589599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27085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807187593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1802653678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2028115979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1744959031"/>
                    </a:ext>
                  </a:extLst>
                </a:gridCol>
                <a:gridCol w="2270857">
                  <a:extLst>
                    <a:ext uri="{9D8B030D-6E8A-4147-A177-3AD203B41FA5}">
                      <a16:colId xmlns:a16="http://schemas.microsoft.com/office/drawing/2014/main" val="318238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required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69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FAABE8E-64D3-409E-8FA8-E737D34E9CA0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D7BEBCB5-1455-4FA2-8DD9-DC6B927DC14E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2E34FC71-EA08-40DF-91E6-FA44D9F1ABCC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E4AF57F-39E6-43E8-BA44-2DC499E51D18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5E1240F-3FFE-4914-87A3-DBEB87576374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210BA9B8-B588-42C4-85C3-89F65AD53690}"/>
              </a:ext>
            </a:extLst>
          </p:cNvPr>
          <p:cNvSpPr/>
          <p:nvPr/>
        </p:nvSpPr>
        <p:spPr>
          <a:xfrm>
            <a:off x="-1225250" y="4357134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7B759C7-E5F9-4C20-850B-D4C6FB9E1C86}"/>
              </a:ext>
            </a:extLst>
          </p:cNvPr>
          <p:cNvSpPr/>
          <p:nvPr/>
        </p:nvSpPr>
        <p:spPr>
          <a:xfrm>
            <a:off x="4050793" y="448797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8CE4DB7-781D-4470-ACD6-AC042829E392}"/>
              </a:ext>
            </a:extLst>
          </p:cNvPr>
          <p:cNvSpPr/>
          <p:nvPr/>
        </p:nvSpPr>
        <p:spPr>
          <a:xfrm>
            <a:off x="7437241" y="448797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414FEF3-1374-46D3-BA1A-9C36FBF9FC50}"/>
              </a:ext>
            </a:extLst>
          </p:cNvPr>
          <p:cNvSpPr/>
          <p:nvPr/>
        </p:nvSpPr>
        <p:spPr>
          <a:xfrm>
            <a:off x="10823688" y="448797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C342C63-35AF-4B97-986F-05C0D970EFAE}"/>
              </a:ext>
            </a:extLst>
          </p:cNvPr>
          <p:cNvSpPr/>
          <p:nvPr/>
        </p:nvSpPr>
        <p:spPr>
          <a:xfrm>
            <a:off x="7437241" y="755484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Raute 19">
            <a:extLst>
              <a:ext uri="{FF2B5EF4-FFF2-40B4-BE49-F238E27FC236}">
                <a16:creationId xmlns:a16="http://schemas.microsoft.com/office/drawing/2014/main" id="{7AED3B11-FF3E-4E33-9FE7-2D35CA26CDC0}"/>
              </a:ext>
            </a:extLst>
          </p:cNvPr>
          <p:cNvSpPr/>
          <p:nvPr/>
        </p:nvSpPr>
        <p:spPr>
          <a:xfrm>
            <a:off x="7875991" y="609453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2" name="Raute 21">
            <a:extLst>
              <a:ext uri="{FF2B5EF4-FFF2-40B4-BE49-F238E27FC236}">
                <a16:creationId xmlns:a16="http://schemas.microsoft.com/office/drawing/2014/main" id="{75E52E65-0D52-4CE1-90FC-E43A172C355E}"/>
              </a:ext>
            </a:extLst>
          </p:cNvPr>
          <p:cNvSpPr/>
          <p:nvPr/>
        </p:nvSpPr>
        <p:spPr>
          <a:xfrm>
            <a:off x="4489543" y="609453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4" name="Raute 23">
            <a:extLst>
              <a:ext uri="{FF2B5EF4-FFF2-40B4-BE49-F238E27FC236}">
                <a16:creationId xmlns:a16="http://schemas.microsoft.com/office/drawing/2014/main" id="{7ECC95F5-8CB1-4F57-B1F6-A53E9FB8F736}"/>
              </a:ext>
            </a:extLst>
          </p:cNvPr>
          <p:cNvSpPr/>
          <p:nvPr/>
        </p:nvSpPr>
        <p:spPr>
          <a:xfrm>
            <a:off x="11262438" y="609453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F39C95F9-33E2-4745-BD71-290FBA83CF36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>
            <a:off x="4708918" y="5072974"/>
            <a:ext cx="0" cy="102156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13734A0-ECAD-4EF4-895F-50D282CFC466}"/>
              </a:ext>
            </a:extLst>
          </p:cNvPr>
          <p:cNvCxnSpPr>
            <a:cxnSpLocks/>
            <a:stCxn id="18" idx="1"/>
            <a:endCxn id="22" idx="2"/>
          </p:cNvCxnSpPr>
          <p:nvPr/>
        </p:nvCxnSpPr>
        <p:spPr>
          <a:xfrm rot="10800000">
            <a:off x="4708921" y="6533283"/>
            <a:ext cx="2728323" cy="131406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28">
            <a:extLst>
              <a:ext uri="{FF2B5EF4-FFF2-40B4-BE49-F238E27FC236}">
                <a16:creationId xmlns:a16="http://schemas.microsoft.com/office/drawing/2014/main" id="{9A52FE7A-1AE4-4C05-BAC4-4154707BE761}"/>
              </a:ext>
            </a:extLst>
          </p:cNvPr>
          <p:cNvCxnSpPr>
            <a:cxnSpLocks/>
            <a:stCxn id="18" idx="3"/>
            <a:endCxn id="24" idx="2"/>
          </p:cNvCxnSpPr>
          <p:nvPr/>
        </p:nvCxnSpPr>
        <p:spPr>
          <a:xfrm flipV="1">
            <a:off x="8753491" y="6533283"/>
            <a:ext cx="2728322" cy="131406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FC285F5-9CA0-475C-AA61-818F2BB9A62B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>
            <a:off x="11481813" y="5072974"/>
            <a:ext cx="0" cy="102156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5AD9667-007C-4201-A7DF-546CF2BC58C5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8095366" y="5072974"/>
            <a:ext cx="0" cy="102156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1BE6BE6F-8FFC-47F2-9700-8604652701F0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 flipV="1">
            <a:off x="8095366" y="6533283"/>
            <a:ext cx="0" cy="10215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79A9D0AA-FC98-4C7C-B70D-3E73849DE912}"/>
              </a:ext>
            </a:extLst>
          </p:cNvPr>
          <p:cNvSpPr/>
          <p:nvPr/>
        </p:nvSpPr>
        <p:spPr>
          <a:xfrm>
            <a:off x="5744017" y="6015965"/>
            <a:ext cx="1473851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Configuration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EC5D459-EA77-4B74-ACDF-61E56841DB62}"/>
              </a:ext>
            </a:extLst>
          </p:cNvPr>
          <p:cNvSpPr/>
          <p:nvPr/>
        </p:nvSpPr>
        <p:spPr>
          <a:xfrm>
            <a:off x="9135126" y="6015965"/>
            <a:ext cx="147240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Configuration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F7D20A23-81DD-4CA6-B576-20EE72728F8F}"/>
              </a:ext>
            </a:extLst>
          </p:cNvPr>
          <p:cNvSpPr/>
          <p:nvPr/>
        </p:nvSpPr>
        <p:spPr>
          <a:xfrm>
            <a:off x="12521573" y="6015965"/>
            <a:ext cx="147240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Configuration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39F70249-F2E2-4E17-9BCE-71EA551A45B1}"/>
              </a:ext>
            </a:extLst>
          </p:cNvPr>
          <p:cNvCxnSpPr>
            <a:cxnSpLocks/>
            <a:stCxn id="22" idx="3"/>
            <a:endCxn id="46" idx="1"/>
          </p:cNvCxnSpPr>
          <p:nvPr/>
        </p:nvCxnSpPr>
        <p:spPr>
          <a:xfrm flipV="1">
            <a:off x="4928293" y="6308467"/>
            <a:ext cx="815722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0FA1900D-72BC-4525-8C1D-9C58E2B73EAF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4928295" y="6308467"/>
            <a:ext cx="762895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5ABE0A95-D3C2-4FEA-A0EA-0B349C3EF8D1}"/>
              </a:ext>
            </a:extLst>
          </p:cNvPr>
          <p:cNvCxnSpPr>
            <a:cxnSpLocks/>
            <a:stCxn id="20" idx="3"/>
            <a:endCxn id="48" idx="1"/>
          </p:cNvCxnSpPr>
          <p:nvPr/>
        </p:nvCxnSpPr>
        <p:spPr>
          <a:xfrm flipV="1">
            <a:off x="8314743" y="6308467"/>
            <a:ext cx="820385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FA2EA548-F18C-449D-83CF-F11383ACE174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314741" y="6313908"/>
            <a:ext cx="76258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40CD705-B0E3-47B7-B489-CAA77E62A124}"/>
              </a:ext>
            </a:extLst>
          </p:cNvPr>
          <p:cNvCxnSpPr>
            <a:cxnSpLocks/>
            <a:stCxn id="24" idx="3"/>
            <a:endCxn id="50" idx="1"/>
          </p:cNvCxnSpPr>
          <p:nvPr/>
        </p:nvCxnSpPr>
        <p:spPr>
          <a:xfrm flipV="1">
            <a:off x="11701190" y="6308467"/>
            <a:ext cx="820385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993F5AA1-A7AD-4B95-AFCE-D1B46625E0B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1701190" y="6308467"/>
            <a:ext cx="760687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el 1">
            <a:extLst>
              <a:ext uri="{FF2B5EF4-FFF2-40B4-BE49-F238E27FC236}">
                <a16:creationId xmlns:a16="http://schemas.microsoft.com/office/drawing/2014/main" id="{456F60E7-0ACB-429A-B494-9BA7E98C5383}"/>
              </a:ext>
            </a:extLst>
          </p:cNvPr>
          <p:cNvSpPr txBox="1">
            <a:spLocks/>
          </p:cNvSpPr>
          <p:nvPr/>
        </p:nvSpPr>
        <p:spPr>
          <a:xfrm>
            <a:off x="1127641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 err="1"/>
              <a:t>Configuration</a:t>
            </a:r>
            <a:r>
              <a:rPr lang="de-DE" sz="4000" dirty="0"/>
              <a:t>-Model</a:t>
            </a:r>
          </a:p>
        </p:txBody>
      </p:sp>
    </p:spTree>
    <p:extLst>
      <p:ext uri="{BB962C8B-B14F-4D97-AF65-F5344CB8AC3E}">
        <p14:creationId xmlns:p14="http://schemas.microsoft.com/office/powerpoint/2010/main" val="264191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49F6248-149E-4BFB-8A4E-0959518915BE}"/>
              </a:ext>
            </a:extLst>
          </p:cNvPr>
          <p:cNvSpPr txBox="1"/>
          <p:nvPr/>
        </p:nvSpPr>
        <p:spPr>
          <a:xfrm>
            <a:off x="253028" y="266649"/>
            <a:ext cx="4347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ApplicationConfiguration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40980B49-B790-47CB-8DCC-FE7775D7E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974576"/>
              </p:ext>
            </p:extLst>
          </p:nvPr>
        </p:nvGraphicFramePr>
        <p:xfrm>
          <a:off x="253026" y="789869"/>
          <a:ext cx="1589600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5891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13385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316736">
                  <a:extLst>
                    <a:ext uri="{9D8B030D-6E8A-4147-A177-3AD203B41FA5}">
                      <a16:colId xmlns:a16="http://schemas.microsoft.com/office/drawing/2014/main" val="3550176427"/>
                    </a:ext>
                  </a:extLst>
                </a:gridCol>
                <a:gridCol w="1755648">
                  <a:extLst>
                    <a:ext uri="{9D8B030D-6E8A-4147-A177-3AD203B41FA5}">
                      <a16:colId xmlns:a16="http://schemas.microsoft.com/office/drawing/2014/main" val="3532381088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1344480586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82394531"/>
                    </a:ext>
                  </a:extLst>
                </a:gridCol>
                <a:gridCol w="3340608">
                  <a:extLst>
                    <a:ext uri="{9D8B030D-6E8A-4147-A177-3AD203B41FA5}">
                      <a16:colId xmlns:a16="http://schemas.microsoft.com/office/drawing/2014/main" val="2032008900"/>
                    </a:ext>
                  </a:extLst>
                </a:gridCol>
                <a:gridCol w="2170176">
                  <a:extLst>
                    <a:ext uri="{9D8B030D-6E8A-4147-A177-3AD203B41FA5}">
                      <a16:colId xmlns:a16="http://schemas.microsoft.com/office/drawing/2014/main" val="3880268354"/>
                    </a:ext>
                  </a:extLst>
                </a:gridCol>
                <a:gridCol w="1255776">
                  <a:extLst>
                    <a:ext uri="{9D8B030D-6E8A-4147-A177-3AD203B41FA5}">
                      <a16:colId xmlns:a16="http://schemas.microsoft.com/office/drawing/2014/main" val="2287436229"/>
                    </a:ext>
                  </a:extLst>
                </a:gridCol>
                <a:gridCol w="1981922">
                  <a:extLst>
                    <a:ext uri="{9D8B030D-6E8A-4147-A177-3AD203B41FA5}">
                      <a16:colId xmlns:a16="http://schemas.microsoft.com/office/drawing/2014/main" val="3787847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sequence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operator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other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jdbc:mysql</a:t>
                      </a:r>
                      <a:r>
                        <a:rPr lang="de-DE" sz="1600" b="0" u="none" dirty="0"/>
                        <a:t>://localhost:3306/</a:t>
                      </a:r>
                      <a:r>
                        <a:rPr lang="de-DE" sz="1600" b="0" u="none" dirty="0" err="1"/>
                        <a:t>vinyl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rrafshda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jdbc:mysql</a:t>
                      </a:r>
                      <a:r>
                        <a:rPr lang="de-DE" sz="1600" b="0" u="none" dirty="0"/>
                        <a:t>://localhost:3306/</a:t>
                      </a:r>
                      <a:r>
                        <a:rPr lang="de-DE" sz="1600" b="0" u="none" dirty="0" err="1"/>
                        <a:t>yummy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rrafshda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88DD2891-37CE-4355-BE26-73DC30143F7B}"/>
              </a:ext>
            </a:extLst>
          </p:cNvPr>
          <p:cNvSpPr txBox="1"/>
          <p:nvPr/>
        </p:nvSpPr>
        <p:spPr>
          <a:xfrm>
            <a:off x="253026" y="2905679"/>
            <a:ext cx="326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ViewConfiguration</a:t>
            </a:r>
            <a:endParaRPr lang="de-DE" b="1" dirty="0">
              <a:latin typeface="+mj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B3001A1-C167-4422-A496-6FEB8FA3DD40}"/>
              </a:ext>
            </a:extLst>
          </p:cNvPr>
          <p:cNvSpPr txBox="1"/>
          <p:nvPr/>
        </p:nvSpPr>
        <p:spPr>
          <a:xfrm>
            <a:off x="253026" y="5544709"/>
            <a:ext cx="4366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ComponentConfiguration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7" name="Tabelle 5">
            <a:extLst>
              <a:ext uri="{FF2B5EF4-FFF2-40B4-BE49-F238E27FC236}">
                <a16:creationId xmlns:a16="http://schemas.microsoft.com/office/drawing/2014/main" id="{F9DA0372-1152-4B44-A156-26B28CEF3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875038"/>
              </p:ext>
            </p:extLst>
          </p:nvPr>
        </p:nvGraphicFramePr>
        <p:xfrm>
          <a:off x="253026" y="3455089"/>
          <a:ext cx="1589600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7110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3139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267968">
                  <a:extLst>
                    <a:ext uri="{9D8B030D-6E8A-4147-A177-3AD203B41FA5}">
                      <a16:colId xmlns:a16="http://schemas.microsoft.com/office/drawing/2014/main" val="3550176427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3532381088"/>
                    </a:ext>
                  </a:extLst>
                </a:gridCol>
                <a:gridCol w="1121664">
                  <a:extLst>
                    <a:ext uri="{9D8B030D-6E8A-4147-A177-3AD203B41FA5}">
                      <a16:colId xmlns:a16="http://schemas.microsoft.com/office/drawing/2014/main" val="1344480586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282394531"/>
                    </a:ext>
                  </a:extLst>
                </a:gridCol>
                <a:gridCol w="3523488">
                  <a:extLst>
                    <a:ext uri="{9D8B030D-6E8A-4147-A177-3AD203B41FA5}">
                      <a16:colId xmlns:a16="http://schemas.microsoft.com/office/drawing/2014/main" val="2032008900"/>
                    </a:ext>
                  </a:extLst>
                </a:gridCol>
                <a:gridCol w="1914144">
                  <a:extLst>
                    <a:ext uri="{9D8B030D-6E8A-4147-A177-3AD203B41FA5}">
                      <a16:colId xmlns:a16="http://schemas.microsoft.com/office/drawing/2014/main" val="3880268354"/>
                    </a:ext>
                  </a:extLst>
                </a:gridCol>
                <a:gridCol w="1292352">
                  <a:extLst>
                    <a:ext uri="{9D8B030D-6E8A-4147-A177-3AD203B41FA5}">
                      <a16:colId xmlns:a16="http://schemas.microsoft.com/office/drawing/2014/main" val="664218361"/>
                    </a:ext>
                  </a:extLst>
                </a:gridCol>
                <a:gridCol w="1994116">
                  <a:extLst>
                    <a:ext uri="{9D8B030D-6E8A-4147-A177-3AD203B41FA5}">
                      <a16:colId xmlns:a16="http://schemas.microsoft.com/office/drawing/2014/main" val="3650545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sequence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operator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other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36A6FC15-0A65-4AD5-A121-2CC830D17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708197"/>
              </p:ext>
            </p:extLst>
          </p:nvPr>
        </p:nvGraphicFramePr>
        <p:xfrm>
          <a:off x="253026" y="6067929"/>
          <a:ext cx="1589600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5631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86537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267968">
                  <a:extLst>
                    <a:ext uri="{9D8B030D-6E8A-4147-A177-3AD203B41FA5}">
                      <a16:colId xmlns:a16="http://schemas.microsoft.com/office/drawing/2014/main" val="3550176427"/>
                    </a:ext>
                  </a:extLst>
                </a:gridCol>
                <a:gridCol w="1840992">
                  <a:extLst>
                    <a:ext uri="{9D8B030D-6E8A-4147-A177-3AD203B41FA5}">
                      <a16:colId xmlns:a16="http://schemas.microsoft.com/office/drawing/2014/main" val="3532381088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1344480586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82394531"/>
                    </a:ext>
                  </a:extLst>
                </a:gridCol>
                <a:gridCol w="2365248">
                  <a:extLst>
                    <a:ext uri="{9D8B030D-6E8A-4147-A177-3AD203B41FA5}">
                      <a16:colId xmlns:a16="http://schemas.microsoft.com/office/drawing/2014/main" val="2032008900"/>
                    </a:ext>
                  </a:extLst>
                </a:gridCol>
                <a:gridCol w="1670304">
                  <a:extLst>
                    <a:ext uri="{9D8B030D-6E8A-4147-A177-3AD203B41FA5}">
                      <a16:colId xmlns:a16="http://schemas.microsoft.com/office/drawing/2014/main" val="388026835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2156067135"/>
                    </a:ext>
                  </a:extLst>
                </a:gridCol>
                <a:gridCol w="2079460">
                  <a:extLst>
                    <a:ext uri="{9D8B030D-6E8A-4147-A177-3AD203B41FA5}">
                      <a16:colId xmlns:a16="http://schemas.microsoft.com/office/drawing/2014/main" val="3962042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sequence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operator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other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987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632F7DE-0563-402B-BBE5-F3B61FAD9FCC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56E77753-246A-4F02-8FE7-9675D49181BE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A75EEB2C-9C15-4F3B-91F4-889AF35ACE92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73F5987-59E5-4DE1-82E2-071036EFF6A8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CCA4A75-333C-4934-9DAA-E8C9D69F5A6C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E60144ED-CDF1-4AC0-BDD2-09FF00A1B8C2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5FBA890-3B55-4E3B-A7F1-C01EA18CAA03}"/>
              </a:ext>
            </a:extLst>
          </p:cNvPr>
          <p:cNvSpPr/>
          <p:nvPr/>
        </p:nvSpPr>
        <p:spPr>
          <a:xfrm>
            <a:off x="7568300" y="65309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Country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02C6724-51FB-4B13-B58B-4B3CB4C96E10}"/>
              </a:ext>
            </a:extLst>
          </p:cNvPr>
          <p:cNvSpPr/>
          <p:nvPr/>
        </p:nvSpPr>
        <p:spPr>
          <a:xfrm>
            <a:off x="7568300" y="429326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Raute 19">
            <a:extLst>
              <a:ext uri="{FF2B5EF4-FFF2-40B4-BE49-F238E27FC236}">
                <a16:creationId xmlns:a16="http://schemas.microsoft.com/office/drawing/2014/main" id="{E46E129C-E89A-4054-9385-B6A12ADEA3D2}"/>
              </a:ext>
            </a:extLst>
          </p:cNvPr>
          <p:cNvSpPr/>
          <p:nvPr/>
        </p:nvSpPr>
        <p:spPr>
          <a:xfrm>
            <a:off x="8007050" y="5412105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5688572-EB6E-4D8D-829F-E9534D495F09}"/>
              </a:ext>
            </a:extLst>
          </p:cNvPr>
          <p:cNvCxnSpPr>
            <a:cxnSpLocks/>
            <a:stCxn id="12" idx="0"/>
            <a:endCxn id="20" idx="2"/>
          </p:cNvCxnSpPr>
          <p:nvPr/>
        </p:nvCxnSpPr>
        <p:spPr>
          <a:xfrm flipV="1">
            <a:off x="8226425" y="5997107"/>
            <a:ext cx="0" cy="53384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1D23550-E5F0-4403-9C59-F67CDA283FE3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8226425" y="4878261"/>
            <a:ext cx="0" cy="53384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19F036F-AD10-418C-9316-0F10814E35DF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8226425" y="6056688"/>
            <a:ext cx="0" cy="4742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F0FFF685-2CCF-44AA-9830-1F252766BA89}"/>
              </a:ext>
            </a:extLst>
          </p:cNvPr>
          <p:cNvSpPr/>
          <p:nvPr/>
        </p:nvSpPr>
        <p:spPr>
          <a:xfrm>
            <a:off x="10302212" y="429326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3" name="Raute 62">
            <a:extLst>
              <a:ext uri="{FF2B5EF4-FFF2-40B4-BE49-F238E27FC236}">
                <a16:creationId xmlns:a16="http://schemas.microsoft.com/office/drawing/2014/main" id="{61406B58-F692-449B-A258-53D876B0299B}"/>
              </a:ext>
            </a:extLst>
          </p:cNvPr>
          <p:cNvSpPr/>
          <p:nvPr/>
        </p:nvSpPr>
        <p:spPr>
          <a:xfrm>
            <a:off x="10740962" y="5485230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1EF3BD71-3379-4B1C-8B1A-1DB65D003BE3}"/>
              </a:ext>
            </a:extLst>
          </p:cNvPr>
          <p:cNvSpPr/>
          <p:nvPr/>
        </p:nvSpPr>
        <p:spPr>
          <a:xfrm>
            <a:off x="10302212" y="876863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Time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01A2DCD8-2FA0-424E-B277-F78B564614A2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8702677" y="5704605"/>
            <a:ext cx="2038287" cy="826344"/>
          </a:xfrm>
          <a:prstGeom prst="bentConnector3">
            <a:avLst>
              <a:gd name="adj1" fmla="val 310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0C9EF73-696F-4BA1-9B2C-F8DB95F53315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10960337" y="4878263"/>
            <a:ext cx="0" cy="6069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aute 140">
            <a:extLst>
              <a:ext uri="{FF2B5EF4-FFF2-40B4-BE49-F238E27FC236}">
                <a16:creationId xmlns:a16="http://schemas.microsoft.com/office/drawing/2014/main" id="{087B47C2-A494-444B-8232-DC86EE8FF51A}"/>
              </a:ext>
            </a:extLst>
          </p:cNvPr>
          <p:cNvSpPr/>
          <p:nvPr/>
        </p:nvSpPr>
        <p:spPr>
          <a:xfrm>
            <a:off x="10740962" y="7728329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F818D9F5-6AAC-4747-8ACD-D647EDC73577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8702677" y="7115953"/>
            <a:ext cx="2038287" cy="831753"/>
          </a:xfrm>
          <a:prstGeom prst="bentConnector3">
            <a:avLst>
              <a:gd name="adj1" fmla="val 193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hteck 148">
            <a:extLst>
              <a:ext uri="{FF2B5EF4-FFF2-40B4-BE49-F238E27FC236}">
                <a16:creationId xmlns:a16="http://schemas.microsoft.com/office/drawing/2014/main" id="{1F1189B0-907E-4207-A5F5-A4F371051289}"/>
              </a:ext>
            </a:extLst>
          </p:cNvPr>
          <p:cNvSpPr/>
          <p:nvPr/>
        </p:nvSpPr>
        <p:spPr>
          <a:xfrm>
            <a:off x="13036123" y="54077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1CBA34F8-6F17-40D6-80EF-FA22FD48396F}"/>
              </a:ext>
            </a:extLst>
          </p:cNvPr>
          <p:cNvCxnSpPr>
            <a:cxnSpLocks/>
            <a:stCxn id="74" idx="0"/>
            <a:endCxn id="141" idx="2"/>
          </p:cNvCxnSpPr>
          <p:nvPr/>
        </p:nvCxnSpPr>
        <p:spPr>
          <a:xfrm flipV="1">
            <a:off x="10960337" y="8167079"/>
            <a:ext cx="0" cy="6015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>
            <a:extLst>
              <a:ext uri="{FF2B5EF4-FFF2-40B4-BE49-F238E27FC236}">
                <a16:creationId xmlns:a16="http://schemas.microsoft.com/office/drawing/2014/main" id="{3DB9607E-287A-464C-9DDB-B84F2BC97955}"/>
              </a:ext>
            </a:extLst>
          </p:cNvPr>
          <p:cNvSpPr/>
          <p:nvPr/>
        </p:nvSpPr>
        <p:spPr>
          <a:xfrm>
            <a:off x="13036123" y="765520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Time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03F4A0F3-5AC0-4BB1-94F0-3B120DC4BB4C}"/>
              </a:ext>
            </a:extLst>
          </p:cNvPr>
          <p:cNvCxnSpPr>
            <a:cxnSpLocks/>
            <a:stCxn id="141" idx="3"/>
            <a:endCxn id="156" idx="1"/>
          </p:cNvCxnSpPr>
          <p:nvPr/>
        </p:nvCxnSpPr>
        <p:spPr>
          <a:xfrm>
            <a:off x="11179714" y="7947704"/>
            <a:ext cx="185641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CB99D281-4942-4278-8231-3420C43052A9}"/>
              </a:ext>
            </a:extLst>
          </p:cNvPr>
          <p:cNvCxnSpPr>
            <a:cxnSpLocks/>
            <a:stCxn id="141" idx="3"/>
          </p:cNvCxnSpPr>
          <p:nvPr/>
        </p:nvCxnSpPr>
        <p:spPr>
          <a:xfrm>
            <a:off x="11179712" y="7947704"/>
            <a:ext cx="180683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5997979B-99FE-4BB3-A0E5-B6A133D54608}"/>
              </a:ext>
            </a:extLst>
          </p:cNvPr>
          <p:cNvCxnSpPr>
            <a:cxnSpLocks/>
            <a:stCxn id="63" idx="3"/>
            <a:endCxn id="149" idx="1"/>
          </p:cNvCxnSpPr>
          <p:nvPr/>
        </p:nvCxnSpPr>
        <p:spPr>
          <a:xfrm flipV="1">
            <a:off x="11179714" y="5700211"/>
            <a:ext cx="1856411" cy="439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8944CE8C-3FE7-4230-AE88-0EFDFC4F1038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11179712" y="5699195"/>
            <a:ext cx="1806832" cy="541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aute 171">
            <a:extLst>
              <a:ext uri="{FF2B5EF4-FFF2-40B4-BE49-F238E27FC236}">
                <a16:creationId xmlns:a16="http://schemas.microsoft.com/office/drawing/2014/main" id="{92ED46A7-D5E4-4796-BA51-07CD8DC6DF03}"/>
              </a:ext>
            </a:extLst>
          </p:cNvPr>
          <p:cNvSpPr/>
          <p:nvPr/>
        </p:nvSpPr>
        <p:spPr>
          <a:xfrm>
            <a:off x="9374005" y="6530949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87F3F15E-9B7D-423B-A2AF-2D75A4591A0D}"/>
              </a:ext>
            </a:extLst>
          </p:cNvPr>
          <p:cNvSpPr/>
          <p:nvPr/>
        </p:nvSpPr>
        <p:spPr>
          <a:xfrm>
            <a:off x="10302209" y="653076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Address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E427084C-243A-4E43-8749-F642DD4CDACE}"/>
              </a:ext>
            </a:extLst>
          </p:cNvPr>
          <p:cNvCxnSpPr>
            <a:cxnSpLocks/>
            <a:stCxn id="172" idx="3"/>
            <a:endCxn id="174" idx="1"/>
          </p:cNvCxnSpPr>
          <p:nvPr/>
        </p:nvCxnSpPr>
        <p:spPr>
          <a:xfrm flipV="1">
            <a:off x="9812755" y="6823266"/>
            <a:ext cx="489454" cy="18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59131DE0-E713-4B73-A218-4E9D3B18438F}"/>
              </a:ext>
            </a:extLst>
          </p:cNvPr>
          <p:cNvCxnSpPr>
            <a:cxnSpLocks/>
            <a:stCxn id="12" idx="3"/>
            <a:endCxn id="172" idx="1"/>
          </p:cNvCxnSpPr>
          <p:nvPr/>
        </p:nvCxnSpPr>
        <p:spPr>
          <a:xfrm flipV="1">
            <a:off x="8884552" y="6823451"/>
            <a:ext cx="489455" cy="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40FDD17F-3FD8-428B-B880-2815839E986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884550" y="6823450"/>
            <a:ext cx="43875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hteck 186">
            <a:extLst>
              <a:ext uri="{FF2B5EF4-FFF2-40B4-BE49-F238E27FC236}">
                <a16:creationId xmlns:a16="http://schemas.microsoft.com/office/drawing/2014/main" id="{373AC722-0155-4EB2-B931-085B32F7B031}"/>
              </a:ext>
            </a:extLst>
          </p:cNvPr>
          <p:cNvSpPr/>
          <p:nvPr/>
        </p:nvSpPr>
        <p:spPr>
          <a:xfrm>
            <a:off x="4834388" y="653076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Number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Separator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9" name="Raute 188">
            <a:extLst>
              <a:ext uri="{FF2B5EF4-FFF2-40B4-BE49-F238E27FC236}">
                <a16:creationId xmlns:a16="http://schemas.microsoft.com/office/drawing/2014/main" id="{873BFEA1-2D07-4172-BF32-7447856CB4F7}"/>
              </a:ext>
            </a:extLst>
          </p:cNvPr>
          <p:cNvSpPr/>
          <p:nvPr/>
        </p:nvSpPr>
        <p:spPr>
          <a:xfrm>
            <a:off x="6640092" y="653076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440D5533-1CDF-4D56-9088-FB39D734E0BD}"/>
              </a:ext>
            </a:extLst>
          </p:cNvPr>
          <p:cNvCxnSpPr>
            <a:cxnSpLocks/>
            <a:stCxn id="12" idx="1"/>
            <a:endCxn id="189" idx="3"/>
          </p:cNvCxnSpPr>
          <p:nvPr/>
        </p:nvCxnSpPr>
        <p:spPr>
          <a:xfrm flipH="1" flipV="1">
            <a:off x="7078842" y="6823264"/>
            <a:ext cx="489458" cy="1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 Verbindung mit Pfeil 207">
            <a:extLst>
              <a:ext uri="{FF2B5EF4-FFF2-40B4-BE49-F238E27FC236}">
                <a16:creationId xmlns:a16="http://schemas.microsoft.com/office/drawing/2014/main" id="{C6D4E3BF-ACBC-47B1-90BF-56860856C72F}"/>
              </a:ext>
            </a:extLst>
          </p:cNvPr>
          <p:cNvCxnSpPr>
            <a:cxnSpLocks/>
            <a:stCxn id="189" idx="1"/>
            <a:endCxn id="187" idx="3"/>
          </p:cNvCxnSpPr>
          <p:nvPr/>
        </p:nvCxnSpPr>
        <p:spPr>
          <a:xfrm flipH="1">
            <a:off x="6150638" y="6823264"/>
            <a:ext cx="48945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mit Pfeil 210">
            <a:extLst>
              <a:ext uri="{FF2B5EF4-FFF2-40B4-BE49-F238E27FC236}">
                <a16:creationId xmlns:a16="http://schemas.microsoft.com/office/drawing/2014/main" id="{26CDAA4A-FE8A-45D4-A623-BB2A72BA53EC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129546" y="6823173"/>
            <a:ext cx="438754" cy="27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hteck 219">
            <a:extLst>
              <a:ext uri="{FF2B5EF4-FFF2-40B4-BE49-F238E27FC236}">
                <a16:creationId xmlns:a16="http://schemas.microsoft.com/office/drawing/2014/main" id="{CDB95B3A-C098-41AF-B3DB-D99C5B816FAB}"/>
              </a:ext>
            </a:extLst>
          </p:cNvPr>
          <p:cNvSpPr/>
          <p:nvPr/>
        </p:nvSpPr>
        <p:spPr>
          <a:xfrm>
            <a:off x="6201342" y="31697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22" name="Raute 221">
            <a:extLst>
              <a:ext uri="{FF2B5EF4-FFF2-40B4-BE49-F238E27FC236}">
                <a16:creationId xmlns:a16="http://schemas.microsoft.com/office/drawing/2014/main" id="{BA58D9F4-2650-4404-A359-1E5439CD502B}"/>
              </a:ext>
            </a:extLst>
          </p:cNvPr>
          <p:cNvSpPr/>
          <p:nvPr/>
        </p:nvSpPr>
        <p:spPr>
          <a:xfrm>
            <a:off x="5273138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FBC2A779-8917-498A-AAE9-26480D7FDCCC}"/>
              </a:ext>
            </a:extLst>
          </p:cNvPr>
          <p:cNvSpPr/>
          <p:nvPr/>
        </p:nvSpPr>
        <p:spPr>
          <a:xfrm>
            <a:off x="3467432" y="31697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Category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33" name="Gerade Verbindung mit Pfeil 232">
            <a:extLst>
              <a:ext uri="{FF2B5EF4-FFF2-40B4-BE49-F238E27FC236}">
                <a16:creationId xmlns:a16="http://schemas.microsoft.com/office/drawing/2014/main" id="{DFB67C1E-4A3F-44ED-B283-74F162C40CF6}"/>
              </a:ext>
            </a:extLst>
          </p:cNvPr>
          <p:cNvCxnSpPr>
            <a:cxnSpLocks/>
            <a:stCxn id="222" idx="1"/>
            <a:endCxn id="224" idx="3"/>
          </p:cNvCxnSpPr>
          <p:nvPr/>
        </p:nvCxnSpPr>
        <p:spPr>
          <a:xfrm flipH="1">
            <a:off x="4783682" y="3462268"/>
            <a:ext cx="48945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8E0889DD-8CD2-4D29-A2E5-37A37D9F182D}"/>
              </a:ext>
            </a:extLst>
          </p:cNvPr>
          <p:cNvCxnSpPr>
            <a:cxnSpLocks/>
            <a:stCxn id="220" idx="1"/>
            <a:endCxn id="222" idx="3"/>
          </p:cNvCxnSpPr>
          <p:nvPr/>
        </p:nvCxnSpPr>
        <p:spPr>
          <a:xfrm flipH="1">
            <a:off x="5711888" y="3462268"/>
            <a:ext cx="48945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rade Verbindung mit Pfeil 238">
            <a:extLst>
              <a:ext uri="{FF2B5EF4-FFF2-40B4-BE49-F238E27FC236}">
                <a16:creationId xmlns:a16="http://schemas.microsoft.com/office/drawing/2014/main" id="{FC2196DC-0211-4D85-902B-F454255F3DFF}"/>
              </a:ext>
            </a:extLst>
          </p:cNvPr>
          <p:cNvCxnSpPr>
            <a:cxnSpLocks/>
            <a:stCxn id="220" idx="1"/>
          </p:cNvCxnSpPr>
          <p:nvPr/>
        </p:nvCxnSpPr>
        <p:spPr>
          <a:xfrm flipH="1">
            <a:off x="5759450" y="3462268"/>
            <a:ext cx="44189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aute 243">
            <a:extLst>
              <a:ext uri="{FF2B5EF4-FFF2-40B4-BE49-F238E27FC236}">
                <a16:creationId xmlns:a16="http://schemas.microsoft.com/office/drawing/2014/main" id="{CA3D1D5B-F68D-4B90-83B0-C504C2A253BD}"/>
              </a:ext>
            </a:extLst>
          </p:cNvPr>
          <p:cNvSpPr/>
          <p:nvPr/>
        </p:nvSpPr>
        <p:spPr>
          <a:xfrm>
            <a:off x="5273138" y="5485230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46" name="Raute 245">
            <a:extLst>
              <a:ext uri="{FF2B5EF4-FFF2-40B4-BE49-F238E27FC236}">
                <a16:creationId xmlns:a16="http://schemas.microsoft.com/office/drawing/2014/main" id="{C8C32B49-26C5-46DF-A560-FF6D4F562A3C}"/>
              </a:ext>
            </a:extLst>
          </p:cNvPr>
          <p:cNvSpPr/>
          <p:nvPr/>
        </p:nvSpPr>
        <p:spPr>
          <a:xfrm>
            <a:off x="5273138" y="772254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8CE34190-5A46-43C0-A08A-CEA9CAB1BCD2}"/>
              </a:ext>
            </a:extLst>
          </p:cNvPr>
          <p:cNvSpPr/>
          <p:nvPr/>
        </p:nvSpPr>
        <p:spPr>
          <a:xfrm>
            <a:off x="4834388" y="429326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Currency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49" name="Gerade Verbindung mit Pfeil 248">
            <a:extLst>
              <a:ext uri="{FF2B5EF4-FFF2-40B4-BE49-F238E27FC236}">
                <a16:creationId xmlns:a16="http://schemas.microsoft.com/office/drawing/2014/main" id="{11A5D2B6-C826-439A-BAB0-CDB6C8A26B5E}"/>
              </a:ext>
            </a:extLst>
          </p:cNvPr>
          <p:cNvCxnSpPr>
            <a:cxnSpLocks/>
            <a:stCxn id="248" idx="2"/>
            <a:endCxn id="244" idx="0"/>
          </p:cNvCxnSpPr>
          <p:nvPr/>
        </p:nvCxnSpPr>
        <p:spPr>
          <a:xfrm>
            <a:off x="5492513" y="4878263"/>
            <a:ext cx="0" cy="6069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 Verbindung mit Pfeil 251">
            <a:extLst>
              <a:ext uri="{FF2B5EF4-FFF2-40B4-BE49-F238E27FC236}">
                <a16:creationId xmlns:a16="http://schemas.microsoft.com/office/drawing/2014/main" id="{6AAF1880-6617-4161-A394-D89306B3607A}"/>
              </a:ext>
            </a:extLst>
          </p:cNvPr>
          <p:cNvCxnSpPr>
            <a:cxnSpLocks/>
            <a:endCxn id="244" idx="3"/>
          </p:cNvCxnSpPr>
          <p:nvPr/>
        </p:nvCxnSpPr>
        <p:spPr>
          <a:xfrm rot="10800000">
            <a:off x="5711888" y="5704605"/>
            <a:ext cx="2038284" cy="826066"/>
          </a:xfrm>
          <a:prstGeom prst="bentConnector3">
            <a:avLst>
              <a:gd name="adj1" fmla="val 15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hteck 263">
            <a:extLst>
              <a:ext uri="{FF2B5EF4-FFF2-40B4-BE49-F238E27FC236}">
                <a16:creationId xmlns:a16="http://schemas.microsoft.com/office/drawing/2014/main" id="{6E8556E2-D071-475C-80DD-A91107E80C78}"/>
              </a:ext>
            </a:extLst>
          </p:cNvPr>
          <p:cNvSpPr/>
          <p:nvPr/>
        </p:nvSpPr>
        <p:spPr>
          <a:xfrm>
            <a:off x="2100476" y="54077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Currency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95020402-0673-44FB-A87A-F5932241BDF7}"/>
              </a:ext>
            </a:extLst>
          </p:cNvPr>
          <p:cNvSpPr/>
          <p:nvPr/>
        </p:nvSpPr>
        <p:spPr>
          <a:xfrm>
            <a:off x="2100476" y="765520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Zone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A00609F3-A382-47C7-808F-AF6FCFE30111}"/>
              </a:ext>
            </a:extLst>
          </p:cNvPr>
          <p:cNvSpPr/>
          <p:nvPr/>
        </p:nvSpPr>
        <p:spPr>
          <a:xfrm>
            <a:off x="4834388" y="876863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Timezone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69" name="Gerade Verbindung mit Pfeil 251">
            <a:extLst>
              <a:ext uri="{FF2B5EF4-FFF2-40B4-BE49-F238E27FC236}">
                <a16:creationId xmlns:a16="http://schemas.microsoft.com/office/drawing/2014/main" id="{000404D6-AEA9-4193-B08E-104B1569A143}"/>
              </a:ext>
            </a:extLst>
          </p:cNvPr>
          <p:cNvCxnSpPr>
            <a:cxnSpLocks/>
            <a:endCxn id="246" idx="3"/>
          </p:cNvCxnSpPr>
          <p:nvPr/>
        </p:nvCxnSpPr>
        <p:spPr>
          <a:xfrm rot="10800000" flipV="1">
            <a:off x="5711888" y="7115671"/>
            <a:ext cx="2050434" cy="826252"/>
          </a:xfrm>
          <a:prstGeom prst="bentConnector3">
            <a:avLst>
              <a:gd name="adj1" fmla="val 44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mit Pfeil 275">
            <a:extLst>
              <a:ext uri="{FF2B5EF4-FFF2-40B4-BE49-F238E27FC236}">
                <a16:creationId xmlns:a16="http://schemas.microsoft.com/office/drawing/2014/main" id="{7D543F61-B02C-4552-AE6E-205FC1005F62}"/>
              </a:ext>
            </a:extLst>
          </p:cNvPr>
          <p:cNvCxnSpPr>
            <a:cxnSpLocks/>
            <a:stCxn id="268" idx="0"/>
            <a:endCxn id="246" idx="2"/>
          </p:cNvCxnSpPr>
          <p:nvPr/>
        </p:nvCxnSpPr>
        <p:spPr>
          <a:xfrm flipV="1">
            <a:off x="5492513" y="8161300"/>
            <a:ext cx="0" cy="60734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Gerade Verbindung mit Pfeil 278">
            <a:extLst>
              <a:ext uri="{FF2B5EF4-FFF2-40B4-BE49-F238E27FC236}">
                <a16:creationId xmlns:a16="http://schemas.microsoft.com/office/drawing/2014/main" id="{FA2894A0-3706-4ABF-9247-D5BFF4443FE3}"/>
              </a:ext>
            </a:extLst>
          </p:cNvPr>
          <p:cNvCxnSpPr>
            <a:cxnSpLocks/>
            <a:stCxn id="246" idx="1"/>
            <a:endCxn id="266" idx="3"/>
          </p:cNvCxnSpPr>
          <p:nvPr/>
        </p:nvCxnSpPr>
        <p:spPr>
          <a:xfrm flipH="1">
            <a:off x="3416726" y="7941925"/>
            <a:ext cx="1856412" cy="578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8C91BF1C-0421-4DF5-8BB8-471D9252DB73}"/>
              </a:ext>
            </a:extLst>
          </p:cNvPr>
          <p:cNvCxnSpPr>
            <a:cxnSpLocks/>
            <a:stCxn id="244" idx="1"/>
            <a:endCxn id="264" idx="3"/>
          </p:cNvCxnSpPr>
          <p:nvPr/>
        </p:nvCxnSpPr>
        <p:spPr>
          <a:xfrm flipH="1" flipV="1">
            <a:off x="3416726" y="5700211"/>
            <a:ext cx="1856412" cy="439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EB588468-9005-4183-B167-4CE6733D8146}"/>
              </a:ext>
            </a:extLst>
          </p:cNvPr>
          <p:cNvCxnSpPr>
            <a:cxnSpLocks/>
            <a:stCxn id="244" idx="1"/>
          </p:cNvCxnSpPr>
          <p:nvPr/>
        </p:nvCxnSpPr>
        <p:spPr>
          <a:xfrm flipH="1" flipV="1">
            <a:off x="3466307" y="5697321"/>
            <a:ext cx="1806833" cy="728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 Verbindung mit Pfeil 288">
            <a:extLst>
              <a:ext uri="{FF2B5EF4-FFF2-40B4-BE49-F238E27FC236}">
                <a16:creationId xmlns:a16="http://schemas.microsoft.com/office/drawing/2014/main" id="{50E94A5C-349F-4169-862B-DC7FE93CCC62}"/>
              </a:ext>
            </a:extLst>
          </p:cNvPr>
          <p:cNvCxnSpPr>
            <a:cxnSpLocks/>
            <a:stCxn id="246" idx="1"/>
          </p:cNvCxnSpPr>
          <p:nvPr/>
        </p:nvCxnSpPr>
        <p:spPr>
          <a:xfrm flipH="1">
            <a:off x="3466307" y="7941923"/>
            <a:ext cx="180683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aute 1">
            <a:extLst>
              <a:ext uri="{FF2B5EF4-FFF2-40B4-BE49-F238E27FC236}">
                <a16:creationId xmlns:a16="http://schemas.microsoft.com/office/drawing/2014/main" id="{5733E2D9-93A4-4FC0-B046-62AE291F49D3}"/>
              </a:ext>
            </a:extLst>
          </p:cNvPr>
          <p:cNvSpPr/>
          <p:nvPr/>
        </p:nvSpPr>
        <p:spPr>
          <a:xfrm>
            <a:off x="8007050" y="996564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79DA7F6-12C7-4A7B-ACCC-FAC74A14B24A}"/>
              </a:ext>
            </a:extLst>
          </p:cNvPr>
          <p:cNvSpPr/>
          <p:nvPr/>
        </p:nvSpPr>
        <p:spPr>
          <a:xfrm>
            <a:off x="6201342" y="989252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Language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313C6FB-B0D2-4CF5-8CEE-3B7874B166CC}"/>
              </a:ext>
            </a:extLst>
          </p:cNvPr>
          <p:cNvSpPr/>
          <p:nvPr/>
        </p:nvSpPr>
        <p:spPr>
          <a:xfrm>
            <a:off x="8935258" y="989252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Language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76EE6655-5630-44B7-8231-259F10ECAD6C}"/>
              </a:ext>
            </a:extLst>
          </p:cNvPr>
          <p:cNvCxnSpPr>
            <a:cxnSpLocks/>
            <a:stCxn id="12" idx="2"/>
            <a:endCxn id="2" idx="0"/>
          </p:cNvCxnSpPr>
          <p:nvPr/>
        </p:nvCxnSpPr>
        <p:spPr>
          <a:xfrm>
            <a:off x="8226425" y="7115952"/>
            <a:ext cx="0" cy="284969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6D10777A-13A4-423F-AFC9-7ACE75A4D1B5}"/>
              </a:ext>
            </a:extLst>
          </p:cNvPr>
          <p:cNvCxnSpPr>
            <a:cxnSpLocks/>
            <a:stCxn id="11" idx="3"/>
            <a:endCxn id="2" idx="1"/>
          </p:cNvCxnSpPr>
          <p:nvPr/>
        </p:nvCxnSpPr>
        <p:spPr>
          <a:xfrm>
            <a:off x="7517592" y="10185022"/>
            <a:ext cx="48945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234ECA02-EBA6-44F4-A2DC-59FD4338C9C2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8445800" y="10185022"/>
            <a:ext cx="48945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4C765684-C6AF-440B-833C-0AC282944F8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8445800" y="10185022"/>
            <a:ext cx="43875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94BA7649-F71E-4643-8FF4-B8BD76AC142E}"/>
              </a:ext>
            </a:extLst>
          </p:cNvPr>
          <p:cNvSpPr/>
          <p:nvPr/>
        </p:nvSpPr>
        <p:spPr>
          <a:xfrm>
            <a:off x="8936425" y="317151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Assignment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aute 12">
            <a:extLst>
              <a:ext uri="{FF2B5EF4-FFF2-40B4-BE49-F238E27FC236}">
                <a16:creationId xmlns:a16="http://schemas.microsoft.com/office/drawing/2014/main" id="{B8A91A15-CBCF-49DF-B823-9E5302386F25}"/>
              </a:ext>
            </a:extLst>
          </p:cNvPr>
          <p:cNvSpPr/>
          <p:nvPr/>
        </p:nvSpPr>
        <p:spPr>
          <a:xfrm>
            <a:off x="8007046" y="3247542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3BCA410-D9E4-4139-BDE1-BB1F6C0BF58A}"/>
              </a:ext>
            </a:extLst>
          </p:cNvPr>
          <p:cNvCxnSpPr>
            <a:cxnSpLocks/>
            <a:stCxn id="220" idx="3"/>
            <a:endCxn id="13" idx="1"/>
          </p:cNvCxnSpPr>
          <p:nvPr/>
        </p:nvCxnSpPr>
        <p:spPr>
          <a:xfrm>
            <a:off x="7517592" y="3462270"/>
            <a:ext cx="489454" cy="464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AC5B40C-20D6-49A0-BCF9-1C758DB4775C}"/>
              </a:ext>
            </a:extLst>
          </p:cNvPr>
          <p:cNvCxnSpPr>
            <a:cxnSpLocks/>
            <a:stCxn id="13" idx="3"/>
            <a:endCxn id="3" idx="1"/>
          </p:cNvCxnSpPr>
          <p:nvPr/>
        </p:nvCxnSpPr>
        <p:spPr>
          <a:xfrm flipV="1">
            <a:off x="8445798" y="3464016"/>
            <a:ext cx="490629" cy="29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C2871B40-AD81-485A-A614-014E44CFB128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flipH="1" flipV="1">
            <a:off x="8226421" y="3686294"/>
            <a:ext cx="4" cy="6069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C0F88307-F3F8-4C42-AFC4-93B3D8C3E2D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445798" y="3466917"/>
            <a:ext cx="460079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itel 1">
            <a:extLst>
              <a:ext uri="{FF2B5EF4-FFF2-40B4-BE49-F238E27FC236}">
                <a16:creationId xmlns:a16="http://schemas.microsoft.com/office/drawing/2014/main" id="{8D30A816-A7F1-421A-A3E6-58164CF98681}"/>
              </a:ext>
            </a:extLst>
          </p:cNvPr>
          <p:cNvSpPr txBox="1">
            <a:spLocks/>
          </p:cNvSpPr>
          <p:nvPr/>
        </p:nvSpPr>
        <p:spPr>
          <a:xfrm>
            <a:off x="1127641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i18n-Model</a:t>
            </a:r>
          </a:p>
        </p:txBody>
      </p:sp>
    </p:spTree>
    <p:extLst>
      <p:ext uri="{BB962C8B-B14F-4D97-AF65-F5344CB8AC3E}">
        <p14:creationId xmlns:p14="http://schemas.microsoft.com/office/powerpoint/2010/main" val="1896040989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 - Präsentation">
  <a:themeElements>
    <a:clrScheme name="Design - Manuskript - Neu">
      <a:dk1>
        <a:sysClr val="windowText" lastClr="000000"/>
      </a:dk1>
      <a:lt1>
        <a:srgbClr val="E8E8E8"/>
      </a:lt1>
      <a:dk2>
        <a:srgbClr val="203864"/>
      </a:dk2>
      <a:lt2>
        <a:srgbClr val="FFFFFF"/>
      </a:lt2>
      <a:accent1>
        <a:srgbClr val="203864"/>
      </a:accent1>
      <a:accent2>
        <a:srgbClr val="004F23"/>
      </a:accent2>
      <a:accent3>
        <a:srgbClr val="80C000"/>
      </a:accent3>
      <a:accent4>
        <a:srgbClr val="4472C4"/>
      </a:accent4>
      <a:accent5>
        <a:srgbClr val="44546A"/>
      </a:accent5>
      <a:accent6>
        <a:srgbClr val="5E9074"/>
      </a:accent6>
      <a:hlink>
        <a:srgbClr val="44546A"/>
      </a:hlink>
      <a:folHlink>
        <a:srgbClr val="537CC8"/>
      </a:folHlink>
    </a:clrScheme>
    <a:fontScheme name="Vorlage - Manuskript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 - Präsentation" id="{0FF0C24F-6172-4D8E-BF42-CDAFAC3C08DE}" vid="{B5CB16EF-830A-4B0F-9531-494A6CFAF11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- Präsentation</Template>
  <TotalTime>0</TotalTime>
  <Words>1778</Words>
  <Application>Microsoft Office PowerPoint</Application>
  <PresentationFormat>Benutzerdefiniert</PresentationFormat>
  <Paragraphs>1320</Paragraphs>
  <Slides>17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Symbol</vt:lpstr>
      <vt:lpstr>Trebuchet MS</vt:lpstr>
      <vt:lpstr>Wingdings</vt:lpstr>
      <vt:lpstr>Vorlage - Präsentation</vt:lpstr>
      <vt:lpstr>Appman Tool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Dardan Rrafshi</dc:creator>
  <cp:lastModifiedBy>Dardan Rrafshi</cp:lastModifiedBy>
  <cp:revision>598</cp:revision>
  <dcterms:created xsi:type="dcterms:W3CDTF">2020-05-29T00:46:24Z</dcterms:created>
  <dcterms:modified xsi:type="dcterms:W3CDTF">2021-03-05T16:52:03Z</dcterms:modified>
</cp:coreProperties>
</file>