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9"/>
  </p:notesMasterIdLst>
  <p:sldIdLst>
    <p:sldId id="282" r:id="rId2"/>
    <p:sldId id="262" r:id="rId3"/>
    <p:sldId id="263" r:id="rId4"/>
    <p:sldId id="268" r:id="rId5"/>
    <p:sldId id="269" r:id="rId6"/>
    <p:sldId id="270" r:id="rId7"/>
    <p:sldId id="271" r:id="rId8"/>
    <p:sldId id="283" r:id="rId9"/>
    <p:sldId id="289" r:id="rId10"/>
    <p:sldId id="272" r:id="rId11"/>
    <p:sldId id="284" r:id="rId12"/>
    <p:sldId id="265" r:id="rId13"/>
    <p:sldId id="273" r:id="rId14"/>
    <p:sldId id="274" r:id="rId15"/>
    <p:sldId id="285" r:id="rId16"/>
    <p:sldId id="266" r:id="rId17"/>
    <p:sldId id="275" r:id="rId18"/>
    <p:sldId id="286" r:id="rId19"/>
    <p:sldId id="279" r:id="rId20"/>
    <p:sldId id="276" r:id="rId21"/>
    <p:sldId id="291" r:id="rId22"/>
    <p:sldId id="287" r:id="rId23"/>
    <p:sldId id="290" r:id="rId24"/>
    <p:sldId id="278" r:id="rId25"/>
    <p:sldId id="288" r:id="rId26"/>
    <p:sldId id="280" r:id="rId27"/>
    <p:sldId id="281" r:id="rId28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3B9"/>
    <a:srgbClr val="006100"/>
    <a:srgbClr val="C6EFCE"/>
    <a:srgbClr val="9C0006"/>
    <a:srgbClr val="FFC7CE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rgbClr val="B0B3B9"/>
        </a:solidFill>
        <a:ln>
          <a:solidFill>
            <a:schemeClr val="bg2">
              <a:lumMod val="65000"/>
            </a:schemeClr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05/8/layout/radial6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39299800-5EEE-4561-87D3-6E44A14E82C7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de-DE"/>
        </a:p>
      </dgm:t>
    </dgm:pt>
    <dgm:pt modelId="{0A003C4D-8B54-4301-A375-A38447FEAC70}" type="pres">
      <dgm:prSet presAssocID="{9383FB62-5031-48D9-9845-0A9EEF9207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C9485E-99A2-4461-9A9B-85248EDD7FEB}" type="pres">
      <dgm:prSet presAssocID="{56FA3F6C-13E7-4D5A-80FF-71BF251CC1A9}" presName="centerShape" presStyleLbl="node0" presStyleIdx="0" presStyleCnt="1"/>
      <dgm:spPr/>
    </dgm:pt>
    <dgm:pt modelId="{3937ECA2-EC2F-4892-AB9F-493D32A9BEBF}" type="pres">
      <dgm:prSet presAssocID="{624FF054-DE17-46F9-8338-532C84988FC8}" presName="node" presStyleLbl="node1" presStyleIdx="0" presStyleCnt="6">
        <dgm:presLayoutVars>
          <dgm:bulletEnabled val="1"/>
        </dgm:presLayoutVars>
      </dgm:prSet>
      <dgm:spPr/>
    </dgm:pt>
    <dgm:pt modelId="{41293A95-A4EF-4F1B-A074-33F829CABC5E}" type="pres">
      <dgm:prSet presAssocID="{624FF054-DE17-46F9-8338-532C84988FC8}" presName="dummy" presStyleCnt="0"/>
      <dgm:spPr/>
    </dgm:pt>
    <dgm:pt modelId="{92F9E977-FB35-4C12-A1F8-5315937FEB05}" type="pres">
      <dgm:prSet presAssocID="{295CD451-39CC-485B-8951-C95DBC34FBA0}" presName="sibTrans" presStyleLbl="sibTrans2D1" presStyleIdx="0" presStyleCnt="6"/>
      <dgm:spPr/>
    </dgm:pt>
    <dgm:pt modelId="{85D2E22A-FCC9-4CF9-ABA7-E11432784053}" type="pres">
      <dgm:prSet presAssocID="{EE03EFDB-5BEA-4D67-B807-67F2FAC121D8}" presName="node" presStyleLbl="node1" presStyleIdx="1" presStyleCnt="6">
        <dgm:presLayoutVars>
          <dgm:bulletEnabled val="1"/>
        </dgm:presLayoutVars>
      </dgm:prSet>
      <dgm:spPr/>
    </dgm:pt>
    <dgm:pt modelId="{309E370B-6895-4F4F-8386-D31B555ED672}" type="pres">
      <dgm:prSet presAssocID="{EE03EFDB-5BEA-4D67-B807-67F2FAC121D8}" presName="dummy" presStyleCnt="0"/>
      <dgm:spPr/>
    </dgm:pt>
    <dgm:pt modelId="{8C6E56BF-7784-468F-AC29-0778E16EF15D}" type="pres">
      <dgm:prSet presAssocID="{5ED2268F-F103-475C-A06B-0D433C785278}" presName="sibTrans" presStyleLbl="sibTrans2D1" presStyleIdx="1" presStyleCnt="6"/>
      <dgm:spPr/>
    </dgm:pt>
    <dgm:pt modelId="{7FCA9D78-DCB2-40FE-9433-BAEAD2DD887D}" type="pres">
      <dgm:prSet presAssocID="{43F28D01-FBC6-4D78-B288-EEED93799701}" presName="node" presStyleLbl="node1" presStyleIdx="2" presStyleCnt="6">
        <dgm:presLayoutVars>
          <dgm:bulletEnabled val="1"/>
        </dgm:presLayoutVars>
      </dgm:prSet>
      <dgm:spPr/>
    </dgm:pt>
    <dgm:pt modelId="{A1E8A9EF-A159-4ED4-A569-99ABC7C26B29}" type="pres">
      <dgm:prSet presAssocID="{43F28D01-FBC6-4D78-B288-EEED93799701}" presName="dummy" presStyleCnt="0"/>
      <dgm:spPr/>
    </dgm:pt>
    <dgm:pt modelId="{40DEA43E-2083-47A7-99F6-F69056EADB52}" type="pres">
      <dgm:prSet presAssocID="{D01B5B70-20AC-4EF9-A7DD-A88DB3ED9591}" presName="sibTrans" presStyleLbl="sibTrans2D1" presStyleIdx="2" presStyleCnt="6"/>
      <dgm:spPr/>
    </dgm:pt>
    <dgm:pt modelId="{99ED446F-7864-4223-8691-3BCBEEA983B8}" type="pres">
      <dgm:prSet presAssocID="{3341F884-796E-4A8A-962C-6C8095474DF1}" presName="node" presStyleLbl="node1" presStyleIdx="3" presStyleCnt="6">
        <dgm:presLayoutVars>
          <dgm:bulletEnabled val="1"/>
        </dgm:presLayoutVars>
      </dgm:prSet>
      <dgm:spPr/>
    </dgm:pt>
    <dgm:pt modelId="{A425DDD6-607E-4444-92F8-6958B2842BBF}" type="pres">
      <dgm:prSet presAssocID="{3341F884-796E-4A8A-962C-6C8095474DF1}" presName="dummy" presStyleCnt="0"/>
      <dgm:spPr/>
    </dgm:pt>
    <dgm:pt modelId="{767C0532-7102-426B-9DD8-45A51E10D7E4}" type="pres">
      <dgm:prSet presAssocID="{5FA0467B-5E91-4992-A03A-BB4F498CB669}" presName="sibTrans" presStyleLbl="sibTrans2D1" presStyleIdx="3" presStyleCnt="6"/>
      <dgm:spPr/>
    </dgm:pt>
    <dgm:pt modelId="{1B662B7C-E70E-4658-8B09-CF45DAA86FD2}" type="pres">
      <dgm:prSet presAssocID="{E9956B69-0C03-4A1C-A41F-99E3E7EBAE25}" presName="node" presStyleLbl="node1" presStyleIdx="4" presStyleCnt="6">
        <dgm:presLayoutVars>
          <dgm:bulletEnabled val="1"/>
        </dgm:presLayoutVars>
      </dgm:prSet>
      <dgm:spPr/>
    </dgm:pt>
    <dgm:pt modelId="{D7271925-0257-4D61-A5F1-4CA5652DA23B}" type="pres">
      <dgm:prSet presAssocID="{E9956B69-0C03-4A1C-A41F-99E3E7EBAE25}" presName="dummy" presStyleCnt="0"/>
      <dgm:spPr/>
    </dgm:pt>
    <dgm:pt modelId="{437D4893-48C6-47FC-AA05-EA89853E4D43}" type="pres">
      <dgm:prSet presAssocID="{B4BA127B-C005-49EC-9292-96F198785E49}" presName="sibTrans" presStyleLbl="sibTrans2D1" presStyleIdx="4" presStyleCnt="6"/>
      <dgm:spPr/>
    </dgm:pt>
    <dgm:pt modelId="{A84036A2-930D-4721-AA02-E060ECD94162}" type="pres">
      <dgm:prSet presAssocID="{39299800-5EEE-4561-87D3-6E44A14E82C7}" presName="node" presStyleLbl="node1" presStyleIdx="5" presStyleCnt="6">
        <dgm:presLayoutVars>
          <dgm:bulletEnabled val="1"/>
        </dgm:presLayoutVars>
      </dgm:prSet>
      <dgm:spPr/>
    </dgm:pt>
    <dgm:pt modelId="{920576EF-D3FB-4331-8B2C-CA9FA5DBD663}" type="pres">
      <dgm:prSet presAssocID="{39299800-5EEE-4561-87D3-6E44A14E82C7}" presName="dummy" presStyleCnt="0"/>
      <dgm:spPr/>
    </dgm:pt>
    <dgm:pt modelId="{8185839D-003D-4DF1-9D23-A2C25DE4E9F4}" type="pres">
      <dgm:prSet presAssocID="{131D2372-E74F-4D35-BA7B-38355E4A329B}" presName="sibTrans" presStyleLbl="sibTrans2D1" presStyleIdx="5" presStyleCnt="6"/>
      <dgm:spPr/>
    </dgm:pt>
  </dgm:ptLst>
  <dgm:cxnLst>
    <dgm:cxn modelId="{6882E609-486E-4CDE-B34F-EFEC1521FE32}" type="presOf" srcId="{39299800-5EEE-4561-87D3-6E44A14E82C7}" destId="{A84036A2-930D-4721-AA02-E060ECD94162}" srcOrd="0" destOrd="0" presId="urn:microsoft.com/office/officeart/2005/8/layout/radial6"/>
    <dgm:cxn modelId="{E8CAEC09-548D-4822-92D0-7C6B95681C18}" type="presOf" srcId="{D01B5B70-20AC-4EF9-A7DD-A88DB3ED9591}" destId="{40DEA43E-2083-47A7-99F6-F69056EADB52}" srcOrd="0" destOrd="0" presId="urn:microsoft.com/office/officeart/2005/8/layout/radial6"/>
    <dgm:cxn modelId="{2700180D-ACE3-4A56-BDB7-AE65D067B920}" type="presOf" srcId="{43F28D01-FBC6-4D78-B288-EEED93799701}" destId="{7FCA9D78-DCB2-40FE-9433-BAEAD2DD887D}" srcOrd="0" destOrd="0" presId="urn:microsoft.com/office/officeart/2005/8/layout/radial6"/>
    <dgm:cxn modelId="{44789834-8618-41A3-B8AD-6A8391124834}" type="presOf" srcId="{5FA0467B-5E91-4992-A03A-BB4F498CB669}" destId="{767C0532-7102-426B-9DD8-45A51E10D7E4}" srcOrd="0" destOrd="0" presId="urn:microsoft.com/office/officeart/2005/8/layout/radial6"/>
    <dgm:cxn modelId="{71517F44-0FCB-4C19-A2ED-12F46E0D21EC}" type="presOf" srcId="{5ED2268F-F103-475C-A06B-0D433C785278}" destId="{8C6E56BF-7784-468F-AC29-0778E16EF15D}" srcOrd="0" destOrd="0" presId="urn:microsoft.com/office/officeart/2005/8/layout/radial6"/>
    <dgm:cxn modelId="{23FC1767-1503-4A0A-9FB2-CCB50E701F4A}" type="presOf" srcId="{3341F884-796E-4A8A-962C-6C8095474DF1}" destId="{99ED446F-7864-4223-8691-3BCBEEA983B8}" srcOrd="0" destOrd="0" presId="urn:microsoft.com/office/officeart/2005/8/layout/radial6"/>
    <dgm:cxn modelId="{8CB7DE49-0566-42FB-AAAA-8600889F8265}" type="presOf" srcId="{295CD451-39CC-485B-8951-C95DBC34FBA0}" destId="{92F9E977-FB35-4C12-A1F8-5315937FEB05}" srcOrd="0" destOrd="0" presId="urn:microsoft.com/office/officeart/2005/8/layout/radial6"/>
    <dgm:cxn modelId="{D41B2A4B-D43F-4EDA-BE21-7B131035EAFA}" type="presOf" srcId="{B4BA127B-C005-49EC-9292-96F198785E49}" destId="{437D4893-48C6-47FC-AA05-EA89853E4D43}" srcOrd="0" destOrd="0" presId="urn:microsoft.com/office/officeart/2005/8/layout/radial6"/>
    <dgm:cxn modelId="{098E8F6F-6CDD-4FF3-9FD8-AB4ADA77E03B}" type="presOf" srcId="{EE03EFDB-5BEA-4D67-B807-67F2FAC121D8}" destId="{85D2E22A-FCC9-4CF9-ABA7-E11432784053}" srcOrd="0" destOrd="0" presId="urn:microsoft.com/office/officeart/2005/8/layout/radial6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0396699A-FD95-4602-B006-16C7587B7264}" type="presOf" srcId="{9383FB62-5031-48D9-9845-0A9EEF92078D}" destId="{0A003C4D-8B54-4301-A375-A38447FEAC70}" srcOrd="0" destOrd="0" presId="urn:microsoft.com/office/officeart/2005/8/layout/radial6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8B314EA8-83CD-4104-A720-29D7E2AEB270}" type="presOf" srcId="{56FA3F6C-13E7-4D5A-80FF-71BF251CC1A9}" destId="{B4C9485E-99A2-4461-9A9B-85248EDD7FEB}" srcOrd="0" destOrd="0" presId="urn:microsoft.com/office/officeart/2005/8/layout/radial6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196DEAD0-8B07-4186-BCE6-BA8EAB4075AB}" type="presOf" srcId="{624FF054-DE17-46F9-8338-532C84988FC8}" destId="{3937ECA2-EC2F-4892-AB9F-493D32A9BEBF}" srcOrd="0" destOrd="0" presId="urn:microsoft.com/office/officeart/2005/8/layout/radial6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9E47D1E2-B971-4939-8B68-0CA2799D333F}" type="presOf" srcId="{E9956B69-0C03-4A1C-A41F-99E3E7EBAE25}" destId="{1B662B7C-E70E-4658-8B09-CF45DAA86FD2}" srcOrd="0" destOrd="0" presId="urn:microsoft.com/office/officeart/2005/8/layout/radial6"/>
    <dgm:cxn modelId="{814FE0E5-81C3-4106-AFA6-F1F1A3BDEADE}" type="presOf" srcId="{131D2372-E74F-4D35-BA7B-38355E4A329B}" destId="{8185839D-003D-4DF1-9D23-A2C25DE4E9F4}" srcOrd="0" destOrd="0" presId="urn:microsoft.com/office/officeart/2005/8/layout/radial6"/>
    <dgm:cxn modelId="{B2F4F43B-7D56-431A-A338-D739AB185522}" type="presParOf" srcId="{0A003C4D-8B54-4301-A375-A38447FEAC70}" destId="{B4C9485E-99A2-4461-9A9B-85248EDD7FEB}" srcOrd="0" destOrd="0" presId="urn:microsoft.com/office/officeart/2005/8/layout/radial6"/>
    <dgm:cxn modelId="{D1839695-EE14-4574-9ED1-8A0B2693C4FB}" type="presParOf" srcId="{0A003C4D-8B54-4301-A375-A38447FEAC70}" destId="{3937ECA2-EC2F-4892-AB9F-493D32A9BEBF}" srcOrd="1" destOrd="0" presId="urn:microsoft.com/office/officeart/2005/8/layout/radial6"/>
    <dgm:cxn modelId="{6A93EC96-FAB9-441A-AE68-42023FC2F506}" type="presParOf" srcId="{0A003C4D-8B54-4301-A375-A38447FEAC70}" destId="{41293A95-A4EF-4F1B-A074-33F829CABC5E}" srcOrd="2" destOrd="0" presId="urn:microsoft.com/office/officeart/2005/8/layout/radial6"/>
    <dgm:cxn modelId="{E67F1365-A6B1-4F88-AED9-417BE0310108}" type="presParOf" srcId="{0A003C4D-8B54-4301-A375-A38447FEAC70}" destId="{92F9E977-FB35-4C12-A1F8-5315937FEB05}" srcOrd="3" destOrd="0" presId="urn:microsoft.com/office/officeart/2005/8/layout/radial6"/>
    <dgm:cxn modelId="{99133844-D812-41A4-9E5B-03301426CE7E}" type="presParOf" srcId="{0A003C4D-8B54-4301-A375-A38447FEAC70}" destId="{85D2E22A-FCC9-4CF9-ABA7-E11432784053}" srcOrd="4" destOrd="0" presId="urn:microsoft.com/office/officeart/2005/8/layout/radial6"/>
    <dgm:cxn modelId="{23EC779D-4984-4FF6-B9C6-FE411C89109C}" type="presParOf" srcId="{0A003C4D-8B54-4301-A375-A38447FEAC70}" destId="{309E370B-6895-4F4F-8386-D31B555ED672}" srcOrd="5" destOrd="0" presId="urn:microsoft.com/office/officeart/2005/8/layout/radial6"/>
    <dgm:cxn modelId="{7A01E7B9-8D44-4F9A-B119-74DEB498BC2E}" type="presParOf" srcId="{0A003C4D-8B54-4301-A375-A38447FEAC70}" destId="{8C6E56BF-7784-468F-AC29-0778E16EF15D}" srcOrd="6" destOrd="0" presId="urn:microsoft.com/office/officeart/2005/8/layout/radial6"/>
    <dgm:cxn modelId="{20689D52-27E6-4561-BDD7-65B3C41C59D6}" type="presParOf" srcId="{0A003C4D-8B54-4301-A375-A38447FEAC70}" destId="{7FCA9D78-DCB2-40FE-9433-BAEAD2DD887D}" srcOrd="7" destOrd="0" presId="urn:microsoft.com/office/officeart/2005/8/layout/radial6"/>
    <dgm:cxn modelId="{69C41340-6DE2-40C1-955F-E26166DFACD3}" type="presParOf" srcId="{0A003C4D-8B54-4301-A375-A38447FEAC70}" destId="{A1E8A9EF-A159-4ED4-A569-99ABC7C26B29}" srcOrd="8" destOrd="0" presId="urn:microsoft.com/office/officeart/2005/8/layout/radial6"/>
    <dgm:cxn modelId="{16E1DB3A-3545-4815-996C-CECF73D87CDB}" type="presParOf" srcId="{0A003C4D-8B54-4301-A375-A38447FEAC70}" destId="{40DEA43E-2083-47A7-99F6-F69056EADB52}" srcOrd="9" destOrd="0" presId="urn:microsoft.com/office/officeart/2005/8/layout/radial6"/>
    <dgm:cxn modelId="{F4E60F21-B0DF-4E09-BE06-FD072DC55E1C}" type="presParOf" srcId="{0A003C4D-8B54-4301-A375-A38447FEAC70}" destId="{99ED446F-7864-4223-8691-3BCBEEA983B8}" srcOrd="10" destOrd="0" presId="urn:microsoft.com/office/officeart/2005/8/layout/radial6"/>
    <dgm:cxn modelId="{C299372F-42BB-4CEE-B063-FA91D9D99BF9}" type="presParOf" srcId="{0A003C4D-8B54-4301-A375-A38447FEAC70}" destId="{A425DDD6-607E-4444-92F8-6958B2842BBF}" srcOrd="11" destOrd="0" presId="urn:microsoft.com/office/officeart/2005/8/layout/radial6"/>
    <dgm:cxn modelId="{0E0DAD83-94C8-4377-BB44-75B7843FFCE8}" type="presParOf" srcId="{0A003C4D-8B54-4301-A375-A38447FEAC70}" destId="{767C0532-7102-426B-9DD8-45A51E10D7E4}" srcOrd="12" destOrd="0" presId="urn:microsoft.com/office/officeart/2005/8/layout/radial6"/>
    <dgm:cxn modelId="{BD7E608F-A05D-4E67-9163-B6145E2A7468}" type="presParOf" srcId="{0A003C4D-8B54-4301-A375-A38447FEAC70}" destId="{1B662B7C-E70E-4658-8B09-CF45DAA86FD2}" srcOrd="13" destOrd="0" presId="urn:microsoft.com/office/officeart/2005/8/layout/radial6"/>
    <dgm:cxn modelId="{A07543E4-98C8-4C31-A17F-25946182D244}" type="presParOf" srcId="{0A003C4D-8B54-4301-A375-A38447FEAC70}" destId="{D7271925-0257-4D61-A5F1-4CA5652DA23B}" srcOrd="14" destOrd="0" presId="urn:microsoft.com/office/officeart/2005/8/layout/radial6"/>
    <dgm:cxn modelId="{4D47E142-D11B-4193-9B0E-8220350117C7}" type="presParOf" srcId="{0A003C4D-8B54-4301-A375-A38447FEAC70}" destId="{437D4893-48C6-47FC-AA05-EA89853E4D43}" srcOrd="15" destOrd="0" presId="urn:microsoft.com/office/officeart/2005/8/layout/radial6"/>
    <dgm:cxn modelId="{08399C4B-8643-415A-B2A9-DC06830A6630}" type="presParOf" srcId="{0A003C4D-8B54-4301-A375-A38447FEAC70}" destId="{A84036A2-930D-4721-AA02-E060ECD94162}" srcOrd="16" destOrd="0" presId="urn:microsoft.com/office/officeart/2005/8/layout/radial6"/>
    <dgm:cxn modelId="{52A0D36C-249E-428A-B0F2-F19C7C66D937}" type="presParOf" srcId="{0A003C4D-8B54-4301-A375-A38447FEAC70}" destId="{920576EF-D3FB-4331-8B2C-CA9FA5DBD663}" srcOrd="17" destOrd="0" presId="urn:microsoft.com/office/officeart/2005/8/layout/radial6"/>
    <dgm:cxn modelId="{5A6ADD0C-E0D4-46DA-BE7B-3B81C76B7A54}" type="presParOf" srcId="{0A003C4D-8B54-4301-A375-A38447FEAC70}" destId="{8185839D-003D-4DF1-9D23-A2C25DE4E9F4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chemeClr val="bg2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5839D-003D-4DF1-9D23-A2C25DE4E9F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2600000"/>
            <a:gd name="adj2" fmla="val 162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4893-48C6-47FC-AA05-EA89853E4D43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9000000"/>
            <a:gd name="adj2" fmla="val 126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532-7102-426B-9DD8-45A51E10D7E4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5400000"/>
            <a:gd name="adj2" fmla="val 90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A43E-2083-47A7-99F6-F69056EADB52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800000"/>
            <a:gd name="adj2" fmla="val 54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E56BF-7784-468F-AC29-0778E16EF15D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9800000"/>
            <a:gd name="adj2" fmla="val 1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E977-FB35-4C12-A1F8-5315937FEB05}">
      <dsp:nvSpPr>
        <dsp:cNvPr id="0" name=""/>
        <dsp:cNvSpPr/>
      </dsp:nvSpPr>
      <dsp:spPr>
        <a:xfrm>
          <a:off x="4185645" y="1244417"/>
          <a:ext cx="8499203" cy="8499203"/>
        </a:xfrm>
        <a:prstGeom prst="blockArc">
          <a:avLst>
            <a:gd name="adj1" fmla="val 16200000"/>
            <a:gd name="adj2" fmla="val 19800000"/>
            <a:gd name="adj3" fmla="val 4533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485E-99A2-4461-9A9B-85248EDD7FEB}">
      <dsp:nvSpPr>
        <dsp:cNvPr id="0" name=""/>
        <dsp:cNvSpPr/>
      </dsp:nvSpPr>
      <dsp:spPr>
        <a:xfrm>
          <a:off x="6524136" y="3582908"/>
          <a:ext cx="3822221" cy="3822221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Metadata</a:t>
          </a:r>
        </a:p>
      </dsp:txBody>
      <dsp:txXfrm>
        <a:off x="7083887" y="4142659"/>
        <a:ext cx="2702719" cy="2702719"/>
      </dsp:txXfrm>
    </dsp:sp>
    <dsp:sp modelId="{3937ECA2-EC2F-4892-AB9F-493D32A9BEBF}">
      <dsp:nvSpPr>
        <dsp:cNvPr id="0" name=""/>
        <dsp:cNvSpPr/>
      </dsp:nvSpPr>
      <dsp:spPr>
        <a:xfrm>
          <a:off x="7097469" y="2959"/>
          <a:ext cx="2675555" cy="2675555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Configuration</a:t>
          </a:r>
        </a:p>
      </dsp:txBody>
      <dsp:txXfrm>
        <a:off x="7489295" y="394785"/>
        <a:ext cx="1891903" cy="1891903"/>
      </dsp:txXfrm>
    </dsp:sp>
    <dsp:sp modelId="{85D2E22A-FCC9-4CF9-ABA7-E11432784053}">
      <dsp:nvSpPr>
        <dsp:cNvPr id="0" name=""/>
        <dsp:cNvSpPr/>
      </dsp:nvSpPr>
      <dsp:spPr>
        <a:xfrm>
          <a:off x="10694317" y="2079600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I18n</a:t>
          </a:r>
        </a:p>
      </dsp:txBody>
      <dsp:txXfrm>
        <a:off x="11086143" y="2471426"/>
        <a:ext cx="1891903" cy="1891903"/>
      </dsp:txXfrm>
    </dsp:sp>
    <dsp:sp modelId="{7FCA9D78-DCB2-40FE-9433-BAEAD2DD887D}">
      <dsp:nvSpPr>
        <dsp:cNvPr id="0" name=""/>
        <dsp:cNvSpPr/>
      </dsp:nvSpPr>
      <dsp:spPr>
        <a:xfrm>
          <a:off x="10694317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L10N</a:t>
          </a:r>
        </a:p>
      </dsp:txBody>
      <dsp:txXfrm>
        <a:off x="11086143" y="6624708"/>
        <a:ext cx="1891903" cy="1891903"/>
      </dsp:txXfrm>
    </dsp:sp>
    <dsp:sp modelId="{99ED446F-7864-4223-8691-3BCBEEA983B8}">
      <dsp:nvSpPr>
        <dsp:cNvPr id="0" name=""/>
        <dsp:cNvSpPr/>
      </dsp:nvSpPr>
      <dsp:spPr>
        <a:xfrm>
          <a:off x="7097469" y="8309523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Logging</a:t>
          </a:r>
        </a:p>
      </dsp:txBody>
      <dsp:txXfrm>
        <a:off x="7489295" y="8701349"/>
        <a:ext cx="1891903" cy="1891903"/>
      </dsp:txXfrm>
    </dsp:sp>
    <dsp:sp modelId="{1B662B7C-E70E-4658-8B09-CF45DAA86FD2}">
      <dsp:nvSpPr>
        <dsp:cNvPr id="0" name=""/>
        <dsp:cNvSpPr/>
      </dsp:nvSpPr>
      <dsp:spPr>
        <a:xfrm>
          <a:off x="3500622" y="6232882"/>
          <a:ext cx="2675555" cy="2675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Monitoring</a:t>
          </a:r>
        </a:p>
      </dsp:txBody>
      <dsp:txXfrm>
        <a:off x="3892448" y="6624708"/>
        <a:ext cx="1891903" cy="1891903"/>
      </dsp:txXfrm>
    </dsp:sp>
    <dsp:sp modelId="{A84036A2-930D-4721-AA02-E060ECD94162}">
      <dsp:nvSpPr>
        <dsp:cNvPr id="0" name=""/>
        <dsp:cNvSpPr/>
      </dsp:nvSpPr>
      <dsp:spPr>
        <a:xfrm>
          <a:off x="3500622" y="2079600"/>
          <a:ext cx="2675555" cy="2675555"/>
        </a:xfrm>
        <a:prstGeom prst="ellipse">
          <a:avLst/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Licensing</a:t>
          </a:r>
        </a:p>
      </dsp:txBody>
      <dsp:txXfrm>
        <a:off x="3892448" y="2471426"/>
        <a:ext cx="1891903" cy="189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/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yummy-yogurt.com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591DD-DA25-40C0-9637-9105BE6F2894}"/>
              </a:ext>
            </a:extLst>
          </p:cNvPr>
          <p:cNvSpPr txBox="1">
            <a:spLocks/>
          </p:cNvSpPr>
          <p:nvPr/>
        </p:nvSpPr>
        <p:spPr>
          <a:xfrm>
            <a:off x="1904379" y="476748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9600" dirty="0">
                <a:solidFill>
                  <a:schemeClr val="tx2"/>
                </a:solidFill>
              </a:rPr>
              <a:t>Appman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31E742A-44B8-4F3B-A4DA-52A82B3EC61F}"/>
              </a:ext>
            </a:extLst>
          </p:cNvPr>
          <p:cNvSpPr txBox="1">
            <a:spLocks/>
          </p:cNvSpPr>
          <p:nvPr/>
        </p:nvSpPr>
        <p:spPr>
          <a:xfrm>
            <a:off x="1904379" y="667774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B0B3B9"/>
                </a:solidFill>
                <a:latin typeface="+mn-lt"/>
              </a:rPr>
              <a:t>One app to rule them all</a:t>
            </a:r>
          </a:p>
        </p:txBody>
      </p:sp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B4E7088C-AA97-4BC0-AB61-561844B6176B}"/>
              </a:ext>
            </a:extLst>
          </p:cNvPr>
          <p:cNvCxnSpPr>
            <a:cxnSpLocks/>
          </p:cNvCxnSpPr>
          <p:nvPr/>
        </p:nvCxnSpPr>
        <p:spPr>
          <a:xfrm>
            <a:off x="5071269" y="6510101"/>
            <a:ext cx="8077200" cy="0"/>
          </a:xfrm>
          <a:prstGeom prst="line">
            <a:avLst/>
          </a:prstGeom>
          <a:ln w="28575">
            <a:solidFill>
              <a:srgbClr val="B0B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D8071C65-6F7B-461C-9F75-BE1F582BC81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3A9CB1-FA15-497F-9B0E-2892C25048B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 of 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3935F-5174-4123-ABC6-F9FC030F260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37604-CE86-470E-A4F0-AC892A9D99A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F18A97-E3AB-4648-83CD-1574A6304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152" y="373469"/>
            <a:ext cx="2536909" cy="7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41719" y="1185545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19237"/>
              </p:ext>
            </p:extLst>
          </p:nvPr>
        </p:nvGraphicFramePr>
        <p:xfrm>
          <a:off x="341719" y="1708765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35007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4979126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791367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41719" y="3803886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41719" y="6523754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80915"/>
              </p:ext>
            </p:extLst>
          </p:nvPr>
        </p:nvGraphicFramePr>
        <p:xfrm>
          <a:off x="341720" y="4379486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4519">
                  <a:extLst>
                    <a:ext uri="{9D8B030D-6E8A-4147-A177-3AD203B41FA5}">
                      <a16:colId xmlns:a16="http://schemas.microsoft.com/office/drawing/2014/main" val="4054182380"/>
                    </a:ext>
                  </a:extLst>
                </a:gridCol>
                <a:gridCol w="2328001">
                  <a:extLst>
                    <a:ext uri="{9D8B030D-6E8A-4147-A177-3AD203B41FA5}">
                      <a16:colId xmlns:a16="http://schemas.microsoft.com/office/drawing/2014/main" val="4129744516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9163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8080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002954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56858"/>
              </p:ext>
            </p:extLst>
          </p:nvPr>
        </p:nvGraphicFramePr>
        <p:xfrm>
          <a:off x="341718" y="7046974"/>
          <a:ext cx="1751548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1722">
                  <a:extLst>
                    <a:ext uri="{9D8B030D-6E8A-4147-A177-3AD203B41FA5}">
                      <a16:colId xmlns:a16="http://schemas.microsoft.com/office/drawing/2014/main" val="4093715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8094065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1545426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2821318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190171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77258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1978573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8" name="Gerader Verbinder 281">
            <a:extLst>
              <a:ext uri="{FF2B5EF4-FFF2-40B4-BE49-F238E27FC236}">
                <a16:creationId xmlns:a16="http://schemas.microsoft.com/office/drawing/2014/main" id="{094BCB5E-AC3A-43CA-BD8E-84C7E047026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D337EA00-8794-4CA7-BBB7-17BCE1C5326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01001C32-97E6-4EEF-BA22-CB6F0195848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D041-4262-4522-9A37-DDBA6ECFCBF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10 of 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3A6B5-4CA4-4270-BA38-11EE94FF2F1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00504-31D8-4CB8-B8C4-BDCE5C22A3C9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289EE-B45E-49EE-9A1F-A140B831D8C2}"/>
              </a:ext>
            </a:extLst>
          </p:cNvPr>
          <p:cNvSpPr txBox="1"/>
          <p:nvPr/>
        </p:nvSpPr>
        <p:spPr>
          <a:xfrm>
            <a:off x="341718" y="9563026"/>
            <a:ext cx="796043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For the operators „Between“ and „Not between“ the value column must be less equal than the other column.</a:t>
            </a:r>
          </a:p>
        </p:txBody>
      </p:sp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873285E-5CCA-45BA-BF57-8044ECE3E5B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CCF9C7-C4DA-4069-B0DA-4E0EBF906271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11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EBCA2-0451-4181-A403-E40842DDD61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67CD5-8A3C-456A-A0C7-9ABD4DAF2E86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EFCB281-029A-4220-BFD9-A24B47C9A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786673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5174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51744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890494" y="482911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09869" y="5414121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09869" y="4295274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09869" y="5473701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185656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24406" y="49022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185656" y="81856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586122" y="5121618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43781" y="4295277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24406" y="71453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586122" y="6532967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19567" y="482472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43781" y="7584092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19567" y="707221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63159" y="7364717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63156" y="7364717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63159" y="5117224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63156" y="5116208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5744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185653" y="59477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696199" y="6240280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67997" y="6240465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67994" y="6240463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17832" y="59477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23536" y="594777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62286" y="6240277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34082" y="6240277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12990" y="6240187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084786" y="258678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56582" y="258678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50876" y="258678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67126" y="2879281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595332" y="2879281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42894" y="2879281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56582" y="49022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56582" y="713956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17832" y="371027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375957" y="4295277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595332" y="5121618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983920" y="482472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983920" y="707221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17832" y="81856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595332" y="6532684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375957" y="7578314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00170" y="7358939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00170" y="5117224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49752" y="5114334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49752" y="7358936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890494" y="938266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084786" y="93095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18702" y="93095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09869" y="6532966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01036" y="9602035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29244" y="9602035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29244" y="9602035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19869" y="258852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890490" y="266455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01036" y="2879284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29243" y="2881030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09865" y="3103308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29243" y="2883930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el 1">
            <a:extLst>
              <a:ext uri="{FF2B5EF4-FFF2-40B4-BE49-F238E27FC236}">
                <a16:creationId xmlns:a16="http://schemas.microsoft.com/office/drawing/2014/main" id="{3636DC80-B15F-458D-AECC-888C305B8915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cxnSp>
        <p:nvCxnSpPr>
          <p:cNvPr id="73" name="Gerader Verbinder 281">
            <a:extLst>
              <a:ext uri="{FF2B5EF4-FFF2-40B4-BE49-F238E27FC236}">
                <a16:creationId xmlns:a16="http://schemas.microsoft.com/office/drawing/2014/main" id="{8DE2E985-C665-4DDD-9051-B95B54066533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281">
            <a:extLst>
              <a:ext uri="{FF2B5EF4-FFF2-40B4-BE49-F238E27FC236}">
                <a16:creationId xmlns:a16="http://schemas.microsoft.com/office/drawing/2014/main" id="{3E5493E4-7392-4475-8C37-EC4A3445B46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1BED8C-D061-4445-B973-46DA5B85089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12 of 27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9A2C50-BDAA-45B6-B143-F8B93468CFBB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FBAA97-3506-4580-9487-5A7CBA2C420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41718" y="112892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3650"/>
              </p:ext>
            </p:extLst>
          </p:nvPr>
        </p:nvGraphicFramePr>
        <p:xfrm>
          <a:off x="341719" y="1652143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41722" y="368514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07454" y="1128923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44724"/>
              </p:ext>
            </p:extLst>
          </p:nvPr>
        </p:nvGraphicFramePr>
        <p:xfrm>
          <a:off x="11607451" y="1652143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05592"/>
              </p:ext>
            </p:extLst>
          </p:nvPr>
        </p:nvGraphicFramePr>
        <p:xfrm>
          <a:off x="341718" y="4208361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23902"/>
              </p:ext>
            </p:extLst>
          </p:nvPr>
        </p:nvGraphicFramePr>
        <p:xfrm>
          <a:off x="9982704" y="4208361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982708" y="3685141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780093" y="1128923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76953"/>
              </p:ext>
            </p:extLst>
          </p:nvPr>
        </p:nvGraphicFramePr>
        <p:xfrm>
          <a:off x="14780093" y="1652143"/>
          <a:ext cx="30811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883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2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24826"/>
              </p:ext>
            </p:extLst>
          </p:nvPr>
        </p:nvGraphicFramePr>
        <p:xfrm>
          <a:off x="13528578" y="4208361"/>
          <a:ext cx="43327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49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677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28582" y="3685141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41718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69794"/>
              </p:ext>
            </p:extLst>
          </p:nvPr>
        </p:nvGraphicFramePr>
        <p:xfrm>
          <a:off x="341718" y="6764579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12071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46191"/>
              </p:ext>
            </p:extLst>
          </p:nvPr>
        </p:nvGraphicFramePr>
        <p:xfrm>
          <a:off x="14312071" y="6764579"/>
          <a:ext cx="35492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460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746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67695"/>
              </p:ext>
            </p:extLst>
          </p:nvPr>
        </p:nvGraphicFramePr>
        <p:xfrm>
          <a:off x="5843885" y="6764579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43662" y="6241359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C6BA9FC-46DC-4E61-8933-BBFBCCB6190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81">
            <a:extLst>
              <a:ext uri="{FF2B5EF4-FFF2-40B4-BE49-F238E27FC236}">
                <a16:creationId xmlns:a16="http://schemas.microsoft.com/office/drawing/2014/main" id="{AE945758-F5FA-4543-B643-FA073CCE73E1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>
            <a:extLst>
              <a:ext uri="{FF2B5EF4-FFF2-40B4-BE49-F238E27FC236}">
                <a16:creationId xmlns:a16="http://schemas.microsoft.com/office/drawing/2014/main" id="{C89BD2AF-2FBA-4311-9BA9-EE0C4C8AA5D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65D64-7C2F-45E2-B9C6-8EE15EF9569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13 of 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CC3C5-4DA2-4BFA-AB09-F30FAF284A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DA483-AF4C-4DD9-A29D-E8F66DC5033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955339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3869"/>
              </p:ext>
            </p:extLst>
          </p:nvPr>
        </p:nvGraphicFramePr>
        <p:xfrm>
          <a:off x="8874942" y="424841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341720" y="108616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48585"/>
              </p:ext>
            </p:extLst>
          </p:nvPr>
        </p:nvGraphicFramePr>
        <p:xfrm>
          <a:off x="341719" y="160938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67326" y="108616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8555"/>
              </p:ext>
            </p:extLst>
          </p:nvPr>
        </p:nvGraphicFramePr>
        <p:xfrm>
          <a:off x="3867322" y="160938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74942" y="108616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34228"/>
              </p:ext>
            </p:extLst>
          </p:nvPr>
        </p:nvGraphicFramePr>
        <p:xfrm>
          <a:off x="8874942" y="160938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HH:mm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HH:mm:ss.SSS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3016541" y="108616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53857"/>
              </p:ext>
            </p:extLst>
          </p:nvPr>
        </p:nvGraphicFramePr>
        <p:xfrm>
          <a:off x="13016541" y="1609380"/>
          <a:ext cx="484474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073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84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193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341720" y="373296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0580"/>
              </p:ext>
            </p:extLst>
          </p:nvPr>
        </p:nvGraphicFramePr>
        <p:xfrm>
          <a:off x="341721" y="424841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704321" y="373296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2180"/>
              </p:ext>
            </p:extLst>
          </p:nvPr>
        </p:nvGraphicFramePr>
        <p:xfrm>
          <a:off x="5704321" y="424841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90776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352"/>
              </p:ext>
            </p:extLst>
          </p:nvPr>
        </p:nvGraphicFramePr>
        <p:xfrm>
          <a:off x="13890778" y="4248410"/>
          <a:ext cx="397050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443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E0E824AE-2D15-44C2-8963-D82C13A559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CA655080-1A22-4F47-8E48-66CD289447B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3F42EF8D-5F61-4E23-A84A-94F75606E0B2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FC98F8-FB64-47F4-B8F6-854174B255E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14 of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48507-FD8E-487E-8EF4-A215E39DD2C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AAC6C-B5DB-4F26-8B2F-BE893A56885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1F9B4673-4D6B-459B-B655-462C6EC4A067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0091BE-7312-4960-83D7-71D249095583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15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10913-BD6B-4AD2-B973-6DAB9AAFA72D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A06A9-95B8-440B-B161-809F78C5EF7D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EDBDE3-4C51-4A81-BFA8-8CA3CF9A0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438328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0950" y="379335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09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89700" y="487065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075" y="5455658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075" y="4378354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075" y="5504354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0588" y="4870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188" y="494847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19938" y="5167846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6838" y="5163158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0563" y="5387221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59462" y="379335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0950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1724" y="701280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89700" y="70252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075" y="6532965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075" y="6532962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075" y="7610265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050" y="64866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0556" y="5163158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2896" y="817569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0588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2271" y="7071616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1646" y="8395069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6838" y="8395069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0556" y="8395069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59462" y="810256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8212" y="709370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8212" y="49496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1724" y="4870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3428" y="5169065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7587" y="4378354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6962" y="5163161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6965" y="5163161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3428" y="6532963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7587" y="7532455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6962" y="7305309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6965" y="7305305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1">
            <a:extLst>
              <a:ext uri="{FF2B5EF4-FFF2-40B4-BE49-F238E27FC236}">
                <a16:creationId xmlns:a16="http://schemas.microsoft.com/office/drawing/2014/main" id="{5DB00D6F-E063-44A7-866B-F3D3D105A25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53" name="Gerader Verbinder 281">
            <a:extLst>
              <a:ext uri="{FF2B5EF4-FFF2-40B4-BE49-F238E27FC236}">
                <a16:creationId xmlns:a16="http://schemas.microsoft.com/office/drawing/2014/main" id="{8733701E-F85B-4962-924D-26E247866EFD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81">
            <a:extLst>
              <a:ext uri="{FF2B5EF4-FFF2-40B4-BE49-F238E27FC236}">
                <a16:creationId xmlns:a16="http://schemas.microsoft.com/office/drawing/2014/main" id="{1B554E1D-75CE-4B43-BEE9-CC2FE87576B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464B25-EBB3-4EAE-A3F7-6162A485AE2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16 of 27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2C3101-FD75-41AD-943B-3FA4352BA4F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FAD9D6-45D7-4333-97FA-7B51D5E32317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341719" y="1079869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16805"/>
              </p:ext>
            </p:extLst>
          </p:nvPr>
        </p:nvGraphicFramePr>
        <p:xfrm>
          <a:off x="341719" y="1609380"/>
          <a:ext cx="17519560" cy="4450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95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Zurück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Abbrechen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4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6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Nombre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1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1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0589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341719" y="6240462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9029"/>
              </p:ext>
            </p:extLst>
          </p:nvPr>
        </p:nvGraphicFramePr>
        <p:xfrm>
          <a:off x="341718" y="6763682"/>
          <a:ext cx="883925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99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71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0435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5548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22089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62741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132489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391125" y="6240462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45610"/>
              </p:ext>
            </p:extLst>
          </p:nvPr>
        </p:nvGraphicFramePr>
        <p:xfrm>
          <a:off x="9391125" y="6763682"/>
          <a:ext cx="84701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910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857008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951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140998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341720" y="8873201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55237"/>
              </p:ext>
            </p:extLst>
          </p:nvPr>
        </p:nvGraphicFramePr>
        <p:xfrm>
          <a:off x="341719" y="9396421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2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200293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391126" y="8873201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2869"/>
              </p:ext>
            </p:extLst>
          </p:nvPr>
        </p:nvGraphicFramePr>
        <p:xfrm>
          <a:off x="9391125" y="9396421"/>
          <a:ext cx="84701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792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93222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43143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949DA5D7-9C73-4E4E-836F-2F7E2609F10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6787043F-76BA-4AD8-924B-15DF7BF144F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281">
            <a:extLst>
              <a:ext uri="{FF2B5EF4-FFF2-40B4-BE49-F238E27FC236}">
                <a16:creationId xmlns:a16="http://schemas.microsoft.com/office/drawing/2014/main" id="{EC883C46-91FC-467A-BB13-08C51BA418C3}"/>
              </a:ext>
            </a:extLst>
          </p:cNvPr>
          <p:cNvCxnSpPr>
            <a:cxnSpLocks/>
          </p:cNvCxnSpPr>
          <p:nvPr/>
        </p:nvCxnSpPr>
        <p:spPr>
          <a:xfrm>
            <a:off x="341719" y="1158178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989DAF-814D-4526-A3AD-BBD669E19F4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17 of 27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CD5D0-A9AB-4851-8856-3373E134DC6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0C9C0-B2CD-4562-8258-BD31D51AB39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59A8D929-3B32-4CB2-A95B-D77072B1426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89FE0A-C2D4-4B9B-A77D-8A67181E650C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18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FC3A-5A9E-4AC7-AD70-8D32373231F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73C3F-8990-4A4E-BC2D-52DD2E70C90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B9FB061-8E0A-4DE9-8CC0-D0BDD165B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198278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9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0950" y="36035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1600" y="788795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025" y="788795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89700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075" y="4188534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075" y="5362966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075" y="5422107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030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160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025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1972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0722" y="6240463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6550" y="6240463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7938" y="6240463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3778" y="6240463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203" y="6240463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6472" y="6240463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0300" y="36035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050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8425" y="4188534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8425" y="5362966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8425" y="5422107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0349" y="47779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799803" y="5367417"/>
            <a:ext cx="877497" cy="2835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099" y="5070466"/>
            <a:ext cx="283600" cy="87749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77855" y="5389361"/>
            <a:ext cx="877509" cy="239712"/>
          </a:xfrm>
          <a:prstGeom prst="bentConnector3">
            <a:avLst>
              <a:gd name="adj1" fmla="val 999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0300" y="788795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1972" y="788795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7294933" y="6818751"/>
            <a:ext cx="1647495" cy="107591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1513" y="6532961"/>
            <a:ext cx="1073512" cy="16474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3778" y="8180457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6472" y="8180457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7318541" y="6842360"/>
            <a:ext cx="1647494" cy="1028700"/>
          </a:xfrm>
          <a:prstGeom prst="bentConnector3">
            <a:avLst>
              <a:gd name="adj1" fmla="val 1000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6550" y="8180457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00FBE0D3-BAE0-4975-B333-64123135F200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5661289D-DB48-417A-AB2E-DA3CE2B82E7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281">
            <a:extLst>
              <a:ext uri="{FF2B5EF4-FFF2-40B4-BE49-F238E27FC236}">
                <a16:creationId xmlns:a16="http://schemas.microsoft.com/office/drawing/2014/main" id="{B42844B5-073A-4F4B-A683-80B02BAEAEE4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841FA6-7C83-4039-BA02-E570FDBC7677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19 of 27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512BD5-1F11-422F-87EA-A9B26BA41FF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A8217-7BC9-43E1-BDB0-659F72B7535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011EF779-0322-4B7F-9A67-A674FDFBC996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96C4E2-FEC1-42A5-8D5B-66E15CD5BFED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 of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21962-FBBB-44A6-9F4D-6F2C0728E24E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EBB68-9483-4C81-B861-7B8A0414001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D98B18-E6AC-43CE-BF85-4D908E1BB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76075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41718" y="1127983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81437"/>
              </p:ext>
            </p:extLst>
          </p:nvPr>
        </p:nvGraphicFramePr>
        <p:xfrm>
          <a:off x="341719" y="1651203"/>
          <a:ext cx="1751955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154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2318126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325878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FindByID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ProcessStarted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RequestFailed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Error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ProcessEnded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Info (Level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377691" y="3767013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86798"/>
              </p:ext>
            </p:extLst>
          </p:nvPr>
        </p:nvGraphicFramePr>
        <p:xfrm>
          <a:off x="4377691" y="4290233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41718" y="3767013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12662"/>
              </p:ext>
            </p:extLst>
          </p:nvPr>
        </p:nvGraphicFramePr>
        <p:xfrm>
          <a:off x="341719" y="4290233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 (Level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 (Level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 (Level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Debug (Level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00852"/>
              </p:ext>
            </p:extLst>
          </p:nvPr>
        </p:nvGraphicFramePr>
        <p:xfrm>
          <a:off x="341720" y="6929263"/>
          <a:ext cx="74616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554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0554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445052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2"/>
                        </a:rPr>
                        <a:t>https://api.yummy-yogurt.com</a:t>
                      </a:r>
                      <a:r>
                        <a:rPr lang="de-DE" sz="1600" b="0" u="non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41718" y="6406043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4701"/>
              </p:ext>
            </p:extLst>
          </p:nvPr>
        </p:nvGraphicFramePr>
        <p:xfrm>
          <a:off x="8056350" y="4290233"/>
          <a:ext cx="98049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7782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568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60666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536553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5260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The entity with the ID 1 could not be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 to </a:t>
                      </a:r>
                      <a:r>
                        <a:rPr lang="de-DE" sz="1600" b="0" u="none" dirty="0">
                          <a:hlinkClick r:id="rId2"/>
                        </a:rPr>
                        <a:t>https://api.yummy-yogurt.com</a:t>
                      </a:r>
                      <a:r>
                        <a:rPr lang="de-DE" sz="1600" b="0" u="none" dirty="0"/>
                        <a:t> was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056351" y="376701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6394DCE4-58D4-4F72-A8BC-EEE81AE4506C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17" name="Gerader Verbinder 281">
            <a:extLst>
              <a:ext uri="{FF2B5EF4-FFF2-40B4-BE49-F238E27FC236}">
                <a16:creationId xmlns:a16="http://schemas.microsoft.com/office/drawing/2014/main" id="{0D737C10-6C5B-4CA1-A331-7B8FF305FFE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07E164A5-A125-4EF8-B41C-0B2506927B75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A613A-42F3-4D55-98B3-E3E1B485E0E1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20 of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20B34-E14E-4084-99A1-EA55ECBD0FF3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E42E2-D5AA-4029-B5D5-F827E432782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659D0-C84D-46FB-BB34-04D1FAFE89C4}"/>
              </a:ext>
            </a:extLst>
          </p:cNvPr>
          <p:cNvSpPr txBox="1"/>
          <p:nvPr/>
        </p:nvSpPr>
        <p:spPr>
          <a:xfrm>
            <a:off x="288939" y="9377069"/>
            <a:ext cx="751438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The system and systemVersion column in the log record table must be maintained together: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null ↔ systemVersion column is null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not null ↔ systemVersion column is not null</a:t>
            </a: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AB56D-5925-46AF-9540-EBB4F5625D0C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3" name="Gerader Verbinder 281">
            <a:extLst>
              <a:ext uri="{FF2B5EF4-FFF2-40B4-BE49-F238E27FC236}">
                <a16:creationId xmlns:a16="http://schemas.microsoft.com/office/drawing/2014/main" id="{20B84163-CC62-4C09-90FF-2E064FA667D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F39F9A10-617C-45A3-8D0A-E461D118301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B07763-786C-423E-991C-84931D940D43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21 of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56511-3B2B-4976-A8D9-8C1691405313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7F27-02E4-4AD1-A6F6-C31053547F00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033BFD-5EAA-4967-B022-D0ABE74E7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37510"/>
              </p:ext>
            </p:extLst>
          </p:nvPr>
        </p:nvGraphicFramePr>
        <p:xfrm>
          <a:off x="13143318" y="1895043"/>
          <a:ext cx="4717963" cy="4059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006">
                  <a:extLst>
                    <a:ext uri="{9D8B030D-6E8A-4147-A177-3AD203B41FA5}">
                      <a16:colId xmlns:a16="http://schemas.microsoft.com/office/drawing/2014/main" val="1594622722"/>
                    </a:ext>
                  </a:extLst>
                </a:gridCol>
                <a:gridCol w="1548534">
                  <a:extLst>
                    <a:ext uri="{9D8B030D-6E8A-4147-A177-3AD203B41FA5}">
                      <a16:colId xmlns:a16="http://schemas.microsoft.com/office/drawing/2014/main" val="2002076384"/>
                    </a:ext>
                  </a:extLst>
                </a:gridCol>
                <a:gridCol w="1606423">
                  <a:extLst>
                    <a:ext uri="{9D8B030D-6E8A-4147-A177-3AD203B41FA5}">
                      <a16:colId xmlns:a16="http://schemas.microsoft.com/office/drawing/2014/main" val="334343836"/>
                    </a:ext>
                  </a:extLst>
                </a:gridCol>
              </a:tblGrid>
              <a:tr h="630294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key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value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u="none" strike="noStrike" dirty="0">
                          <a:effectLst/>
                        </a:rPr>
                        <a:t>parent</a:t>
                      </a:r>
                      <a:endParaRPr lang="de-DE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25372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6692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1703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8187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9C0006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7919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0827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35610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304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>
                          <a:solidFill>
                            <a:srgbClr val="006100"/>
                          </a:solidFill>
                          <a:effectLst/>
                        </a:rPr>
                        <a:t>X</a:t>
                      </a:r>
                      <a:endParaRPr lang="de-DE" sz="24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u="none" strike="noStrike" dirty="0">
                          <a:solidFill>
                            <a:srgbClr val="006100"/>
                          </a:solidFill>
                          <a:effectLst/>
                        </a:rPr>
                        <a:t>null</a:t>
                      </a:r>
                      <a:endParaRPr lang="de-DE" sz="24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C6EF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593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B6F3831-B8F5-4BF9-8A13-4A44F6BE6990}"/>
              </a:ext>
            </a:extLst>
          </p:cNvPr>
          <p:cNvSpPr txBox="1"/>
          <p:nvPr/>
        </p:nvSpPr>
        <p:spPr>
          <a:xfrm>
            <a:off x="341718" y="1651203"/>
            <a:ext cx="12231282" cy="94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log body can contain a json tree structure or just plain text. There are certain combinations for the columns </a:t>
            </a:r>
            <a:r>
              <a:rPr lang="de-DE" sz="2400" b="1" dirty="0"/>
              <a:t>key</a:t>
            </a:r>
            <a:r>
              <a:rPr lang="de-DE" sz="2400" dirty="0"/>
              <a:t>, </a:t>
            </a:r>
            <a:r>
              <a:rPr lang="de-DE" sz="2400" b="1" dirty="0"/>
              <a:t>value</a:t>
            </a:r>
            <a:r>
              <a:rPr lang="de-DE" sz="2400" dirty="0"/>
              <a:t> and </a:t>
            </a:r>
            <a:r>
              <a:rPr lang="de-DE" sz="2400" b="1" dirty="0"/>
              <a:t>parent</a:t>
            </a:r>
            <a:r>
              <a:rPr lang="de-DE" sz="2400" dirty="0"/>
              <a:t> that are not allowed in the log body.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following </a:t>
            </a:r>
            <a:r>
              <a:rPr lang="de-DE" sz="2400" dirty="0">
                <a:solidFill>
                  <a:srgbClr val="9C0006"/>
                </a:solidFill>
                <a:highlight>
                  <a:srgbClr val="FFC7CE"/>
                </a:highlight>
              </a:rPr>
              <a:t>red</a:t>
            </a:r>
            <a:r>
              <a:rPr lang="de-DE" sz="2400" dirty="0"/>
              <a:t> combinations are not allowed: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and value column are null, there is no reason to insert the row, as it doesn‘t provide any information about the log.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column is null and the others are not null, you try to add a value to a nested object. But only key/value pairs can be added to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value column is null and the others are not null, you try to add a key/value pair to a nested object that doesn‘t provide any information about the log.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The </a:t>
            </a:r>
            <a:r>
              <a:rPr lang="de-DE" sz="2400" dirty="0">
                <a:solidFill>
                  <a:srgbClr val="006100"/>
                </a:solidFill>
                <a:highlight>
                  <a:srgbClr val="C6EFCE"/>
                </a:highlight>
              </a:rPr>
              <a:t>green</a:t>
            </a:r>
            <a:r>
              <a:rPr lang="de-DE" sz="2400" dirty="0"/>
              <a:t> combinations are allowed and have the following meaning: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all columns are not null, you add a key/value pair to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parent column is null, but the others are not null, you add a key/value pair to the root of the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key column is not null and the others are null, you define the key for a nested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If the value column is not null and the others are null, the body is just plain text and not a json object.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467B091D-F126-4CA8-A913-DD66C44188BD}"/>
              </a:ext>
            </a:extLst>
          </p:cNvPr>
          <p:cNvSpPr txBox="1"/>
          <p:nvPr/>
        </p:nvSpPr>
        <p:spPr>
          <a:xfrm>
            <a:off x="341718" y="112798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Understanding the Log Body</a:t>
            </a:r>
            <a:endParaRPr lang="de-DE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29CEBD-D4CF-4E9E-ADE6-A69BCCD16DC0}"/>
              </a:ext>
            </a:extLst>
          </p:cNvPr>
          <p:cNvSpPr txBox="1"/>
          <p:nvPr/>
        </p:nvSpPr>
        <p:spPr>
          <a:xfrm>
            <a:off x="13143318" y="6086573"/>
            <a:ext cx="4717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Figure 1 – Possible combinations for the log body</a:t>
            </a:r>
          </a:p>
        </p:txBody>
      </p:sp>
    </p:spTree>
    <p:extLst>
      <p:ext uri="{BB962C8B-B14F-4D97-AF65-F5344CB8AC3E}">
        <p14:creationId xmlns:p14="http://schemas.microsoft.com/office/powerpoint/2010/main" val="59739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DF1031F6-DB96-49AD-A6CB-6AB3A8D76982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D548E9-EA55-4CD2-992F-438C768AA29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22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6C95-2F9C-4C67-B4D2-E245CF109C6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B45AB-50DB-4CFB-8769-639E9C273ED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A0360A2-6224-46B2-B894-289D2F7E8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916224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56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072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4585" y="594796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203" y="6240463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3338" y="6240463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200" y="6240463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8447905" y="88724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0950" y="235159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8889700" y="741018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9109075" y="6532963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 flipH="1">
            <a:off x="9106030" y="7995185"/>
            <a:ext cx="3045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109075" y="6532963"/>
            <a:ext cx="0" cy="8265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89700" y="42255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075" y="4664341"/>
            <a:ext cx="0" cy="12836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1"/>
            <a:endCxn id="85" idx="3"/>
          </p:cNvCxnSpPr>
          <p:nvPr/>
        </p:nvCxnSpPr>
        <p:spPr>
          <a:xfrm flipH="1">
            <a:off x="9328450" y="4444966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0720" y="23471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075" y="2936598"/>
            <a:ext cx="0" cy="12889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075" y="2987297"/>
            <a:ext cx="0" cy="12382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10425835" y="41524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4585" y="235159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>
            <a:off x="9767200" y="2644098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 flipV="1">
            <a:off x="11303335" y="263966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200" y="263966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01CE95D4-39E3-44B4-BDB2-33993EB63E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33" name="Gerader Verbinder 281">
            <a:extLst>
              <a:ext uri="{FF2B5EF4-FFF2-40B4-BE49-F238E27FC236}">
                <a16:creationId xmlns:a16="http://schemas.microsoft.com/office/drawing/2014/main" id="{2832AB77-B059-4B8A-AB33-8837D04D1E4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281">
            <a:extLst>
              <a:ext uri="{FF2B5EF4-FFF2-40B4-BE49-F238E27FC236}">
                <a16:creationId xmlns:a16="http://schemas.microsoft.com/office/drawing/2014/main" id="{5A6C9697-9F3E-4CC3-AC66-06D15CC2601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9A85E8-E27A-4A40-ADA2-9D2CAA2E919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23 of 27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5DB7AB-CA6C-4E1E-AC8B-648646D9E18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92E2D1-656C-460F-82A2-446EE8EBA77A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sp>
        <p:nvSpPr>
          <p:cNvPr id="38" name="Rechteck 66">
            <a:extLst>
              <a:ext uri="{FF2B5EF4-FFF2-40B4-BE49-F238E27FC236}">
                <a16:creationId xmlns:a16="http://schemas.microsoft.com/office/drawing/2014/main" id="{B855F5F4-D0C2-4961-AEA5-DB502F4C1284}"/>
              </a:ext>
            </a:extLst>
          </p:cNvPr>
          <p:cNvSpPr/>
          <p:nvPr/>
        </p:nvSpPr>
        <p:spPr>
          <a:xfrm>
            <a:off x="6257203" y="741018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Rechteck 40">
            <a:extLst>
              <a:ext uri="{FF2B5EF4-FFF2-40B4-BE49-F238E27FC236}">
                <a16:creationId xmlns:a16="http://schemas.microsoft.com/office/drawing/2014/main" id="{C25BFF4B-886E-45DA-9158-89720A0FAB9E}"/>
              </a:ext>
            </a:extLst>
          </p:cNvPr>
          <p:cNvSpPr/>
          <p:nvPr/>
        </p:nvSpPr>
        <p:spPr>
          <a:xfrm>
            <a:off x="406294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4" name="Raute 84">
            <a:extLst>
              <a:ext uri="{FF2B5EF4-FFF2-40B4-BE49-F238E27FC236}">
                <a16:creationId xmlns:a16="http://schemas.microsoft.com/office/drawing/2014/main" id="{7674D0C1-7E04-462A-985D-4BF54CF5A68C}"/>
              </a:ext>
            </a:extLst>
          </p:cNvPr>
          <p:cNvSpPr/>
          <p:nvPr/>
        </p:nvSpPr>
        <p:spPr>
          <a:xfrm>
            <a:off x="6695953" y="60210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6" name="Gerade Verbindung mit Pfeil 89">
            <a:extLst>
              <a:ext uri="{FF2B5EF4-FFF2-40B4-BE49-F238E27FC236}">
                <a16:creationId xmlns:a16="http://schemas.microsoft.com/office/drawing/2014/main" id="{0A57577A-1B72-475C-9089-717266F9B5B9}"/>
              </a:ext>
            </a:extLst>
          </p:cNvPr>
          <p:cNvCxnSpPr>
            <a:cxnSpLocks/>
            <a:stCxn id="55" idx="1"/>
            <a:endCxn id="64" idx="3"/>
          </p:cNvCxnSpPr>
          <p:nvPr/>
        </p:nvCxnSpPr>
        <p:spPr>
          <a:xfrm flipH="1">
            <a:off x="7134703" y="6240463"/>
            <a:ext cx="131624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89">
            <a:extLst>
              <a:ext uri="{FF2B5EF4-FFF2-40B4-BE49-F238E27FC236}">
                <a16:creationId xmlns:a16="http://schemas.microsoft.com/office/drawing/2014/main" id="{3E80AAB2-5D85-445A-8727-868BDD343186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>
            <a:off x="5379194" y="6240463"/>
            <a:ext cx="131675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89">
            <a:extLst>
              <a:ext uri="{FF2B5EF4-FFF2-40B4-BE49-F238E27FC236}">
                <a16:creationId xmlns:a16="http://schemas.microsoft.com/office/drawing/2014/main" id="{33CD343F-E6E3-4F5D-B5BE-212198058415}"/>
              </a:ext>
            </a:extLst>
          </p:cNvPr>
          <p:cNvCxnSpPr>
            <a:cxnSpLocks/>
            <a:stCxn id="64" idx="2"/>
            <a:endCxn id="38" idx="0"/>
          </p:cNvCxnSpPr>
          <p:nvPr/>
        </p:nvCxnSpPr>
        <p:spPr>
          <a:xfrm>
            <a:off x="6915328" y="6459838"/>
            <a:ext cx="0" cy="9503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89">
            <a:extLst>
              <a:ext uri="{FF2B5EF4-FFF2-40B4-BE49-F238E27FC236}">
                <a16:creationId xmlns:a16="http://schemas.microsoft.com/office/drawing/2014/main" id="{A1936699-4C1A-4345-81DF-1404362D472D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915328" y="6459838"/>
            <a:ext cx="0" cy="8996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aute 68">
            <a:extLst>
              <a:ext uri="{FF2B5EF4-FFF2-40B4-BE49-F238E27FC236}">
                <a16:creationId xmlns:a16="http://schemas.microsoft.com/office/drawing/2014/main" id="{2B7B5593-4CE4-45F3-9931-AE8C2105EA39}"/>
              </a:ext>
            </a:extLst>
          </p:cNvPr>
          <p:cNvSpPr/>
          <p:nvPr/>
        </p:nvSpPr>
        <p:spPr>
          <a:xfrm>
            <a:off x="4501694" y="415232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9" name="Rechteck 64">
            <a:extLst>
              <a:ext uri="{FF2B5EF4-FFF2-40B4-BE49-F238E27FC236}">
                <a16:creationId xmlns:a16="http://schemas.microsoft.com/office/drawing/2014/main" id="{5ED559CB-4E16-4F98-9735-808E7982BEA2}"/>
              </a:ext>
            </a:extLst>
          </p:cNvPr>
          <p:cNvSpPr/>
          <p:nvPr/>
        </p:nvSpPr>
        <p:spPr>
          <a:xfrm>
            <a:off x="6257203" y="415232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Dimension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Expression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1" name="Gerade Verbindung mit Pfeil 89">
            <a:extLst>
              <a:ext uri="{FF2B5EF4-FFF2-40B4-BE49-F238E27FC236}">
                <a16:creationId xmlns:a16="http://schemas.microsoft.com/office/drawing/2014/main" id="{080B178C-1E73-4960-BD45-7822B606887E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>
            <a:off x="4940444" y="4444828"/>
            <a:ext cx="131675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9">
            <a:extLst>
              <a:ext uri="{FF2B5EF4-FFF2-40B4-BE49-F238E27FC236}">
                <a16:creationId xmlns:a16="http://schemas.microsoft.com/office/drawing/2014/main" id="{F063DB09-D8B9-4220-A83D-1E480F13A19E}"/>
              </a:ext>
            </a:extLst>
          </p:cNvPr>
          <p:cNvCxnSpPr>
            <a:cxnSpLocks/>
            <a:stCxn id="77" idx="2"/>
            <a:endCxn id="40" idx="0"/>
          </p:cNvCxnSpPr>
          <p:nvPr/>
        </p:nvCxnSpPr>
        <p:spPr>
          <a:xfrm>
            <a:off x="4721069" y="4737328"/>
            <a:ext cx="0" cy="12106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9">
            <a:extLst>
              <a:ext uri="{FF2B5EF4-FFF2-40B4-BE49-F238E27FC236}">
                <a16:creationId xmlns:a16="http://schemas.microsoft.com/office/drawing/2014/main" id="{557B8C4C-528A-4B5E-868D-51430BCBE4E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4988719" y="4444828"/>
            <a:ext cx="12684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89">
            <a:extLst>
              <a:ext uri="{FF2B5EF4-FFF2-40B4-BE49-F238E27FC236}">
                <a16:creationId xmlns:a16="http://schemas.microsoft.com/office/drawing/2014/main" id="{2C88B9BD-3E74-4A62-9C42-9878A551A626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>
          <a:xfrm>
            <a:off x="7573453" y="4444828"/>
            <a:ext cx="1316247" cy="1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7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6844117" y="6173978"/>
            <a:ext cx="2488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60171"/>
              </p:ext>
            </p:extLst>
          </p:nvPr>
        </p:nvGraphicFramePr>
        <p:xfrm>
          <a:off x="6844119" y="6697198"/>
          <a:ext cx="110171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7268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47699205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865452340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977721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1224129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04991" y="1086160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20323"/>
              </p:ext>
            </p:extLst>
          </p:nvPr>
        </p:nvGraphicFramePr>
        <p:xfrm>
          <a:off x="341719" y="1609380"/>
          <a:ext cx="109816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32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5582624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507788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Measures the time the CPU...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Measures the usage of the...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Response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Counts the amount of Resp...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Process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Counts the processes of the...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1582400" y="1086160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7134"/>
              </p:ext>
            </p:extLst>
          </p:nvPr>
        </p:nvGraphicFramePr>
        <p:xfrm>
          <a:off x="11582400" y="1609380"/>
          <a:ext cx="6278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75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050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412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1965962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59512B0E-AB38-4E44-ACC2-C863809452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13" name="Gerader Verbinder 281">
            <a:extLst>
              <a:ext uri="{FF2B5EF4-FFF2-40B4-BE49-F238E27FC236}">
                <a16:creationId xmlns:a16="http://schemas.microsoft.com/office/drawing/2014/main" id="{B84C3100-5283-4620-B20F-C0B9DABB521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0902CECF-DD5B-41DE-A6D0-4360763BCAC3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1CDC45-7713-41B5-97B2-309F3565E17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24 of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0733D-A821-4EE6-8D65-12A6F8AD5F2A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679B1-FCA9-451A-BFD6-D3EF50B92062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sp>
        <p:nvSpPr>
          <p:cNvPr id="18" name="Textfeld 7">
            <a:extLst>
              <a:ext uri="{FF2B5EF4-FFF2-40B4-BE49-F238E27FC236}">
                <a16:creationId xmlns:a16="http://schemas.microsoft.com/office/drawing/2014/main" id="{612FED22-2C9F-42D4-A0FC-D5A5CADDEB45}"/>
              </a:ext>
            </a:extLst>
          </p:cNvPr>
          <p:cNvSpPr txBox="1"/>
          <p:nvPr/>
        </p:nvSpPr>
        <p:spPr>
          <a:xfrm>
            <a:off x="341718" y="3630069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Dimension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F03FA3D3-CD1B-41BE-9978-377882F1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46495"/>
              </p:ext>
            </p:extLst>
          </p:nvPr>
        </p:nvGraphicFramePr>
        <p:xfrm>
          <a:off x="341718" y="4153289"/>
          <a:ext cx="109816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3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4861560">
                  <a:extLst>
                    <a:ext uri="{9D8B030D-6E8A-4147-A177-3AD203B41FA5}">
                      <a16:colId xmlns:a16="http://schemas.microsoft.com/office/drawing/2014/main" val="3913267947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dimensionID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status code of http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Memory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state of the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http method of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The operation that is performed by the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0" name="Textfeld 7">
            <a:extLst>
              <a:ext uri="{FF2B5EF4-FFF2-40B4-BE49-F238E27FC236}">
                <a16:creationId xmlns:a16="http://schemas.microsoft.com/office/drawing/2014/main" id="{2C35F71B-AD4C-463D-A840-41D58E513F4D}"/>
              </a:ext>
            </a:extLst>
          </p:cNvPr>
          <p:cNvSpPr txBox="1"/>
          <p:nvPr/>
        </p:nvSpPr>
        <p:spPr>
          <a:xfrm>
            <a:off x="11582400" y="3630069"/>
            <a:ext cx="372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DimensionExpression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008FA928-211F-41F0-9288-D1D5C74E2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76051"/>
              </p:ext>
            </p:extLst>
          </p:nvPr>
        </p:nvGraphicFramePr>
        <p:xfrm>
          <a:off x="11582400" y="4153289"/>
          <a:ext cx="6278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315719085"/>
                    </a:ext>
                  </a:extLst>
                </a:gridCol>
                <a:gridCol w="1920241">
                  <a:extLst>
                    <a:ext uri="{9D8B030D-6E8A-4147-A177-3AD203B41FA5}">
                      <a16:colId xmlns:a16="http://schemas.microsoft.com/office/drawing/2014/main" val="72856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expression</a:t>
                      </a:r>
                      <a:endParaRPr lang="de-DE" sz="1600" b="0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addedOn*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2" name="Textfeld 20">
            <a:extLst>
              <a:ext uri="{FF2B5EF4-FFF2-40B4-BE49-F238E27FC236}">
                <a16:creationId xmlns:a16="http://schemas.microsoft.com/office/drawing/2014/main" id="{C1DE0463-E363-4429-A830-11BBC6D73B66}"/>
              </a:ext>
            </a:extLst>
          </p:cNvPr>
          <p:cNvSpPr txBox="1"/>
          <p:nvPr/>
        </p:nvSpPr>
        <p:spPr>
          <a:xfrm>
            <a:off x="341718" y="6173978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MetricDimension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81307323-EF36-4E36-BD72-0EC6D581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78253"/>
              </p:ext>
            </p:extLst>
          </p:nvPr>
        </p:nvGraphicFramePr>
        <p:xfrm>
          <a:off x="341718" y="6697198"/>
          <a:ext cx="627888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22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984328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1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614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5128630-2684-4C9E-9B13-E33F4A88B385}"/>
              </a:ext>
            </a:extLst>
          </p:cNvPr>
          <p:cNvSpPr txBox="1"/>
          <p:nvPr/>
        </p:nvSpPr>
        <p:spPr>
          <a:xfrm>
            <a:off x="341719" y="9074618"/>
            <a:ext cx="796043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The system and systemVersion column in the measurement table must be maintained together: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null ↔ systemVersion column is null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system column is not null ↔ systemVersion column is not null</a:t>
            </a:r>
          </a:p>
        </p:txBody>
      </p:sp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E76D809-8646-4686-B21C-C1CD6A17C958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C457E9-D734-496A-AC4B-42511CF51CCF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25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AB3F6-76F9-4EC1-890A-19C834837BDD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16A93-9C74-42D6-BB71-127A245B656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42A76A8-62E9-4626-9C6C-190115F63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837867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7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0950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3657" y="60210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0271" y="602262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4336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7564" y="59479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4907" y="43617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1521" y="43617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1964" y="436173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0950" y="268135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1964" y="753418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4907" y="74610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6995" y="746106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075" y="326635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075" y="494673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8625" y="326635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2408" y="624046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0587" y="624046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158" y="775356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022" y="624046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201" y="624046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075" y="653296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0715" y="775356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032" y="494673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099646" y="494673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032" y="500062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099646" y="500062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0715" y="775356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el 1">
            <a:extLst>
              <a:ext uri="{FF2B5EF4-FFF2-40B4-BE49-F238E27FC236}">
                <a16:creationId xmlns:a16="http://schemas.microsoft.com/office/drawing/2014/main" id="{F4041D04-7A03-404A-8F0D-4E4668F1862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384F0BEB-CBEF-4E8F-AD5B-2943F9D7B492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77CAC99D-2D75-41B4-805D-A0A356C57626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02CBE0-CD75-42C3-8DF2-461E019727D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26 of 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0CA16B-1D85-4252-9694-4F0DC64FCE0F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EB638E-DB24-42CF-B84B-9A502F180953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41719" y="1086160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55921"/>
              </p:ext>
            </p:extLst>
          </p:nvPr>
        </p:nvGraphicFramePr>
        <p:xfrm>
          <a:off x="341719" y="1609380"/>
          <a:ext cx="175195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365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4541520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MIT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short and simple permissive license with con...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MIT License\n\</a:t>
                      </a:r>
                      <a:r>
                        <a:rPr lang="en-US" sz="1600" b="0" u="none" dirty="0" err="1"/>
                        <a:t>nCopyright</a:t>
                      </a:r>
                      <a:r>
                        <a:rPr lang="en-US" sz="1600" b="0" u="none" dirty="0"/>
                        <a:t> (c) [year] [</a:t>
                      </a:r>
                      <a:r>
                        <a:rPr lang="en-US" sz="1600" b="0" u="none" dirty="0" err="1"/>
                        <a:t>fullname</a:t>
                      </a:r>
                      <a:r>
                        <a:rPr lang="en-US" sz="1600" b="0" u="none" dirty="0"/>
                        <a:t>]...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 License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permissive license whose main conditions req...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Licens...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GNU Affero General Public License v3.0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Permissions of this strongest copyleft license...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GNU AFFERO GENERAL PUBLIC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Unlicense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license with no conditions whatsoever which ...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http://choosealicense.com/...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is free and unencumbered software release...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41720" y="3725191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780"/>
              </p:ext>
            </p:extLst>
          </p:nvPr>
        </p:nvGraphicFramePr>
        <p:xfrm>
          <a:off x="341719" y="4248411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090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771208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and derivatives may be used for commercial purposes.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may be distributed.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The licensed material may be modified.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The licensed material may be used and modified in private.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41720" y="636422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41721" y="9003253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88908"/>
              </p:ext>
            </p:extLst>
          </p:nvPr>
        </p:nvGraphicFramePr>
        <p:xfrm>
          <a:off x="341720" y="6887442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918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521528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Source code must be made available when the licensed material is distributed.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copy of the license and copyright notice must be included with the licensed material.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Modifications must be released under the same license when distributing the licensed material…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Changes made to the licensed material must be documented.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07719"/>
              </p:ext>
            </p:extLst>
          </p:nvPr>
        </p:nvGraphicFramePr>
        <p:xfrm>
          <a:off x="341718" y="9526473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99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32165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includes a limitation of liability.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explicitly states that it does NOT provide any warranty.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This license explicitly states that it does NOT grant trademark rights, even though licenses without such a…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/>
                        <a:t>This license explicitly states that it does NOT grant any rights in the patents of contributors.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0431"/>
              </p:ext>
            </p:extLst>
          </p:nvPr>
        </p:nvGraphicFramePr>
        <p:xfrm>
          <a:off x="13544342" y="4248411"/>
          <a:ext cx="43169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44343" y="3725191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46737"/>
              </p:ext>
            </p:extLst>
          </p:nvPr>
        </p:nvGraphicFramePr>
        <p:xfrm>
          <a:off x="13544342" y="6887442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44344" y="636422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999"/>
              </p:ext>
            </p:extLst>
          </p:nvPr>
        </p:nvGraphicFramePr>
        <p:xfrm>
          <a:off x="13544342" y="9526473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44344" y="9003253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77B8C1C-395B-423A-86C2-F37031E226E9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21" name="Gerader Verbinder 281">
            <a:extLst>
              <a:ext uri="{FF2B5EF4-FFF2-40B4-BE49-F238E27FC236}">
                <a16:creationId xmlns:a16="http://schemas.microsoft.com/office/drawing/2014/main" id="{3E829305-3434-4846-A575-C98B0C2B6B08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BE3511C3-02B4-4F66-9954-A1F19A6DF94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FA8A5-5CA0-4FE1-AF81-E70BED7AFBD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27 of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0F1C0-E270-4956-9FAE-212619F1D1A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5596B-5C5F-4E82-B39B-849FAB50A4C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065296" y="164314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065296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04045" y="272165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45879" y="164277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23421" y="2228149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23421" y="3350545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23421" y="3306651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065296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04046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23421" y="4381289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23421" y="5457128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23421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451744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890494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09869" y="4381289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09869" y="5457128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09869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38191" y="37962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38191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276942" y="487212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496319" y="4381289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496319" y="5457128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496316" y="5514764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195728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583717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381546" y="6240462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34478" y="6240462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22467" y="6240462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767997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756978" y="48721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44968" y="486667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03095" y="5451673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03092" y="5514767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15103" y="5457125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15103" y="5514767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444529" y="8151296"/>
            <a:ext cx="1317600" cy="5868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890494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04046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276941" y="70950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23422" y="7533799"/>
            <a:ext cx="2721105" cy="6929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768669" y="7533798"/>
            <a:ext cx="2727647" cy="68923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03329" y="7533798"/>
            <a:ext cx="6540" cy="6174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23421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09869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496316" y="6532962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756978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44967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42796" y="7314423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42799" y="7314423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29247" y="7314423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29247" y="7314423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31413" y="70219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15691" y="7314423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15691" y="7314423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135493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7574243" y="917139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>
            <a:off x="7793618" y="9756392"/>
            <a:ext cx="0" cy="4949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7793618" y="8666374"/>
            <a:ext cx="650910" cy="50501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065296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04046" y="917734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stCxn id="146" idx="1"/>
            <a:endCxn id="219" idx="0"/>
          </p:cNvCxnSpPr>
          <p:nvPr/>
        </p:nvCxnSpPr>
        <p:spPr>
          <a:xfrm rot="10800000" flipV="1">
            <a:off x="5723421" y="8444696"/>
            <a:ext cx="2721108" cy="73265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23421" y="9762346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 flipV="1">
            <a:off x="5723417" y="8444696"/>
            <a:ext cx="2721112" cy="670508"/>
          </a:xfrm>
          <a:prstGeom prst="bentConnector3">
            <a:avLst>
              <a:gd name="adj1" fmla="val 100056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24637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970164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23145" y="5159173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32668" y="5159176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154444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08917" y="6240462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08917" y="6240462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3531413" y="837297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762129" y="8665470"/>
            <a:ext cx="25148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276941" y="837478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</p:cNvCxnSpPr>
          <p:nvPr/>
        </p:nvCxnSpPr>
        <p:spPr>
          <a:xfrm>
            <a:off x="9762129" y="8665470"/>
            <a:ext cx="24683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3"/>
            <a:endCxn id="305" idx="1"/>
          </p:cNvCxnSpPr>
          <p:nvPr/>
        </p:nvCxnSpPr>
        <p:spPr>
          <a:xfrm flipV="1">
            <a:off x="12715691" y="8665470"/>
            <a:ext cx="815722" cy="18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672984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11586" y="102513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41695" y="9252356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672984" y="9177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989234" y="10543808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250336" y="10543808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11348" y="10543808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171095" y="9471956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989237" y="9469846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672984" y="37948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667651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11892" y="487327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25777" y="5458272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31109" y="4379822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25777" y="5505928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05223" y="602108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366364" y="48634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43974" y="6240462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983901" y="6240462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24490" y="5448433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24598" y="5505927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195728" y="172181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381547" y="2160569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381546" y="1935648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34479" y="1935270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34478" y="1941194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304">
            <a:extLst>
              <a:ext uri="{FF2B5EF4-FFF2-40B4-BE49-F238E27FC236}">
                <a16:creationId xmlns:a16="http://schemas.microsoft.com/office/drawing/2014/main" id="{624CA487-7D05-4F83-816A-0BA05B9722C3}"/>
              </a:ext>
            </a:extLst>
          </p:cNvPr>
          <p:cNvSpPr/>
          <p:nvPr/>
        </p:nvSpPr>
        <p:spPr>
          <a:xfrm>
            <a:off x="11838191" y="102513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176" name="Raute 151">
            <a:extLst>
              <a:ext uri="{FF2B5EF4-FFF2-40B4-BE49-F238E27FC236}">
                <a16:creationId xmlns:a16="http://schemas.microsoft.com/office/drawing/2014/main" id="{4EDE6263-7899-4A9D-9839-565AB9F11EDD}"/>
              </a:ext>
            </a:extLst>
          </p:cNvPr>
          <p:cNvSpPr/>
          <p:nvPr/>
        </p:nvSpPr>
        <p:spPr>
          <a:xfrm>
            <a:off x="10583717" y="103244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11">
            <a:extLst>
              <a:ext uri="{FF2B5EF4-FFF2-40B4-BE49-F238E27FC236}">
                <a16:creationId xmlns:a16="http://schemas.microsoft.com/office/drawing/2014/main" id="{89A12A54-1C48-499E-95A1-B0569B241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3619" y="8665470"/>
            <a:ext cx="650908" cy="449734"/>
          </a:xfrm>
          <a:prstGeom prst="bentConnector3">
            <a:avLst>
              <a:gd name="adj1" fmla="val 997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304">
            <a:extLst>
              <a:ext uri="{FF2B5EF4-FFF2-40B4-BE49-F238E27FC236}">
                <a16:creationId xmlns:a16="http://schemas.microsoft.com/office/drawing/2014/main" id="{2EF61905-8232-40A5-9CDF-EB615CA65320}"/>
              </a:ext>
            </a:extLst>
          </p:cNvPr>
          <p:cNvSpPr/>
          <p:nvPr/>
        </p:nvSpPr>
        <p:spPr>
          <a:xfrm>
            <a:off x="10144967" y="917359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cxnSp>
        <p:nvCxnSpPr>
          <p:cNvPr id="211" name="Gerade Verbindung mit Pfeil 158">
            <a:extLst>
              <a:ext uri="{FF2B5EF4-FFF2-40B4-BE49-F238E27FC236}">
                <a16:creationId xmlns:a16="http://schemas.microsoft.com/office/drawing/2014/main" id="{0709123E-7DE4-482C-811E-4E55F246DEE3}"/>
              </a:ext>
            </a:extLst>
          </p:cNvPr>
          <p:cNvCxnSpPr>
            <a:cxnSpLocks/>
            <a:stCxn id="146" idx="2"/>
            <a:endCxn id="176" idx="1"/>
          </p:cNvCxnSpPr>
          <p:nvPr/>
        </p:nvCxnSpPr>
        <p:spPr>
          <a:xfrm rot="16200000" flipH="1">
            <a:off x="8940667" y="8900758"/>
            <a:ext cx="1805712" cy="148038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158">
            <a:extLst>
              <a:ext uri="{FF2B5EF4-FFF2-40B4-BE49-F238E27FC236}">
                <a16:creationId xmlns:a16="http://schemas.microsoft.com/office/drawing/2014/main" id="{B075A709-13F5-400B-B777-DC1672D886E5}"/>
              </a:ext>
            </a:extLst>
          </p:cNvPr>
          <p:cNvCxnSpPr>
            <a:cxnSpLocks/>
            <a:stCxn id="113" idx="1"/>
            <a:endCxn id="176" idx="3"/>
          </p:cNvCxnSpPr>
          <p:nvPr/>
        </p:nvCxnSpPr>
        <p:spPr>
          <a:xfrm flipH="1">
            <a:off x="11022467" y="10543808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158">
            <a:extLst>
              <a:ext uri="{FF2B5EF4-FFF2-40B4-BE49-F238E27FC236}">
                <a16:creationId xmlns:a16="http://schemas.microsoft.com/office/drawing/2014/main" id="{A56CCD0B-20F3-41C0-A981-669498A99FD1}"/>
              </a:ext>
            </a:extLst>
          </p:cNvPr>
          <p:cNvCxnSpPr>
            <a:cxnSpLocks/>
            <a:stCxn id="176" idx="0"/>
            <a:endCxn id="210" idx="2"/>
          </p:cNvCxnSpPr>
          <p:nvPr/>
        </p:nvCxnSpPr>
        <p:spPr>
          <a:xfrm flipV="1">
            <a:off x="10803092" y="9758597"/>
            <a:ext cx="0" cy="565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158">
            <a:extLst>
              <a:ext uri="{FF2B5EF4-FFF2-40B4-BE49-F238E27FC236}">
                <a16:creationId xmlns:a16="http://schemas.microsoft.com/office/drawing/2014/main" id="{597AB2AF-38FE-44F8-8F9B-4ABD5ECF2EB7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10803092" y="9807712"/>
            <a:ext cx="0" cy="5167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el 1">
            <a:extLst>
              <a:ext uri="{FF2B5EF4-FFF2-40B4-BE49-F238E27FC236}">
                <a16:creationId xmlns:a16="http://schemas.microsoft.com/office/drawing/2014/main" id="{84909EED-8DAE-45F3-B59F-21BE0C28D2B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cxnSp>
        <p:nvCxnSpPr>
          <p:cNvPr id="120" name="Gerader Verbinder 281">
            <a:extLst>
              <a:ext uri="{FF2B5EF4-FFF2-40B4-BE49-F238E27FC236}">
                <a16:creationId xmlns:a16="http://schemas.microsoft.com/office/drawing/2014/main" id="{82E856BC-9AF4-4ECD-90A5-1F6DCAEADAB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281">
            <a:extLst>
              <a:ext uri="{FF2B5EF4-FFF2-40B4-BE49-F238E27FC236}">
                <a16:creationId xmlns:a16="http://schemas.microsoft.com/office/drawing/2014/main" id="{6E23B13E-D87C-4E21-9298-D23F45D0BA7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8C0BFE-C493-4DEF-B37A-B27E03179A1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3 of 27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48BBC5-400B-456C-A8E4-E5CB2EB2CF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04B364-BFB0-4A5E-BA43-FCDD5EFC104D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411304" y="1263468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50110"/>
              </p:ext>
            </p:extLst>
          </p:nvPr>
        </p:nvGraphicFramePr>
        <p:xfrm>
          <a:off x="412374" y="1786688"/>
          <a:ext cx="1744890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465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811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78114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978114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4058666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015624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3015624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411304" y="390024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5814"/>
              </p:ext>
            </p:extLst>
          </p:nvPr>
        </p:nvGraphicFramePr>
        <p:xfrm>
          <a:off x="411304" y="4423467"/>
          <a:ext cx="17448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64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150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59504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5809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Create your very...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https://yummy-yo...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My own music...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https://vinyl.com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Stay hydrated...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https://sitt.com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Care for it...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https://machine...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6543779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16018"/>
              </p:ext>
            </p:extLst>
          </p:nvPr>
        </p:nvGraphicFramePr>
        <p:xfrm>
          <a:off x="416239" y="7066999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6543779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0278"/>
              </p:ext>
            </p:extLst>
          </p:nvPr>
        </p:nvGraphicFramePr>
        <p:xfrm>
          <a:off x="6592810" y="7066999"/>
          <a:ext cx="112674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883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260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341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6387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2521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364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relation...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document-based data...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web...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JEE application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611043" y="918280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20834"/>
              </p:ext>
            </p:extLst>
          </p:nvPr>
        </p:nvGraphicFramePr>
        <p:xfrm>
          <a:off x="6611044" y="9706029"/>
          <a:ext cx="835362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6177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302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431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7998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6208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411305" y="918280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4113"/>
              </p:ext>
            </p:extLst>
          </p:nvPr>
        </p:nvGraphicFramePr>
        <p:xfrm>
          <a:off x="411304" y="970602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50908" y="918280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18691"/>
              </p:ext>
            </p:extLst>
          </p:nvPr>
        </p:nvGraphicFramePr>
        <p:xfrm>
          <a:off x="15269139" y="9706029"/>
          <a:ext cx="259107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93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6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2A95FEA-EF1A-490D-9F1F-60D2FF0499AB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81">
            <a:extLst>
              <a:ext uri="{FF2B5EF4-FFF2-40B4-BE49-F238E27FC236}">
                <a16:creationId xmlns:a16="http://schemas.microsoft.com/office/drawing/2014/main" id="{84E26496-233A-41B5-AE2D-D692BB7AD568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>
            <a:extLst>
              <a:ext uri="{FF2B5EF4-FFF2-40B4-BE49-F238E27FC236}">
                <a16:creationId xmlns:a16="http://schemas.microsoft.com/office/drawing/2014/main" id="{2C6C9871-4159-4B24-A2BF-7AB34A79B39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840AE8-2BFA-4CAE-A7AC-F176894915E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4 of 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50FF3-3C3C-4A45-A890-9B73862F2FD5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58A1A6-785D-4E32-B865-58A298DA6AF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1719" y="1222535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18618"/>
              </p:ext>
            </p:extLst>
          </p:nvPr>
        </p:nvGraphicFramePr>
        <p:xfrm>
          <a:off x="341719" y="1747145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1719" y="381477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6300"/>
              </p:ext>
            </p:extLst>
          </p:nvPr>
        </p:nvGraphicFramePr>
        <p:xfrm>
          <a:off x="341719" y="4342984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75697"/>
              </p:ext>
            </p:extLst>
          </p:nvPr>
        </p:nvGraphicFramePr>
        <p:xfrm>
          <a:off x="12479176" y="1747145"/>
          <a:ext cx="5382106" cy="181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07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996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517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620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34198"/>
              </p:ext>
            </p:extLst>
          </p:nvPr>
        </p:nvGraphicFramePr>
        <p:xfrm>
          <a:off x="11164580" y="4342984"/>
          <a:ext cx="6696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866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4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5363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198367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79172" y="1219750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4576" y="3819764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1719" y="8270140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74905"/>
              </p:ext>
            </p:extLst>
          </p:nvPr>
        </p:nvGraphicFramePr>
        <p:xfrm>
          <a:off x="341719" y="8805356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1719" y="641478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905"/>
              </p:ext>
            </p:extLst>
          </p:nvPr>
        </p:nvGraphicFramePr>
        <p:xfrm>
          <a:off x="341719" y="694501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0060" y="642678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51418"/>
              </p:ext>
            </p:extLst>
          </p:nvPr>
        </p:nvGraphicFramePr>
        <p:xfrm>
          <a:off x="8250059" y="6938006"/>
          <a:ext cx="961122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38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387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798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008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195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7209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8CB29F38-8E84-429B-853D-54B746A687AE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71F989AA-77EF-4A8F-8943-8D6BBF3C207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2B8EB19D-44F8-41B7-BF3B-2C4143E5F936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1391C-8DD4-434C-95CD-C2656B37BF75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5 of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7E973-E811-4EE6-A8F3-C6703B77140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AFE04-A701-4101-B7AE-7A39B989BAF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5527"/>
              </p:ext>
            </p:extLst>
          </p:nvPr>
        </p:nvGraphicFramePr>
        <p:xfrm>
          <a:off x="11224923" y="1797687"/>
          <a:ext cx="663220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01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60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7704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70438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24923" y="1274467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41718" y="3892305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05314"/>
              </p:ext>
            </p:extLst>
          </p:nvPr>
        </p:nvGraphicFramePr>
        <p:xfrm>
          <a:off x="341719" y="4415525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48415" y="3892305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5600"/>
              </p:ext>
            </p:extLst>
          </p:nvPr>
        </p:nvGraphicFramePr>
        <p:xfrm>
          <a:off x="13948412" y="4415525"/>
          <a:ext cx="390871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55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632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6640357" y="651014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92029"/>
              </p:ext>
            </p:extLst>
          </p:nvPr>
        </p:nvGraphicFramePr>
        <p:xfrm>
          <a:off x="6640357" y="7033363"/>
          <a:ext cx="6485564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29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3059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0327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41721" y="651014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00266"/>
              </p:ext>
            </p:extLst>
          </p:nvPr>
        </p:nvGraphicFramePr>
        <p:xfrm>
          <a:off x="341719" y="7033363"/>
          <a:ext cx="5992473" cy="44974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05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51443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495380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  <a:gridCol w="912104">
                  <a:extLst>
                    <a:ext uri="{9D8B030D-6E8A-4147-A177-3AD203B41FA5}">
                      <a16:colId xmlns:a16="http://schemas.microsoft.com/office/drawing/2014/main" val="2015445087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39870" y="1274467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34065"/>
              </p:ext>
            </p:extLst>
          </p:nvPr>
        </p:nvGraphicFramePr>
        <p:xfrm>
          <a:off x="339873" y="1797687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28">
            <a:extLst>
              <a:ext uri="{FF2B5EF4-FFF2-40B4-BE49-F238E27FC236}">
                <a16:creationId xmlns:a16="http://schemas.microsoft.com/office/drawing/2014/main" id="{EC260DBB-9548-4809-997F-43B4E24FDBF2}"/>
              </a:ext>
            </a:extLst>
          </p:cNvPr>
          <p:cNvSpPr txBox="1"/>
          <p:nvPr/>
        </p:nvSpPr>
        <p:spPr>
          <a:xfrm>
            <a:off x="13411199" y="6510143"/>
            <a:ext cx="33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8AE8D6-49FB-476B-A949-1778E89D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62807"/>
              </p:ext>
            </p:extLst>
          </p:nvPr>
        </p:nvGraphicFramePr>
        <p:xfrm>
          <a:off x="13411199" y="7033363"/>
          <a:ext cx="4445929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3584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73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operatorID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inputNumber*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20" name="Textfeld 24">
            <a:extLst>
              <a:ext uri="{FF2B5EF4-FFF2-40B4-BE49-F238E27FC236}">
                <a16:creationId xmlns:a16="http://schemas.microsoft.com/office/drawing/2014/main" id="{290A4807-99D4-4D86-870B-984AFC83B5B8}"/>
              </a:ext>
            </a:extLst>
          </p:cNvPr>
          <p:cNvSpPr txBox="1"/>
          <p:nvPr/>
        </p:nvSpPr>
        <p:spPr>
          <a:xfrm>
            <a:off x="6640358" y="9153381"/>
            <a:ext cx="49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D7D2B5C8-7740-4073-B733-3324192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68079"/>
              </p:ext>
            </p:extLst>
          </p:nvPr>
        </p:nvGraphicFramePr>
        <p:xfrm>
          <a:off x="6640357" y="9676601"/>
          <a:ext cx="905684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91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9282">
                  <a:extLst>
                    <a:ext uri="{9D8B030D-6E8A-4147-A177-3AD203B41FA5}">
                      <a16:colId xmlns:a16="http://schemas.microsoft.com/office/drawing/2014/main" val="3042079164"/>
                    </a:ext>
                  </a:extLst>
                </a:gridCol>
                <a:gridCol w="151898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582880">
                  <a:extLst>
                    <a:ext uri="{9D8B030D-6E8A-4147-A177-3AD203B41FA5}">
                      <a16:colId xmlns:a16="http://schemas.microsoft.com/office/drawing/2014/main" val="3220207194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380649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AD9695F0-A787-4DD5-AF84-C39834ED806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81">
            <a:extLst>
              <a:ext uri="{FF2B5EF4-FFF2-40B4-BE49-F238E27FC236}">
                <a16:creationId xmlns:a16="http://schemas.microsoft.com/office/drawing/2014/main" id="{88929A03-CAEB-4A48-A873-18C2FBCC30E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>
            <a:extLst>
              <a:ext uri="{FF2B5EF4-FFF2-40B4-BE49-F238E27FC236}">
                <a16:creationId xmlns:a16="http://schemas.microsoft.com/office/drawing/2014/main" id="{BECAEB29-FC65-4300-9ABC-7F587E9FDA4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617CF-8BC7-440E-86CA-4F3AA6C561EA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6 of 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559B1B-3D2E-4F47-AA07-FF4673C7189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D40BE-D0A4-4327-8857-55CE825782B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8575"/>
              </p:ext>
            </p:extLst>
          </p:nvPr>
        </p:nvGraphicFramePr>
        <p:xfrm>
          <a:off x="362608" y="1646646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7" y="1123426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7" y="3726098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06067"/>
              </p:ext>
            </p:extLst>
          </p:nvPr>
        </p:nvGraphicFramePr>
        <p:xfrm>
          <a:off x="362608" y="4249318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7" y="6328770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09731"/>
              </p:ext>
            </p:extLst>
          </p:nvPr>
        </p:nvGraphicFramePr>
        <p:xfrm>
          <a:off x="362608" y="6851990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EE41E2AD-4897-4CE5-A6DE-04DAE7A804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B09666A6-E4C4-4182-9F0C-BC6CBB6E0929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21456BF9-F401-4B31-86A0-8C8969FFFC3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FC70-F53A-4344-A720-F14A0331B75F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7 of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5348D-8CC6-4B0C-A847-66C3A2E97F8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12C8-6133-446B-9328-9532DEA8D736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B67378-7336-443A-840C-3CFFB1398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050831"/>
              </p:ext>
            </p:extLst>
          </p:nvPr>
        </p:nvGraphicFramePr>
        <p:xfrm>
          <a:off x="674621" y="402031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Gerader Verbinder 281">
            <a:extLst>
              <a:ext uri="{FF2B5EF4-FFF2-40B4-BE49-F238E27FC236}">
                <a16:creationId xmlns:a16="http://schemas.microsoft.com/office/drawing/2014/main" id="{42B693DA-2AF5-4499-A553-BBEAC222B2A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62AE8-38E6-4E2C-8B86-F434601DC70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8 of 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4A723-78CB-44FF-9C5C-94A4655F6B3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97981-12AE-4593-B68F-73AA523B654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9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986427" y="4797428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10159508" y="71255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3535282" y="71255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450950" y="946450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889700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503252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276147" y="72041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722628" y="7642877"/>
            <a:ext cx="2728323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7200" y="7642877"/>
            <a:ext cx="2728322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109075" y="7642877"/>
            <a:ext cx="0" cy="18216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757727" y="7125559"/>
            <a:ext cx="13176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3" name="Gerade Verbindung mit Pfeil 38">
            <a:extLst>
              <a:ext uri="{FF2B5EF4-FFF2-40B4-BE49-F238E27FC236}">
                <a16:creationId xmlns:a16="http://schemas.microsoft.com/office/drawing/2014/main" id="{FF3B0918-F362-428D-B265-847DEBAEC461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942002" y="7418059"/>
            <a:ext cx="81572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8">
            <a:extLst>
              <a:ext uri="{FF2B5EF4-FFF2-40B4-BE49-F238E27FC236}">
                <a16:creationId xmlns:a16="http://schemas.microsoft.com/office/drawing/2014/main" id="{E90C268D-FF74-4810-839E-9BA8E7AE1D2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722627" y="5382428"/>
            <a:ext cx="0" cy="18216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8">
            <a:extLst>
              <a:ext uri="{FF2B5EF4-FFF2-40B4-BE49-F238E27FC236}">
                <a16:creationId xmlns:a16="http://schemas.microsoft.com/office/drawing/2014/main" id="{5F8A3A38-FF3E-41CE-BEE1-0C3394F8196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722627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7">
            <a:extLst>
              <a:ext uri="{FF2B5EF4-FFF2-40B4-BE49-F238E27FC236}">
                <a16:creationId xmlns:a16="http://schemas.microsoft.com/office/drawing/2014/main" id="{3E39BB7E-1891-4342-BFCC-7D37C96D9409}"/>
              </a:ext>
            </a:extLst>
          </p:cNvPr>
          <p:cNvSpPr/>
          <p:nvPr/>
        </p:nvSpPr>
        <p:spPr>
          <a:xfrm>
            <a:off x="8372875" y="4796334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Rechteck 49">
            <a:extLst>
              <a:ext uri="{FF2B5EF4-FFF2-40B4-BE49-F238E27FC236}">
                <a16:creationId xmlns:a16="http://schemas.microsoft.com/office/drawing/2014/main" id="{73ADBD0C-BBE9-4F5E-AF74-C06C94115FD3}"/>
              </a:ext>
            </a:extLst>
          </p:cNvPr>
          <p:cNvSpPr/>
          <p:nvPr/>
        </p:nvSpPr>
        <p:spPr>
          <a:xfrm>
            <a:off x="11759323" y="4791476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2" name="Gerade Verbindung mit Pfeil 38">
            <a:extLst>
              <a:ext uri="{FF2B5EF4-FFF2-40B4-BE49-F238E27FC236}">
                <a16:creationId xmlns:a16="http://schemas.microsoft.com/office/drawing/2014/main" id="{164074E9-8014-4A47-A4CA-7B2D0D2C9CF3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9328450" y="7418059"/>
            <a:ext cx="831058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8">
            <a:extLst>
              <a:ext uri="{FF2B5EF4-FFF2-40B4-BE49-F238E27FC236}">
                <a16:creationId xmlns:a16="http://schemas.microsoft.com/office/drawing/2014/main" id="{53B6B0BE-1706-4128-AE09-29E16AEE241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2714897" y="7418059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38">
            <a:extLst>
              <a:ext uri="{FF2B5EF4-FFF2-40B4-BE49-F238E27FC236}">
                <a16:creationId xmlns:a16="http://schemas.microsoft.com/office/drawing/2014/main" id="{0129572E-AD9D-4555-B9AA-1577D1B0DA3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2495522" y="5376476"/>
            <a:ext cx="1" cy="1027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38">
            <a:extLst>
              <a:ext uri="{FF2B5EF4-FFF2-40B4-BE49-F238E27FC236}">
                <a16:creationId xmlns:a16="http://schemas.microsoft.com/office/drawing/2014/main" id="{15F57FAA-FE63-4FD3-8E15-D42FCB24A048}"/>
              </a:ext>
            </a:extLst>
          </p:cNvPr>
          <p:cNvCxnSpPr>
            <a:cxnSpLocks/>
          </p:cNvCxnSpPr>
          <p:nvPr/>
        </p:nvCxnSpPr>
        <p:spPr>
          <a:xfrm flipV="1">
            <a:off x="12495522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8">
            <a:extLst>
              <a:ext uri="{FF2B5EF4-FFF2-40B4-BE49-F238E27FC236}">
                <a16:creationId xmlns:a16="http://schemas.microsoft.com/office/drawing/2014/main" id="{C5624561-1892-4024-B1D4-3B87711D8A4C}"/>
              </a:ext>
            </a:extLst>
          </p:cNvPr>
          <p:cNvCxnSpPr>
            <a:cxnSpLocks/>
            <a:stCxn id="20" idx="0"/>
            <a:endCxn id="47" idx="2"/>
          </p:cNvCxnSpPr>
          <p:nvPr/>
        </p:nvCxnSpPr>
        <p:spPr>
          <a:xfrm flipV="1">
            <a:off x="9109075" y="5381334"/>
            <a:ext cx="0" cy="18227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38">
            <a:extLst>
              <a:ext uri="{FF2B5EF4-FFF2-40B4-BE49-F238E27FC236}">
                <a16:creationId xmlns:a16="http://schemas.microsoft.com/office/drawing/2014/main" id="{F4BAD629-D5BA-47F0-8F1C-9BBAEF1E61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109075" y="5432433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304">
            <a:extLst>
              <a:ext uri="{FF2B5EF4-FFF2-40B4-BE49-F238E27FC236}">
                <a16:creationId xmlns:a16="http://schemas.microsoft.com/office/drawing/2014/main" id="{8907290E-C3F7-4BA1-933B-E3CFD95891D1}"/>
              </a:ext>
            </a:extLst>
          </p:cNvPr>
          <p:cNvSpPr/>
          <p:nvPr/>
        </p:nvSpPr>
        <p:spPr>
          <a:xfrm>
            <a:off x="8460079" y="23763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70" name="Raute 5">
            <a:extLst>
              <a:ext uri="{FF2B5EF4-FFF2-40B4-BE49-F238E27FC236}">
                <a16:creationId xmlns:a16="http://schemas.microsoft.com/office/drawing/2014/main" id="{47C1A22E-E74C-4607-B389-17B28F1A6579}"/>
              </a:ext>
            </a:extLst>
          </p:cNvPr>
          <p:cNvSpPr/>
          <p:nvPr/>
        </p:nvSpPr>
        <p:spPr>
          <a:xfrm>
            <a:off x="8900019" y="358504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1" name="Rechteck 3">
            <a:extLst>
              <a:ext uri="{FF2B5EF4-FFF2-40B4-BE49-F238E27FC236}">
                <a16:creationId xmlns:a16="http://schemas.microsoft.com/office/drawing/2014/main" id="{FB5DF958-4B2E-47A4-B229-0BBE0274E422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Raute 4">
            <a:extLst>
              <a:ext uri="{FF2B5EF4-FFF2-40B4-BE49-F238E27FC236}">
                <a16:creationId xmlns:a16="http://schemas.microsoft.com/office/drawing/2014/main" id="{654C4AF3-661D-4C76-B0E2-F0FA6C04221B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5">
            <a:extLst>
              <a:ext uri="{FF2B5EF4-FFF2-40B4-BE49-F238E27FC236}">
                <a16:creationId xmlns:a16="http://schemas.microsoft.com/office/drawing/2014/main" id="{286C9EBD-2626-4AB1-9705-0B08FC643A91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4" name="Gerade Verbindung mit Pfeil 6">
            <a:extLst>
              <a:ext uri="{FF2B5EF4-FFF2-40B4-BE49-F238E27FC236}">
                <a16:creationId xmlns:a16="http://schemas.microsoft.com/office/drawing/2014/main" id="{094BDED6-9AFD-4942-96FB-002C54362746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">
            <a:extLst>
              <a:ext uri="{FF2B5EF4-FFF2-40B4-BE49-F238E27FC236}">
                <a16:creationId xmlns:a16="http://schemas.microsoft.com/office/drawing/2014/main" id="{DBDD7168-8F4C-43D0-B8B1-8873630CEB16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8">
            <a:extLst>
              <a:ext uri="{FF2B5EF4-FFF2-40B4-BE49-F238E27FC236}">
                <a16:creationId xmlns:a16="http://schemas.microsoft.com/office/drawing/2014/main" id="{54814B4D-B108-4F49-B443-A515B35DA3B5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5">
            <a:extLst>
              <a:ext uri="{FF2B5EF4-FFF2-40B4-BE49-F238E27FC236}">
                <a16:creationId xmlns:a16="http://schemas.microsoft.com/office/drawing/2014/main" id="{F488986D-A6AD-48C5-836C-79DDC21C946D}"/>
              </a:ext>
            </a:extLst>
          </p:cNvPr>
          <p:cNvSpPr/>
          <p:nvPr/>
        </p:nvSpPr>
        <p:spPr>
          <a:xfrm>
            <a:off x="5503252" y="358504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5">
            <a:extLst>
              <a:ext uri="{FF2B5EF4-FFF2-40B4-BE49-F238E27FC236}">
                <a16:creationId xmlns:a16="http://schemas.microsoft.com/office/drawing/2014/main" id="{4795CE3C-9858-462F-9CCF-90DCBF7D394C}"/>
              </a:ext>
            </a:extLst>
          </p:cNvPr>
          <p:cNvSpPr/>
          <p:nvPr/>
        </p:nvSpPr>
        <p:spPr>
          <a:xfrm>
            <a:off x="12284086" y="358575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41">
            <a:extLst>
              <a:ext uri="{FF2B5EF4-FFF2-40B4-BE49-F238E27FC236}">
                <a16:creationId xmlns:a16="http://schemas.microsoft.com/office/drawing/2014/main" id="{2F50DB4D-B75C-44D1-A0A8-31BA39DDD6A9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9118204" y="2961366"/>
            <a:ext cx="1190" cy="62367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1">
            <a:extLst>
              <a:ext uri="{FF2B5EF4-FFF2-40B4-BE49-F238E27FC236}">
                <a16:creationId xmlns:a16="http://schemas.microsoft.com/office/drawing/2014/main" id="{B2D97E66-742E-4ADF-A369-A7951AD798D1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rot="5400000" flipH="1" flipV="1">
            <a:off x="6633264" y="1758229"/>
            <a:ext cx="916178" cy="273745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41">
            <a:extLst>
              <a:ext uri="{FF2B5EF4-FFF2-40B4-BE49-F238E27FC236}">
                <a16:creationId xmlns:a16="http://schemas.microsoft.com/office/drawing/2014/main" id="{7F14EB99-227F-45C7-BAF4-79D8DB31E90A}"/>
              </a:ext>
            </a:extLst>
          </p:cNvPr>
          <p:cNvCxnSpPr>
            <a:cxnSpLocks/>
            <a:stCxn id="78" idx="0"/>
            <a:endCxn id="69" idx="3"/>
          </p:cNvCxnSpPr>
          <p:nvPr/>
        </p:nvCxnSpPr>
        <p:spPr>
          <a:xfrm rot="16200000" flipV="1">
            <a:off x="10681451" y="1763744"/>
            <a:ext cx="916888" cy="272713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41">
            <a:extLst>
              <a:ext uri="{FF2B5EF4-FFF2-40B4-BE49-F238E27FC236}">
                <a16:creationId xmlns:a16="http://schemas.microsoft.com/office/drawing/2014/main" id="{2CDEC71A-1C3A-4830-888B-5D857EB39A4A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9109075" y="4170044"/>
            <a:ext cx="10319" cy="6262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41">
            <a:extLst>
              <a:ext uri="{FF2B5EF4-FFF2-40B4-BE49-F238E27FC236}">
                <a16:creationId xmlns:a16="http://schemas.microsoft.com/office/drawing/2014/main" id="{9C4FAE2D-AD20-42CF-A602-2698DBD20CCE}"/>
              </a:ext>
            </a:extLst>
          </p:cNvPr>
          <p:cNvCxnSpPr>
            <a:cxnSpLocks/>
            <a:stCxn id="12" idx="0"/>
            <a:endCxn id="77" idx="2"/>
          </p:cNvCxnSpPr>
          <p:nvPr/>
        </p:nvCxnSpPr>
        <p:spPr>
          <a:xfrm flipV="1">
            <a:off x="5722627" y="4170044"/>
            <a:ext cx="0" cy="6273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41">
            <a:extLst>
              <a:ext uri="{FF2B5EF4-FFF2-40B4-BE49-F238E27FC236}">
                <a16:creationId xmlns:a16="http://schemas.microsoft.com/office/drawing/2014/main" id="{C09A9E7A-51EA-4F74-A645-39B91E52840A}"/>
              </a:ext>
            </a:extLst>
          </p:cNvPr>
          <p:cNvCxnSpPr>
            <a:cxnSpLocks/>
            <a:stCxn id="49" idx="0"/>
            <a:endCxn id="78" idx="2"/>
          </p:cNvCxnSpPr>
          <p:nvPr/>
        </p:nvCxnSpPr>
        <p:spPr>
          <a:xfrm flipV="1">
            <a:off x="12495523" y="4170754"/>
            <a:ext cx="7938" cy="6207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41">
            <a:extLst>
              <a:ext uri="{FF2B5EF4-FFF2-40B4-BE49-F238E27FC236}">
                <a16:creationId xmlns:a16="http://schemas.microsoft.com/office/drawing/2014/main" id="{2F206BE4-7DC3-4BD6-8281-188422DEF72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2495523" y="4220377"/>
            <a:ext cx="7938" cy="5710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41">
            <a:extLst>
              <a:ext uri="{FF2B5EF4-FFF2-40B4-BE49-F238E27FC236}">
                <a16:creationId xmlns:a16="http://schemas.microsoft.com/office/drawing/2014/main" id="{FD718F8C-1704-4977-8323-3DCBD008049B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109075" y="4220377"/>
            <a:ext cx="9129" cy="5759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41">
            <a:extLst>
              <a:ext uri="{FF2B5EF4-FFF2-40B4-BE49-F238E27FC236}">
                <a16:creationId xmlns:a16="http://schemas.microsoft.com/office/drawing/2014/main" id="{6F5A1582-6C2E-40EB-8B60-3DC239F635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722627" y="4220377"/>
            <a:ext cx="0" cy="577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E4D76168-9D27-44BA-A1CB-D76BE110721F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cxnSp>
        <p:nvCxnSpPr>
          <p:cNvPr id="45" name="Gerader Verbinder 281">
            <a:extLst>
              <a:ext uri="{FF2B5EF4-FFF2-40B4-BE49-F238E27FC236}">
                <a16:creationId xmlns:a16="http://schemas.microsoft.com/office/drawing/2014/main" id="{C4EEDED0-8D5D-4E12-A856-0B968B60DC5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C2C9DDB8-A6A7-4E8D-8328-16201C9EB1B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E567B0-D305-47C2-974F-C01B5D3D4BC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9 of 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2665B1-A642-4D0E-B8C0-AA8E510F2B8C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AADC1-7963-4A4B-98D6-7C54C73E7FB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25.03.2021</a:t>
            </a:fld>
            <a:endParaRPr lang="de-DE" dirty="0"/>
          </a:p>
        </p:txBody>
      </p:sp>
      <p:cxnSp>
        <p:nvCxnSpPr>
          <p:cNvPr id="56" name="Gerade Verbindung mit Pfeil 38">
            <a:extLst>
              <a:ext uri="{FF2B5EF4-FFF2-40B4-BE49-F238E27FC236}">
                <a16:creationId xmlns:a16="http://schemas.microsoft.com/office/drawing/2014/main" id="{8910C2BD-CD55-404E-9643-B8CB6C24CC2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475758" y="7418059"/>
            <a:ext cx="800389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38">
            <a:extLst>
              <a:ext uri="{FF2B5EF4-FFF2-40B4-BE49-F238E27FC236}">
                <a16:creationId xmlns:a16="http://schemas.microsoft.com/office/drawing/2014/main" id="{F05D8DC1-623F-4A45-ADD3-8A84D5C42710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>
            <a:off x="8075327" y="7418059"/>
            <a:ext cx="814373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7">
            <a:extLst>
              <a:ext uri="{FF2B5EF4-FFF2-40B4-BE49-F238E27FC236}">
                <a16:creationId xmlns:a16="http://schemas.microsoft.com/office/drawing/2014/main" id="{03A71BD8-5486-4E91-8C1C-691778578D6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416527" y="7710559"/>
            <a:ext cx="0" cy="8246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7">
            <a:extLst>
              <a:ext uri="{FF2B5EF4-FFF2-40B4-BE49-F238E27FC236}">
                <a16:creationId xmlns:a16="http://schemas.microsoft.com/office/drawing/2014/main" id="{4350A1FE-2349-4847-AF86-39BFB0B63360}"/>
              </a:ext>
            </a:extLst>
          </p:cNvPr>
          <p:cNvCxnSpPr>
            <a:cxnSpLocks/>
          </p:cNvCxnSpPr>
          <p:nvPr/>
        </p:nvCxnSpPr>
        <p:spPr>
          <a:xfrm flipH="1">
            <a:off x="7407003" y="8535254"/>
            <a:ext cx="1638572" cy="189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7">
            <a:extLst>
              <a:ext uri="{FF2B5EF4-FFF2-40B4-BE49-F238E27FC236}">
                <a16:creationId xmlns:a16="http://schemas.microsoft.com/office/drawing/2014/main" id="{33AAE6AD-1C4A-46D3-8086-1AF289040FD2}"/>
              </a:ext>
            </a:extLst>
          </p:cNvPr>
          <p:cNvCxnSpPr>
            <a:cxnSpLocks/>
          </p:cNvCxnSpPr>
          <p:nvPr/>
        </p:nvCxnSpPr>
        <p:spPr>
          <a:xfrm flipH="1">
            <a:off x="9179063" y="8532014"/>
            <a:ext cx="2419212" cy="51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6">
            <a:extLst>
              <a:ext uri="{FF2B5EF4-FFF2-40B4-BE49-F238E27FC236}">
                <a16:creationId xmlns:a16="http://schemas.microsoft.com/office/drawing/2014/main" id="{CC94C197-24C3-438E-A985-30AB60EC592F}"/>
              </a:ext>
            </a:extLst>
          </p:cNvPr>
          <p:cNvCxnSpPr>
            <a:cxnSpLocks/>
          </p:cNvCxnSpPr>
          <p:nvPr/>
        </p:nvCxnSpPr>
        <p:spPr>
          <a:xfrm flipV="1">
            <a:off x="11591130" y="7555878"/>
            <a:ext cx="807534" cy="9778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8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3467</Words>
  <Application>Microsoft Office PowerPoint</Application>
  <PresentationFormat>Custom</PresentationFormat>
  <Paragraphs>2110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832</cp:revision>
  <dcterms:created xsi:type="dcterms:W3CDTF">2020-05-29T00:46:24Z</dcterms:created>
  <dcterms:modified xsi:type="dcterms:W3CDTF">2021-03-25T20:57:17Z</dcterms:modified>
</cp:coreProperties>
</file>