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1"/>
  </p:notesMasterIdLst>
  <p:sldIdLst>
    <p:sldId id="262" r:id="rId2"/>
    <p:sldId id="263" r:id="rId3"/>
    <p:sldId id="268" r:id="rId4"/>
    <p:sldId id="269" r:id="rId5"/>
    <p:sldId id="270" r:id="rId6"/>
    <p:sldId id="271" r:id="rId7"/>
    <p:sldId id="264" r:id="rId8"/>
    <p:sldId id="272" r:id="rId9"/>
    <p:sldId id="265" r:id="rId10"/>
    <p:sldId id="273" r:id="rId11"/>
    <p:sldId id="274" r:id="rId12"/>
    <p:sldId id="266" r:id="rId13"/>
    <p:sldId id="275" r:id="rId14"/>
    <p:sldId id="279" r:id="rId15"/>
    <p:sldId id="276" r:id="rId16"/>
    <p:sldId id="277" r:id="rId17"/>
    <p:sldId id="278" r:id="rId18"/>
    <p:sldId id="280" r:id="rId19"/>
    <p:sldId id="281" r:id="rId20"/>
  </p:sldIdLst>
  <p:sldSz cx="18219738" cy="124809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dan Rrafshi" initials="DR" lastIdx="1" clrIdx="0">
    <p:extLst>
      <p:ext uri="{19B8F6BF-5375-455C-9EA6-DF929625EA0E}">
        <p15:presenceInfo xmlns:p15="http://schemas.microsoft.com/office/powerpoint/2012/main" userId="c1508bea6dae71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3B9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6357" autoAdjust="0"/>
  </p:normalViewPr>
  <p:slideViewPr>
    <p:cSldViewPr snapToGrid="0">
      <p:cViewPr>
        <p:scale>
          <a:sx n="66" d="100"/>
          <a:sy n="66" d="100"/>
        </p:scale>
        <p:origin x="13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3FB62-5031-48D9-9845-0A9EEF92078D}" type="doc">
      <dgm:prSet loTypeId="urn:microsoft.com/office/officeart/2011/layout/HexagonRadial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56FA3F6C-13E7-4D5A-80FF-71BF251CC1A9}">
      <dgm:prSet phldrT="[Text]"/>
      <dgm:spPr>
        <a:solidFill>
          <a:srgbClr val="B0B3B9"/>
        </a:solidFill>
        <a:ln>
          <a:solidFill>
            <a:srgbClr val="B0B3B9"/>
          </a:solidFill>
        </a:ln>
      </dgm:spPr>
      <dgm:t>
        <a:bodyPr/>
        <a:lstStyle/>
        <a:p>
          <a:r>
            <a:rPr lang="de-DE" dirty="0"/>
            <a:t>Metadata</a:t>
          </a:r>
        </a:p>
      </dgm:t>
    </dgm:pt>
    <dgm:pt modelId="{6C108FCD-AF64-453E-8B6F-AF1EC2B2E280}" type="parTrans" cxnId="{E340865A-7A4F-4507-9825-433F9AA87355}">
      <dgm:prSet/>
      <dgm:spPr/>
      <dgm:t>
        <a:bodyPr/>
        <a:lstStyle/>
        <a:p>
          <a:endParaRPr lang="de-DE"/>
        </a:p>
      </dgm:t>
    </dgm:pt>
    <dgm:pt modelId="{40B59A54-1763-49F1-B753-84F2C685B53B}" type="sibTrans" cxnId="{E340865A-7A4F-4507-9825-433F9AA87355}">
      <dgm:prSet/>
      <dgm:spPr/>
      <dgm:t>
        <a:bodyPr/>
        <a:lstStyle/>
        <a:p>
          <a:endParaRPr lang="de-DE"/>
        </a:p>
      </dgm:t>
    </dgm:pt>
    <dgm:pt modelId="{624FF054-DE17-46F9-8338-532C84988FC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Configuration</a:t>
          </a:r>
        </a:p>
      </dgm:t>
    </dgm:pt>
    <dgm:pt modelId="{E803B3EA-5AD6-4653-96F2-9AB3CF1D1049}" type="parTrans" cxnId="{862F42C2-F7E0-4F5E-9EDA-841BBD037D0D}">
      <dgm:prSet/>
      <dgm:spPr/>
      <dgm:t>
        <a:bodyPr/>
        <a:lstStyle/>
        <a:p>
          <a:endParaRPr lang="de-DE"/>
        </a:p>
      </dgm:t>
    </dgm:pt>
    <dgm:pt modelId="{295CD451-39CC-485B-8951-C95DBC34FBA0}" type="sibTrans" cxnId="{862F42C2-F7E0-4F5E-9EDA-841BBD037D0D}">
      <dgm:prSet/>
      <dgm:spPr/>
      <dgm:t>
        <a:bodyPr/>
        <a:lstStyle/>
        <a:p>
          <a:endParaRPr lang="de-DE"/>
        </a:p>
      </dgm:t>
    </dgm:pt>
    <dgm:pt modelId="{EE03EFDB-5BEA-4D67-B807-67F2FAC121D8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I18n</a:t>
          </a:r>
        </a:p>
      </dgm:t>
    </dgm:pt>
    <dgm:pt modelId="{22FBFAE0-AC6B-41BD-8E47-BB417F1A023B}" type="parTrans" cxnId="{3A26819F-E71F-4196-A612-3EB653013E62}">
      <dgm:prSet/>
      <dgm:spPr/>
      <dgm:t>
        <a:bodyPr/>
        <a:lstStyle/>
        <a:p>
          <a:endParaRPr lang="de-DE"/>
        </a:p>
      </dgm:t>
    </dgm:pt>
    <dgm:pt modelId="{5ED2268F-F103-475C-A06B-0D433C785278}" type="sibTrans" cxnId="{3A26819F-E71F-4196-A612-3EB653013E62}">
      <dgm:prSet/>
      <dgm:spPr/>
      <dgm:t>
        <a:bodyPr/>
        <a:lstStyle/>
        <a:p>
          <a:endParaRPr lang="de-DE"/>
        </a:p>
      </dgm:t>
    </dgm:pt>
    <dgm:pt modelId="{43F28D01-FBC6-4D78-B288-EEED9379970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L10N</a:t>
          </a:r>
        </a:p>
      </dgm:t>
    </dgm:pt>
    <dgm:pt modelId="{14472A90-8312-4930-8E38-F30CD3CB961C}" type="parTrans" cxnId="{009F79A8-AA35-47FA-AE49-2AB70391E321}">
      <dgm:prSet/>
      <dgm:spPr/>
      <dgm:t>
        <a:bodyPr/>
        <a:lstStyle/>
        <a:p>
          <a:endParaRPr lang="de-DE"/>
        </a:p>
      </dgm:t>
    </dgm:pt>
    <dgm:pt modelId="{D01B5B70-20AC-4EF9-A7DD-A88DB3ED9591}" type="sibTrans" cxnId="{009F79A8-AA35-47FA-AE49-2AB70391E321}">
      <dgm:prSet/>
      <dgm:spPr/>
      <dgm:t>
        <a:bodyPr/>
        <a:lstStyle/>
        <a:p>
          <a:endParaRPr lang="de-DE"/>
        </a:p>
      </dgm:t>
    </dgm:pt>
    <dgm:pt modelId="{3341F884-796E-4A8A-962C-6C8095474DF1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Logging</a:t>
          </a:r>
        </a:p>
      </dgm:t>
    </dgm:pt>
    <dgm:pt modelId="{79E23F43-9B97-4EB4-BC9B-4CBF1D39D1D1}" type="parTrans" cxnId="{94C7EB7D-C396-4DBC-8F2B-8EF8BE5A7C1A}">
      <dgm:prSet/>
      <dgm:spPr/>
      <dgm:t>
        <a:bodyPr/>
        <a:lstStyle/>
        <a:p>
          <a:endParaRPr lang="de-DE"/>
        </a:p>
      </dgm:t>
    </dgm:pt>
    <dgm:pt modelId="{5FA0467B-5E91-4992-A03A-BB4F498CB669}" type="sibTrans" cxnId="{94C7EB7D-C396-4DBC-8F2B-8EF8BE5A7C1A}">
      <dgm:prSet/>
      <dgm:spPr/>
      <dgm:t>
        <a:bodyPr/>
        <a:lstStyle/>
        <a:p>
          <a:endParaRPr lang="de-DE"/>
        </a:p>
      </dgm:t>
    </dgm:pt>
    <dgm:pt modelId="{E9956B69-0C03-4A1C-A41F-99E3E7EBAE2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Monitoring</a:t>
          </a:r>
        </a:p>
      </dgm:t>
    </dgm:pt>
    <dgm:pt modelId="{66A8B0DC-C525-4FFB-8F1B-26DCB75B7BBE}" type="parTrans" cxnId="{A1740EE2-15BC-4BF7-ACFB-D6C8B811A148}">
      <dgm:prSet/>
      <dgm:spPr/>
      <dgm:t>
        <a:bodyPr/>
        <a:lstStyle/>
        <a:p>
          <a:endParaRPr lang="de-DE"/>
        </a:p>
      </dgm:t>
    </dgm:pt>
    <dgm:pt modelId="{B4BA127B-C005-49EC-9292-96F198785E49}" type="sibTrans" cxnId="{A1740EE2-15BC-4BF7-ACFB-D6C8B811A148}">
      <dgm:prSet/>
      <dgm:spPr/>
      <dgm:t>
        <a:bodyPr/>
        <a:lstStyle/>
        <a:p>
          <a:endParaRPr lang="de-DE"/>
        </a:p>
      </dgm:t>
    </dgm:pt>
    <dgm:pt modelId="{39299800-5EEE-4561-87D3-6E44A14E82C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de-DE" dirty="0"/>
            <a:t>Licensing</a:t>
          </a:r>
        </a:p>
      </dgm:t>
    </dgm:pt>
    <dgm:pt modelId="{C043AF90-281C-4354-8CDC-E472CF378C5E}" type="parTrans" cxnId="{479BCBB9-8371-4596-9BBB-35232D724754}">
      <dgm:prSet/>
      <dgm:spPr/>
      <dgm:t>
        <a:bodyPr/>
        <a:lstStyle/>
        <a:p>
          <a:endParaRPr lang="de-DE"/>
        </a:p>
      </dgm:t>
    </dgm:pt>
    <dgm:pt modelId="{131D2372-E74F-4D35-BA7B-38355E4A329B}" type="sibTrans" cxnId="{479BCBB9-8371-4596-9BBB-35232D724754}">
      <dgm:prSet/>
      <dgm:spPr/>
      <dgm:t>
        <a:bodyPr/>
        <a:lstStyle/>
        <a:p>
          <a:endParaRPr lang="de-DE"/>
        </a:p>
      </dgm:t>
    </dgm:pt>
    <dgm:pt modelId="{F701B73A-AB47-41D6-8CDF-B9BAD3483055}" type="pres">
      <dgm:prSet presAssocID="{9383FB62-5031-48D9-9845-0A9EEF92078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24C74A0-4996-4237-82C5-CAF713ADB2DC}" type="pres">
      <dgm:prSet presAssocID="{56FA3F6C-13E7-4D5A-80FF-71BF251CC1A9}" presName="Parent" presStyleLbl="node0" presStyleIdx="0" presStyleCnt="1">
        <dgm:presLayoutVars>
          <dgm:chMax val="6"/>
          <dgm:chPref val="6"/>
        </dgm:presLayoutVars>
      </dgm:prSet>
      <dgm:spPr/>
    </dgm:pt>
    <dgm:pt modelId="{48E09EEF-0829-41BB-8ED1-DD01A64BCD03}" type="pres">
      <dgm:prSet presAssocID="{624FF054-DE17-46F9-8338-532C84988FC8}" presName="Accent1" presStyleCnt="0"/>
      <dgm:spPr/>
    </dgm:pt>
    <dgm:pt modelId="{4CC5112F-80EE-4296-B516-1E146E19F762}" type="pres">
      <dgm:prSet presAssocID="{624FF054-DE17-46F9-8338-532C84988FC8}" presName="Accent" presStyleLbl="bgShp" presStyleIdx="0" presStyleCnt="6"/>
      <dgm:spPr/>
    </dgm:pt>
    <dgm:pt modelId="{B0893821-753C-4F81-81B0-A0CD1D35EDD1}" type="pres">
      <dgm:prSet presAssocID="{624FF054-DE17-46F9-8338-532C84988FC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0C91BD0-E191-4ACB-8932-3C9839D12558}" type="pres">
      <dgm:prSet presAssocID="{EE03EFDB-5BEA-4D67-B807-67F2FAC121D8}" presName="Accent2" presStyleCnt="0"/>
      <dgm:spPr/>
    </dgm:pt>
    <dgm:pt modelId="{D15FDFFD-40D7-44D5-BD61-C48CB8245F75}" type="pres">
      <dgm:prSet presAssocID="{EE03EFDB-5BEA-4D67-B807-67F2FAC121D8}" presName="Accent" presStyleLbl="bgShp" presStyleIdx="1" presStyleCnt="6" custLinFactNeighborX="-83415" custLinFactNeighborY="27409"/>
      <dgm:spPr>
        <a:solidFill>
          <a:schemeClr val="accent5">
            <a:lumMod val="75000"/>
          </a:schemeClr>
        </a:solidFill>
      </dgm:spPr>
    </dgm:pt>
    <dgm:pt modelId="{3F72ED1F-EC30-47B3-B78A-27BCD5F9D436}" type="pres">
      <dgm:prSet presAssocID="{EE03EFDB-5BEA-4D67-B807-67F2FAC121D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B957411-1732-4883-B531-8DBCD78BA133}" type="pres">
      <dgm:prSet presAssocID="{43F28D01-FBC6-4D78-B288-EEED93799701}" presName="Accent3" presStyleCnt="0"/>
      <dgm:spPr/>
    </dgm:pt>
    <dgm:pt modelId="{F92AFAB9-0104-4DF4-B85F-BFC18438E0F0}" type="pres">
      <dgm:prSet presAssocID="{43F28D01-FBC6-4D78-B288-EEED93799701}" presName="Accent" presStyleLbl="bgShp" presStyleIdx="2" presStyleCnt="6" custLinFactNeighborX="-61235" custLinFactNeighborY="-66384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CFD1ABFE-B796-4DB3-8119-B4B4984ED046}" type="pres">
      <dgm:prSet presAssocID="{43F28D01-FBC6-4D78-B288-EEED93799701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C33AE34-CF8B-42E1-935C-70B1AFD9E5C3}" type="pres">
      <dgm:prSet presAssocID="{3341F884-796E-4A8A-962C-6C8095474DF1}" presName="Accent4" presStyleCnt="0"/>
      <dgm:spPr/>
    </dgm:pt>
    <dgm:pt modelId="{5300B97E-8D2A-4630-83C4-D8E14554614C}" type="pres">
      <dgm:prSet presAssocID="{3341F884-796E-4A8A-962C-6C8095474DF1}" presName="Accent" presStyleLbl="bgShp" presStyleIdx="3" presStyleCnt="6" custLinFactNeighborX="19772" custLinFactNeighborY="-98848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A4C8A035-98A2-4CE7-B365-7BB25B761F1A}" type="pres">
      <dgm:prSet presAssocID="{3341F884-796E-4A8A-962C-6C8095474DF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22FAFB5-8D28-4273-A7B5-9E223887B252}" type="pres">
      <dgm:prSet presAssocID="{E9956B69-0C03-4A1C-A41F-99E3E7EBAE25}" presName="Accent5" presStyleCnt="0"/>
      <dgm:spPr/>
    </dgm:pt>
    <dgm:pt modelId="{CCD900EC-36F7-49BC-A14E-7A0CBEC121D8}" type="pres">
      <dgm:prSet presAssocID="{E9956B69-0C03-4A1C-A41F-99E3E7EBAE25}" presName="Accent" presStyleLbl="bgShp" presStyleIdx="4" presStyleCnt="6" custLinFactNeighborX="82059" custLinFactNeighborY="-26477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8468E99E-1EDD-421D-A202-DBF4A25082F1}" type="pres">
      <dgm:prSet presAssocID="{E9956B69-0C03-4A1C-A41F-99E3E7EBAE2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E31FFBB-7068-4BE9-B7C2-0E7F720BA476}" type="pres">
      <dgm:prSet presAssocID="{39299800-5EEE-4561-87D3-6E44A14E82C7}" presName="Accent6" presStyleCnt="0"/>
      <dgm:spPr/>
    </dgm:pt>
    <dgm:pt modelId="{6774044B-F4B7-4C6E-A204-E3A33B21528B}" type="pres">
      <dgm:prSet presAssocID="{39299800-5EEE-4561-87D3-6E44A14E82C7}" presName="Accent" presStyleLbl="bgShp" presStyleIdx="5" presStyleCnt="6" custLinFactNeighborX="61283" custLinFactNeighborY="66487"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5AA4141C-BE98-4F61-808D-C114023BC4FB}" type="pres">
      <dgm:prSet presAssocID="{39299800-5EEE-4561-87D3-6E44A14E82C7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293FA32-1D59-41CA-8056-4BC84ED7E16B}" type="presOf" srcId="{43F28D01-FBC6-4D78-B288-EEED93799701}" destId="{CFD1ABFE-B796-4DB3-8119-B4B4984ED046}" srcOrd="0" destOrd="0" presId="urn:microsoft.com/office/officeart/2011/layout/HexagonRadial"/>
    <dgm:cxn modelId="{E340865A-7A4F-4507-9825-433F9AA87355}" srcId="{9383FB62-5031-48D9-9845-0A9EEF92078D}" destId="{56FA3F6C-13E7-4D5A-80FF-71BF251CC1A9}" srcOrd="0" destOrd="0" parTransId="{6C108FCD-AF64-453E-8B6F-AF1EC2B2E280}" sibTransId="{40B59A54-1763-49F1-B753-84F2C685B53B}"/>
    <dgm:cxn modelId="{94C7EB7D-C396-4DBC-8F2B-8EF8BE5A7C1A}" srcId="{56FA3F6C-13E7-4D5A-80FF-71BF251CC1A9}" destId="{3341F884-796E-4A8A-962C-6C8095474DF1}" srcOrd="3" destOrd="0" parTransId="{79E23F43-9B97-4EB4-BC9B-4CBF1D39D1D1}" sibTransId="{5FA0467B-5E91-4992-A03A-BB4F498CB669}"/>
    <dgm:cxn modelId="{9C64667E-F753-4B99-AAA9-EFBE0CE6456A}" type="presOf" srcId="{624FF054-DE17-46F9-8338-532C84988FC8}" destId="{B0893821-753C-4F81-81B0-A0CD1D35EDD1}" srcOrd="0" destOrd="0" presId="urn:microsoft.com/office/officeart/2011/layout/HexagonRadial"/>
    <dgm:cxn modelId="{9AE1849E-0054-43A3-A7A6-3CD966A410CF}" type="presOf" srcId="{56FA3F6C-13E7-4D5A-80FF-71BF251CC1A9}" destId="{224C74A0-4996-4237-82C5-CAF713ADB2DC}" srcOrd="0" destOrd="0" presId="urn:microsoft.com/office/officeart/2011/layout/HexagonRadial"/>
    <dgm:cxn modelId="{3A26819F-E71F-4196-A612-3EB653013E62}" srcId="{56FA3F6C-13E7-4D5A-80FF-71BF251CC1A9}" destId="{EE03EFDB-5BEA-4D67-B807-67F2FAC121D8}" srcOrd="1" destOrd="0" parTransId="{22FBFAE0-AC6B-41BD-8E47-BB417F1A023B}" sibTransId="{5ED2268F-F103-475C-A06B-0D433C785278}"/>
    <dgm:cxn modelId="{009F79A8-AA35-47FA-AE49-2AB70391E321}" srcId="{56FA3F6C-13E7-4D5A-80FF-71BF251CC1A9}" destId="{43F28D01-FBC6-4D78-B288-EEED93799701}" srcOrd="2" destOrd="0" parTransId="{14472A90-8312-4930-8E38-F30CD3CB961C}" sibTransId="{D01B5B70-20AC-4EF9-A7DD-A88DB3ED9591}"/>
    <dgm:cxn modelId="{B41970B9-CB16-402D-A75C-4A578949D2E3}" type="presOf" srcId="{39299800-5EEE-4561-87D3-6E44A14E82C7}" destId="{5AA4141C-BE98-4F61-808D-C114023BC4FB}" srcOrd="0" destOrd="0" presId="urn:microsoft.com/office/officeart/2011/layout/HexagonRadial"/>
    <dgm:cxn modelId="{479BCBB9-8371-4596-9BBB-35232D724754}" srcId="{56FA3F6C-13E7-4D5A-80FF-71BF251CC1A9}" destId="{39299800-5EEE-4561-87D3-6E44A14E82C7}" srcOrd="5" destOrd="0" parTransId="{C043AF90-281C-4354-8CDC-E472CF378C5E}" sibTransId="{131D2372-E74F-4D35-BA7B-38355E4A329B}"/>
    <dgm:cxn modelId="{862F42C2-F7E0-4F5E-9EDA-841BBD037D0D}" srcId="{56FA3F6C-13E7-4D5A-80FF-71BF251CC1A9}" destId="{624FF054-DE17-46F9-8338-532C84988FC8}" srcOrd="0" destOrd="0" parTransId="{E803B3EA-5AD6-4653-96F2-9AB3CF1D1049}" sibTransId="{295CD451-39CC-485B-8951-C95DBC34FBA0}"/>
    <dgm:cxn modelId="{9E35EBD1-8F93-4E9D-A994-A8EBD804B420}" type="presOf" srcId="{3341F884-796E-4A8A-962C-6C8095474DF1}" destId="{A4C8A035-98A2-4CE7-B365-7BB25B761F1A}" srcOrd="0" destOrd="0" presId="urn:microsoft.com/office/officeart/2011/layout/HexagonRadial"/>
    <dgm:cxn modelId="{CFAACCE0-D22F-4DC0-B94A-F59173F3D92A}" type="presOf" srcId="{EE03EFDB-5BEA-4D67-B807-67F2FAC121D8}" destId="{3F72ED1F-EC30-47B3-B78A-27BCD5F9D436}" srcOrd="0" destOrd="0" presId="urn:microsoft.com/office/officeart/2011/layout/HexagonRadial"/>
    <dgm:cxn modelId="{A1740EE2-15BC-4BF7-ACFB-D6C8B811A148}" srcId="{56FA3F6C-13E7-4D5A-80FF-71BF251CC1A9}" destId="{E9956B69-0C03-4A1C-A41F-99E3E7EBAE25}" srcOrd="4" destOrd="0" parTransId="{66A8B0DC-C525-4FFB-8F1B-26DCB75B7BBE}" sibTransId="{B4BA127B-C005-49EC-9292-96F198785E49}"/>
    <dgm:cxn modelId="{4ADE5DE5-5BE7-4326-94FE-A55416178DA0}" type="presOf" srcId="{9383FB62-5031-48D9-9845-0A9EEF92078D}" destId="{F701B73A-AB47-41D6-8CDF-B9BAD3483055}" srcOrd="0" destOrd="0" presId="urn:microsoft.com/office/officeart/2011/layout/HexagonRadial"/>
    <dgm:cxn modelId="{42A644E9-9DDC-41BF-84D8-EC65207833BF}" type="presOf" srcId="{E9956B69-0C03-4A1C-A41F-99E3E7EBAE25}" destId="{8468E99E-1EDD-421D-A202-DBF4A25082F1}" srcOrd="0" destOrd="0" presId="urn:microsoft.com/office/officeart/2011/layout/HexagonRadial"/>
    <dgm:cxn modelId="{C9099516-6605-4C53-A0E9-42FC4FD2F6CB}" type="presParOf" srcId="{F701B73A-AB47-41D6-8CDF-B9BAD3483055}" destId="{224C74A0-4996-4237-82C5-CAF713ADB2DC}" srcOrd="0" destOrd="0" presId="urn:microsoft.com/office/officeart/2011/layout/HexagonRadial"/>
    <dgm:cxn modelId="{2A335A83-1462-489A-92EE-7573EC2C04BB}" type="presParOf" srcId="{F701B73A-AB47-41D6-8CDF-B9BAD3483055}" destId="{48E09EEF-0829-41BB-8ED1-DD01A64BCD03}" srcOrd="1" destOrd="0" presId="urn:microsoft.com/office/officeart/2011/layout/HexagonRadial"/>
    <dgm:cxn modelId="{C98BB5A8-91C4-4D3A-A8B5-A3E0426EA031}" type="presParOf" srcId="{48E09EEF-0829-41BB-8ED1-DD01A64BCD03}" destId="{4CC5112F-80EE-4296-B516-1E146E19F762}" srcOrd="0" destOrd="0" presId="urn:microsoft.com/office/officeart/2011/layout/HexagonRadial"/>
    <dgm:cxn modelId="{65FB1ACB-E639-48C6-AC4B-D62FCF1F84BC}" type="presParOf" srcId="{F701B73A-AB47-41D6-8CDF-B9BAD3483055}" destId="{B0893821-753C-4F81-81B0-A0CD1D35EDD1}" srcOrd="2" destOrd="0" presId="urn:microsoft.com/office/officeart/2011/layout/HexagonRadial"/>
    <dgm:cxn modelId="{3CC63DAA-CCEA-4CDA-8633-259420EAAF95}" type="presParOf" srcId="{F701B73A-AB47-41D6-8CDF-B9BAD3483055}" destId="{B0C91BD0-E191-4ACB-8932-3C9839D12558}" srcOrd="3" destOrd="0" presId="urn:microsoft.com/office/officeart/2011/layout/HexagonRadial"/>
    <dgm:cxn modelId="{3055E668-513E-4CB7-8101-1A9113247B4D}" type="presParOf" srcId="{B0C91BD0-E191-4ACB-8932-3C9839D12558}" destId="{D15FDFFD-40D7-44D5-BD61-C48CB8245F75}" srcOrd="0" destOrd="0" presId="urn:microsoft.com/office/officeart/2011/layout/HexagonRadial"/>
    <dgm:cxn modelId="{11143688-E9A7-4610-99EB-B3C4E2FD4365}" type="presParOf" srcId="{F701B73A-AB47-41D6-8CDF-B9BAD3483055}" destId="{3F72ED1F-EC30-47B3-B78A-27BCD5F9D436}" srcOrd="4" destOrd="0" presId="urn:microsoft.com/office/officeart/2011/layout/HexagonRadial"/>
    <dgm:cxn modelId="{D391B9C9-DC08-4D10-A441-0BEF3570952B}" type="presParOf" srcId="{F701B73A-AB47-41D6-8CDF-B9BAD3483055}" destId="{CB957411-1732-4883-B531-8DBCD78BA133}" srcOrd="5" destOrd="0" presId="urn:microsoft.com/office/officeart/2011/layout/HexagonRadial"/>
    <dgm:cxn modelId="{99F279C6-D62C-4504-971A-7863EF22675B}" type="presParOf" srcId="{CB957411-1732-4883-B531-8DBCD78BA133}" destId="{F92AFAB9-0104-4DF4-B85F-BFC18438E0F0}" srcOrd="0" destOrd="0" presId="urn:microsoft.com/office/officeart/2011/layout/HexagonRadial"/>
    <dgm:cxn modelId="{FB5C5A91-181C-4B98-9D6D-8D8A27E7A78F}" type="presParOf" srcId="{F701B73A-AB47-41D6-8CDF-B9BAD3483055}" destId="{CFD1ABFE-B796-4DB3-8119-B4B4984ED046}" srcOrd="6" destOrd="0" presId="urn:microsoft.com/office/officeart/2011/layout/HexagonRadial"/>
    <dgm:cxn modelId="{DA6D5D3F-7973-430D-8F67-0F8BBF1FE10A}" type="presParOf" srcId="{F701B73A-AB47-41D6-8CDF-B9BAD3483055}" destId="{CC33AE34-CF8B-42E1-935C-70B1AFD9E5C3}" srcOrd="7" destOrd="0" presId="urn:microsoft.com/office/officeart/2011/layout/HexagonRadial"/>
    <dgm:cxn modelId="{DB1CDD36-939C-4054-96B9-0D6BEB39421B}" type="presParOf" srcId="{CC33AE34-CF8B-42E1-935C-70B1AFD9E5C3}" destId="{5300B97E-8D2A-4630-83C4-D8E14554614C}" srcOrd="0" destOrd="0" presId="urn:microsoft.com/office/officeart/2011/layout/HexagonRadial"/>
    <dgm:cxn modelId="{E1F70F8C-24D0-4A5A-8C39-7B36040775A1}" type="presParOf" srcId="{F701B73A-AB47-41D6-8CDF-B9BAD3483055}" destId="{A4C8A035-98A2-4CE7-B365-7BB25B761F1A}" srcOrd="8" destOrd="0" presId="urn:microsoft.com/office/officeart/2011/layout/HexagonRadial"/>
    <dgm:cxn modelId="{99101E02-00F0-4EC6-91F5-787313185C77}" type="presParOf" srcId="{F701B73A-AB47-41D6-8CDF-B9BAD3483055}" destId="{E22FAFB5-8D28-4273-A7B5-9E223887B252}" srcOrd="9" destOrd="0" presId="urn:microsoft.com/office/officeart/2011/layout/HexagonRadial"/>
    <dgm:cxn modelId="{9E56A919-828A-4475-B7FA-CB3608421D5C}" type="presParOf" srcId="{E22FAFB5-8D28-4273-A7B5-9E223887B252}" destId="{CCD900EC-36F7-49BC-A14E-7A0CBEC121D8}" srcOrd="0" destOrd="0" presId="urn:microsoft.com/office/officeart/2011/layout/HexagonRadial"/>
    <dgm:cxn modelId="{DEB93192-5D81-4C9A-A282-0CCCA959641D}" type="presParOf" srcId="{F701B73A-AB47-41D6-8CDF-B9BAD3483055}" destId="{8468E99E-1EDD-421D-A202-DBF4A25082F1}" srcOrd="10" destOrd="0" presId="urn:microsoft.com/office/officeart/2011/layout/HexagonRadial"/>
    <dgm:cxn modelId="{C068F62B-43A3-43D9-B4FB-ACD547C2C723}" type="presParOf" srcId="{F701B73A-AB47-41D6-8CDF-B9BAD3483055}" destId="{6E31FFBB-7068-4BE9-B7C2-0E7F720BA476}" srcOrd="11" destOrd="0" presId="urn:microsoft.com/office/officeart/2011/layout/HexagonRadial"/>
    <dgm:cxn modelId="{5BFFA888-05F7-4F3A-B615-89CBDC721099}" type="presParOf" srcId="{6E31FFBB-7068-4BE9-B7C2-0E7F720BA476}" destId="{6774044B-F4B7-4C6E-A204-E3A33B21528B}" srcOrd="0" destOrd="0" presId="urn:microsoft.com/office/officeart/2011/layout/HexagonRadial"/>
    <dgm:cxn modelId="{09854199-3D4C-4CBC-ABDB-5E8A63326959}" type="presParOf" srcId="{F701B73A-AB47-41D6-8CDF-B9BAD3483055}" destId="{5AA4141C-BE98-4F61-808D-C114023BC4F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C74A0-4996-4237-82C5-CAF713ADB2DC}">
      <dsp:nvSpPr>
        <dsp:cNvPr id="0" name=""/>
        <dsp:cNvSpPr/>
      </dsp:nvSpPr>
      <dsp:spPr>
        <a:xfrm>
          <a:off x="6442919" y="3134220"/>
          <a:ext cx="3983730" cy="3446087"/>
        </a:xfrm>
        <a:prstGeom prst="hexagon">
          <a:avLst>
            <a:gd name="adj" fmla="val 28570"/>
            <a:gd name="vf" fmla="val 115470"/>
          </a:avLst>
        </a:prstGeom>
        <a:solidFill>
          <a:srgbClr val="B0B3B9"/>
        </a:solidFill>
        <a:ln w="12700" cap="flat" cmpd="sng" algn="ctr">
          <a:solidFill>
            <a:srgbClr val="B0B3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Metadata</a:t>
          </a:r>
        </a:p>
      </dsp:txBody>
      <dsp:txXfrm>
        <a:off x="7103079" y="3705285"/>
        <a:ext cx="2663410" cy="2303957"/>
      </dsp:txXfrm>
    </dsp:sp>
    <dsp:sp modelId="{D15FDFFD-40D7-44D5-BD61-C48CB8245F75}">
      <dsp:nvSpPr>
        <dsp:cNvPr id="0" name=""/>
        <dsp:cNvSpPr/>
      </dsp:nvSpPr>
      <dsp:spPr>
        <a:xfrm>
          <a:off x="7683730" y="1840467"/>
          <a:ext cx="1503049" cy="129507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93821-753C-4F81-81B0-A0CD1D35EDD1}">
      <dsp:nvSpPr>
        <dsp:cNvPr id="0" name=""/>
        <dsp:cNvSpPr/>
      </dsp:nvSpPr>
      <dsp:spPr>
        <a:xfrm>
          <a:off x="6809878" y="0"/>
          <a:ext cx="3264638" cy="2824295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Configuration</a:t>
          </a:r>
        </a:p>
      </dsp:txBody>
      <dsp:txXfrm>
        <a:off x="7350898" y="468046"/>
        <a:ext cx="2182598" cy="1888203"/>
      </dsp:txXfrm>
    </dsp:sp>
    <dsp:sp modelId="{F92AFAB9-0104-4DF4-B85F-BFC18438E0F0}">
      <dsp:nvSpPr>
        <dsp:cNvPr id="0" name=""/>
        <dsp:cNvSpPr/>
      </dsp:nvSpPr>
      <dsp:spPr>
        <a:xfrm>
          <a:off x="9771282" y="3046879"/>
          <a:ext cx="1503049" cy="129507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2ED1F-EC30-47B3-B78A-27BCD5F9D436}">
      <dsp:nvSpPr>
        <dsp:cNvPr id="0" name=""/>
        <dsp:cNvSpPr/>
      </dsp:nvSpPr>
      <dsp:spPr>
        <a:xfrm>
          <a:off x="9803930" y="1737131"/>
          <a:ext cx="3264638" cy="2824295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I18n</a:t>
          </a:r>
        </a:p>
      </dsp:txBody>
      <dsp:txXfrm>
        <a:off x="10344950" y="2205177"/>
        <a:ext cx="2182598" cy="1888203"/>
      </dsp:txXfrm>
    </dsp:sp>
    <dsp:sp modelId="{5300B97E-8D2A-4630-83C4-D8E14554614C}">
      <dsp:nvSpPr>
        <dsp:cNvPr id="0" name=""/>
        <dsp:cNvSpPr/>
      </dsp:nvSpPr>
      <dsp:spPr>
        <a:xfrm>
          <a:off x="9770294" y="5359415"/>
          <a:ext cx="1503049" cy="129507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1ABFE-B796-4DB3-8119-B4B4984ED046}">
      <dsp:nvSpPr>
        <dsp:cNvPr id="0" name=""/>
        <dsp:cNvSpPr/>
      </dsp:nvSpPr>
      <dsp:spPr>
        <a:xfrm>
          <a:off x="9803930" y="5152129"/>
          <a:ext cx="3264638" cy="2824295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L10N</a:t>
          </a:r>
        </a:p>
      </dsp:txBody>
      <dsp:txXfrm>
        <a:off x="10344950" y="5620175"/>
        <a:ext cx="2182598" cy="1888203"/>
      </dsp:txXfrm>
    </dsp:sp>
    <dsp:sp modelId="{CCD900EC-36F7-49BC-A14E-7A0CBEC121D8}">
      <dsp:nvSpPr>
        <dsp:cNvPr id="0" name=""/>
        <dsp:cNvSpPr/>
      </dsp:nvSpPr>
      <dsp:spPr>
        <a:xfrm>
          <a:off x="7683719" y="6580367"/>
          <a:ext cx="1503049" cy="129507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8A035-98A2-4CE7-B365-7BB25B761F1A}">
      <dsp:nvSpPr>
        <dsp:cNvPr id="0" name=""/>
        <dsp:cNvSpPr/>
      </dsp:nvSpPr>
      <dsp:spPr>
        <a:xfrm>
          <a:off x="6809878" y="6891204"/>
          <a:ext cx="3264638" cy="2824295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Logging</a:t>
          </a:r>
        </a:p>
      </dsp:txBody>
      <dsp:txXfrm>
        <a:off x="7350898" y="7359250"/>
        <a:ext cx="2182598" cy="1888203"/>
      </dsp:txXfrm>
    </dsp:sp>
    <dsp:sp modelId="{6774044B-F4B7-4C6E-A204-E3A33B21528B}">
      <dsp:nvSpPr>
        <dsp:cNvPr id="0" name=""/>
        <dsp:cNvSpPr/>
      </dsp:nvSpPr>
      <dsp:spPr>
        <a:xfrm>
          <a:off x="5588544" y="5364191"/>
          <a:ext cx="1503049" cy="1295076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8E99E-1EDD-421D-A202-DBF4A25082F1}">
      <dsp:nvSpPr>
        <dsp:cNvPr id="0" name=""/>
        <dsp:cNvSpPr/>
      </dsp:nvSpPr>
      <dsp:spPr>
        <a:xfrm>
          <a:off x="3801925" y="5154072"/>
          <a:ext cx="3264638" cy="2824295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Monitoring</a:t>
          </a:r>
        </a:p>
      </dsp:txBody>
      <dsp:txXfrm>
        <a:off x="4342945" y="5622118"/>
        <a:ext cx="2182598" cy="1888203"/>
      </dsp:txXfrm>
    </dsp:sp>
    <dsp:sp modelId="{5AA4141C-BE98-4F61-808D-C114023BC4FB}">
      <dsp:nvSpPr>
        <dsp:cNvPr id="0" name=""/>
        <dsp:cNvSpPr/>
      </dsp:nvSpPr>
      <dsp:spPr>
        <a:xfrm>
          <a:off x="3801925" y="1733245"/>
          <a:ext cx="3264638" cy="2824295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Licensing</a:t>
          </a:r>
        </a:p>
      </dsp:txBody>
      <dsp:txXfrm>
        <a:off x="4342945" y="2201291"/>
        <a:ext cx="2182598" cy="1888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81236-BB82-4DD4-A5FA-3AEB74347E41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143000"/>
            <a:ext cx="4502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5FCF-04B7-400C-B68C-9D158FFAF3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86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1143000"/>
            <a:ext cx="45021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sng" dirty="0" err="1"/>
              <a:t>entityID</a:t>
            </a:r>
            <a:r>
              <a:rPr lang="de-DE" b="1" u="sng" dirty="0"/>
              <a:t>:</a:t>
            </a:r>
            <a:r>
              <a:rPr lang="de-DE" dirty="0"/>
              <a:t> fett und unterstrichen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primary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endParaRPr lang="de-D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none" dirty="0">
                <a:sym typeface="Wingdings" panose="05000000000000000000" pitchFamily="2" charset="2"/>
              </a:rPr>
              <a:t>email: </a:t>
            </a:r>
            <a:r>
              <a:rPr lang="de-DE" b="0" u="none" dirty="0">
                <a:sym typeface="Wingdings" panose="05000000000000000000" pitchFamily="2" charset="2"/>
              </a:rPr>
              <a:t>fett  </a:t>
            </a:r>
            <a:r>
              <a:rPr lang="de-DE" b="0" u="none" dirty="0" err="1">
                <a:sym typeface="Wingdings" panose="05000000000000000000" pitchFamily="2" charset="2"/>
              </a:rPr>
              <a:t>unique</a:t>
            </a:r>
            <a:endParaRPr lang="de-DE" b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u="none" dirty="0" err="1">
                <a:sym typeface="Wingdings" panose="05000000000000000000" pitchFamily="2" charset="2"/>
              </a:rPr>
              <a:t>password</a:t>
            </a:r>
            <a:r>
              <a:rPr lang="de-DE" b="0" u="none" dirty="0">
                <a:sym typeface="Wingdings" panose="05000000000000000000" pitchFamily="2" charset="2"/>
              </a:rPr>
              <a:t>*: *  not null</a:t>
            </a: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i="1" u="sng" dirty="0" err="1">
                <a:sym typeface="Wingdings" panose="05000000000000000000" pitchFamily="2" charset="2"/>
              </a:rPr>
              <a:t>otherKey</a:t>
            </a:r>
            <a:r>
              <a:rPr lang="de-DE" b="0" i="1" u="sng" dirty="0">
                <a:sym typeface="Wingdings" panose="05000000000000000000" pitchFamily="2" charset="2"/>
              </a:rPr>
              <a:t>:</a:t>
            </a:r>
            <a:r>
              <a:rPr lang="de-DE" b="0" i="0" u="none" dirty="0">
                <a:sym typeface="Wingdings" panose="05000000000000000000" pitchFamily="2" charset="2"/>
              </a:rPr>
              <a:t> kursiv und unterstrichen 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0" i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i="1" u="sng" dirty="0" err="1"/>
              <a:t>anotherKey</a:t>
            </a:r>
            <a:r>
              <a:rPr lang="de-DE" b="1" i="1" u="sng" dirty="0"/>
              <a:t>:</a:t>
            </a:r>
            <a:r>
              <a:rPr lang="de-DE" b="0" i="0" u="none" dirty="0"/>
              <a:t> fett, kursiv und unterstrichen </a:t>
            </a:r>
            <a:r>
              <a:rPr lang="de-DE" b="0" i="0" u="none" dirty="0">
                <a:sym typeface="Wingdings" panose="05000000000000000000" pitchFamily="2" charset="2"/>
              </a:rPr>
              <a:t>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r>
              <a:rPr lang="de-DE" b="0" i="0" u="none" dirty="0">
                <a:sym typeface="Wingdings" panose="05000000000000000000" pitchFamily="2" charset="2"/>
              </a:rPr>
              <a:t> and </a:t>
            </a:r>
            <a:r>
              <a:rPr lang="de-DE" b="0" i="0" u="none" dirty="0" err="1">
                <a:sym typeface="Wingdings" panose="05000000000000000000" pitchFamily="2" charset="2"/>
              </a:rPr>
              <a:t>part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of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primary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1" i="1" u="sng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3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1143000"/>
            <a:ext cx="45021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99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0D9B5-EEDC-432A-A84A-93DA6FA11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873" y="4815317"/>
            <a:ext cx="10667375" cy="142514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A0386-467C-4690-863E-E43D0AF5CF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4173" y="6587159"/>
            <a:ext cx="10663076" cy="933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305"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15071" indent="0" algn="ctr">
              <a:buNone/>
              <a:defRPr sz="2691"/>
            </a:lvl2pPr>
            <a:lvl3pPr marL="1230142" indent="0" algn="ctr">
              <a:buNone/>
              <a:defRPr sz="2422"/>
            </a:lvl3pPr>
            <a:lvl4pPr marL="1845213" indent="0" algn="ctr">
              <a:buNone/>
              <a:defRPr sz="2152"/>
            </a:lvl4pPr>
            <a:lvl5pPr marL="2460285" indent="0" algn="ctr">
              <a:buNone/>
              <a:defRPr sz="2152"/>
            </a:lvl5pPr>
            <a:lvl6pPr marL="3075356" indent="0" algn="ctr">
              <a:buNone/>
              <a:defRPr sz="2152"/>
            </a:lvl6pPr>
            <a:lvl7pPr marL="3690427" indent="0" algn="ctr">
              <a:buNone/>
              <a:defRPr sz="2152"/>
            </a:lvl7pPr>
            <a:lvl8pPr marL="4305498" indent="0" algn="ctr">
              <a:buNone/>
              <a:defRPr sz="2152"/>
            </a:lvl8pPr>
            <a:lvl9pPr marL="4920569" indent="0" algn="ctr">
              <a:buNone/>
              <a:defRPr sz="2152"/>
            </a:lvl9pPr>
          </a:lstStyle>
          <a:p>
            <a:r>
              <a:rPr lang="de-DE" dirty="0"/>
              <a:t>Untertitel der Präsentation</a:t>
            </a:r>
          </a:p>
        </p:txBody>
      </p:sp>
      <p:sp>
        <p:nvSpPr>
          <p:cNvPr id="17" name="Flussdiagramm: Dokument 16">
            <a:extLst>
              <a:ext uri="{FF2B5EF4-FFF2-40B4-BE49-F238E27FC236}">
                <a16:creationId xmlns:a16="http://schemas.microsoft.com/office/drawing/2014/main" id="{8BB8C3D9-84A7-4EA4-AA14-EAB7EE3DD7B9}"/>
              </a:ext>
            </a:extLst>
          </p:cNvPr>
          <p:cNvSpPr/>
          <p:nvPr/>
        </p:nvSpPr>
        <p:spPr>
          <a:xfrm rot="5400000">
            <a:off x="8501208" y="2762396"/>
            <a:ext cx="12480927" cy="6956139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A5700E42-E347-49E6-B8B3-C21267147BDF}"/>
              </a:ext>
            </a:extLst>
          </p:cNvPr>
          <p:cNvSpPr/>
          <p:nvPr/>
        </p:nvSpPr>
        <p:spPr>
          <a:xfrm rot="5400000">
            <a:off x="8751369" y="3012557"/>
            <a:ext cx="12480927" cy="6455813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719227F-2D8F-4390-BAD8-FD6713D362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3497"/>
            <a:ext cx="4725745" cy="145610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4393C73-C61F-4CCA-A9B1-ACCEC926AF61}"/>
              </a:ext>
            </a:extLst>
          </p:cNvPr>
          <p:cNvSpPr txBox="1"/>
          <p:nvPr/>
        </p:nvSpPr>
        <p:spPr>
          <a:xfrm>
            <a:off x="11936187" y="225135"/>
            <a:ext cx="6111287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774D546-14F3-4393-BAD1-8B5647587824}"/>
              </a:ext>
            </a:extLst>
          </p:cNvPr>
          <p:cNvCxnSpPr>
            <a:cxnSpLocks/>
          </p:cNvCxnSpPr>
          <p:nvPr/>
        </p:nvCxnSpPr>
        <p:spPr>
          <a:xfrm>
            <a:off x="349873" y="6413809"/>
            <a:ext cx="10667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7799FE6-E937-4C96-9077-67DD380A3E34}"/>
              </a:ext>
            </a:extLst>
          </p:cNvPr>
          <p:cNvSpPr txBox="1"/>
          <p:nvPr/>
        </p:nvSpPr>
        <p:spPr>
          <a:xfrm>
            <a:off x="349872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F25CACDD-CD3E-4B94-9791-15F263D252DE}"/>
              </a:ext>
            </a:extLst>
          </p:cNvPr>
          <p:cNvSpPr/>
          <p:nvPr/>
        </p:nvSpPr>
        <p:spPr>
          <a:xfrm rot="5400000">
            <a:off x="8501208" y="2762396"/>
            <a:ext cx="12480927" cy="6956139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Flussdiagramm: Dokument 10">
            <a:extLst>
              <a:ext uri="{FF2B5EF4-FFF2-40B4-BE49-F238E27FC236}">
                <a16:creationId xmlns:a16="http://schemas.microsoft.com/office/drawing/2014/main" id="{66DDE015-1369-48C7-8179-2C1EB40AC0D4}"/>
              </a:ext>
            </a:extLst>
          </p:cNvPr>
          <p:cNvSpPr/>
          <p:nvPr/>
        </p:nvSpPr>
        <p:spPr>
          <a:xfrm rot="5400000">
            <a:off x="8751369" y="3012557"/>
            <a:ext cx="12480927" cy="6455813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B9866CD0-8312-4124-99B0-5C6B8970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3497"/>
            <a:ext cx="4725745" cy="14561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83B3CD-A32A-4A26-A338-B77A44DDCC23}"/>
              </a:ext>
            </a:extLst>
          </p:cNvPr>
          <p:cNvSpPr txBox="1"/>
          <p:nvPr/>
        </p:nvSpPr>
        <p:spPr>
          <a:xfrm>
            <a:off x="11936187" y="225135"/>
            <a:ext cx="6111287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113561-5CB3-4F5A-981A-75EC3FA3DE90}"/>
              </a:ext>
            </a:extLst>
          </p:cNvPr>
          <p:cNvCxnSpPr>
            <a:cxnSpLocks/>
          </p:cNvCxnSpPr>
          <p:nvPr/>
        </p:nvCxnSpPr>
        <p:spPr>
          <a:xfrm>
            <a:off x="349873" y="6413809"/>
            <a:ext cx="10667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EB0C261-85C7-4EF7-97D9-05F742776D4C}"/>
              </a:ext>
            </a:extLst>
          </p:cNvPr>
          <p:cNvSpPr txBox="1"/>
          <p:nvPr/>
        </p:nvSpPr>
        <p:spPr>
          <a:xfrm>
            <a:off x="349872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</p:spTree>
    <p:extLst>
      <p:ext uri="{BB962C8B-B14F-4D97-AF65-F5344CB8AC3E}">
        <p14:creationId xmlns:p14="http://schemas.microsoft.com/office/powerpoint/2010/main" val="187298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0757CD81-D7F0-45D1-9D3B-35649431477E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464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96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891E29E0-8B16-42AA-A170-49E71B512AA0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984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96370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2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D5CF9F7-5E90-428D-838F-4785672F0EE2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4" y="3330133"/>
            <a:ext cx="1714556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193417-865E-4763-91D1-ACA8810EA8BB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52E7B-1997-466C-966F-85F2B4C7CE64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86B1E1-B10E-4520-89DE-E50D6E5B92C3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5" name="Grafik 1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FEEC8215-1034-44AE-A6C7-98A9078CBA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3E2947E-F3FF-45BC-9BFA-DFE00311B48E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93177DA-FAC1-4F34-94C4-579FD53E44CA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9" y="5519784"/>
            <a:ext cx="17145562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EA1907C-98B7-41CE-9137-D8E9AB0638F7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0F3962B0-BA4C-4996-84EE-EB53D48E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6B1E0C5-D490-4970-BCB8-4A7AF0D67550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8C557B-0954-4CDC-B289-2C104396BD6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B4BBBA69-6C81-4796-8CDA-38203CF119C3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2B676C-7798-4687-887A-10BDA7780360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34068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464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5DE3D7-B766-403A-943D-EB041396A8D8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5" name="Grafik 2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8F844325-13D8-430D-ABA6-969B5583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23640CC-5082-4C6C-A481-2F1053D4DC78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53BD85D-DC22-4597-8676-9979ED515654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ACD06FE8-6D0F-4936-9132-9D8B8C5ACEB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CC80B00-D692-4B49-BDA6-99F2B2279EDD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6501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984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96370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FB965A3-E97C-440A-A5E0-1820BD946E3B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A1989C6-6B0C-4307-A3B0-121C72ED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2606BA04-D705-4C8B-9DCB-F0A4E12A952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E2E90D-4937-4CBC-B926-CC8077F295ED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293114E1-7338-42F8-9861-7325652E6FE6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1C50E5C-D3B5-460E-84B4-529C6AB0C52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141A875-52B7-4118-9F90-A21B42DABB4B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5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35671CE-524F-42ED-98FB-5BF8F5727CB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6" name="Grafik 1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07B82C1-DB54-49B9-AF93-83088671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6B0B978-FDCF-4012-BA3B-E8F297A19A5B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5D297B-0B07-4CB4-9E39-422BCE20B05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462127B7-C0D9-4B0D-B192-7395F8036A8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F8DA0B6-DB87-43C6-B350-213B10A5E87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2545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74AEF-8731-4360-9BF3-93855EEB4B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31C2BBE-1376-4309-952A-4DDD0252980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2215CD9-3054-4D7E-8ABE-7C5AD3FE855E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8E5531F-8A29-466B-918D-406435476203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43EAB2-2AB8-4293-A9DC-9AFB45140D1B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81811E69-59BA-4A3B-ADD2-96F6A82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E59BADE-637A-4F70-B521-004DB207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F4FCA3A-56E3-4949-928E-2BE91DEA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AB069BF-DA79-41C6-937C-94A15EB4391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9" name="Grafik 18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3B3D2-8F42-4FAB-A3E7-EFD2147659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0CC629F7-4A99-4963-9C92-969BE48CAD2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3F3B787-5F5B-49FF-A71D-AC19AD57B795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E995FAA3-D60A-45BC-A0B6-4DB7EAE3C73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1722FAA-5DE8-4191-9C90-1DD2C364895E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0993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4279D61-C602-4290-8E62-456E39564B4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4" y="3330133"/>
            <a:ext cx="1714556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1926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0C802CB-3DD6-4B50-A196-EB0D459C5DD3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9" y="5519784"/>
            <a:ext cx="17145562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3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xStyles>
    <p:titleStyle>
      <a:lvl1pPr algn="l" defTabSz="1230142" rtl="0" eaLnBrk="1" latinLnBrk="0" hangingPunct="1">
        <a:lnSpc>
          <a:spcPct val="90000"/>
        </a:lnSpc>
        <a:spcBef>
          <a:spcPct val="0"/>
        </a:spcBef>
        <a:buNone/>
        <a:defRPr sz="5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536" indent="-307536" algn="l" defTabSz="1230142" rtl="0" eaLnBrk="1" latinLnBrk="0" hangingPunct="1">
        <a:lnSpc>
          <a:spcPct val="90000"/>
        </a:lnSpc>
        <a:spcBef>
          <a:spcPts val="1345"/>
        </a:spcBef>
        <a:buFont typeface="Arial" panose="020B0604020202020204" pitchFamily="34" charset="0"/>
        <a:buChar char="•"/>
        <a:defRPr sz="3767" kern="1200">
          <a:solidFill>
            <a:schemeClr val="tx1"/>
          </a:solidFill>
          <a:latin typeface="+mn-lt"/>
          <a:ea typeface="+mn-ea"/>
          <a:cs typeface="+mn-cs"/>
        </a:defRPr>
      </a:lvl1pPr>
      <a:lvl2pPr marL="922607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2pPr>
      <a:lvl3pPr marL="1537678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691" kern="1200">
          <a:solidFill>
            <a:schemeClr val="tx1"/>
          </a:solidFill>
          <a:latin typeface="+mn-lt"/>
          <a:ea typeface="+mn-ea"/>
          <a:cs typeface="+mn-cs"/>
        </a:defRPr>
      </a:lvl3pPr>
      <a:lvl4pPr marL="2152749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767820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382891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997963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613034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5228105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1pPr>
      <a:lvl2pPr marL="615071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2pPr>
      <a:lvl3pPr marL="1230142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3pPr>
      <a:lvl4pPr marL="1845213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460285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075356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690427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305498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4920569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ardan.rrafsh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woellang@gmail.com" TargetMode="External"/><Relationship Id="rId5" Type="http://schemas.openxmlformats.org/officeDocument/2006/relationships/hyperlink" Target="mailto:maik.duerr@gmail.com" TargetMode="External"/><Relationship Id="rId4" Type="http://schemas.openxmlformats.org/officeDocument/2006/relationships/hyperlink" Target="mailto:hsnkrdnz57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744AFDDF-A586-4387-A5E0-A57B251FEA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36485" y="705154"/>
            <a:ext cx="14146768" cy="918286"/>
          </a:xfrm>
        </p:spPr>
        <p:txBody>
          <a:bodyPr>
            <a:noAutofit/>
          </a:bodyPr>
          <a:lstStyle/>
          <a:p>
            <a:pPr algn="ctr"/>
            <a:r>
              <a:rPr lang="de-DE" sz="6000" dirty="0"/>
              <a:t>Appman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14338B0-A74E-4660-AEDC-2B053877515D}"/>
              </a:ext>
            </a:extLst>
          </p:cNvPr>
          <p:cNvSpPr/>
          <p:nvPr/>
        </p:nvSpPr>
        <p:spPr>
          <a:xfrm>
            <a:off x="6270781" y="5107149"/>
            <a:ext cx="1503049" cy="1295076"/>
          </a:xfrm>
          <a:prstGeom prst="hexagon">
            <a:avLst>
              <a:gd name="adj" fmla="val 28900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88A54E0-7BF1-4CC0-9F6A-C08A5D350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368633"/>
              </p:ext>
            </p:extLst>
          </p:nvPr>
        </p:nvGraphicFramePr>
        <p:xfrm>
          <a:off x="674621" y="2060271"/>
          <a:ext cx="16870495" cy="971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331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7114728-EB6C-4277-90C8-684DDB2DFC0D}"/>
              </a:ext>
            </a:extLst>
          </p:cNvPr>
          <p:cNvSpPr txBox="1"/>
          <p:nvPr/>
        </p:nvSpPr>
        <p:spPr>
          <a:xfrm>
            <a:off x="378371" y="298172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Country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CDFC9243-D850-4996-8424-CC2F9CF01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21973"/>
              </p:ext>
            </p:extLst>
          </p:nvPr>
        </p:nvGraphicFramePr>
        <p:xfrm>
          <a:off x="378372" y="821392"/>
          <a:ext cx="1100388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226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79194">
                  <a:extLst>
                    <a:ext uri="{9D8B030D-6E8A-4147-A177-3AD203B41FA5}">
                      <a16:colId xmlns:a16="http://schemas.microsoft.com/office/drawing/2014/main" val="1951545685"/>
                    </a:ext>
                  </a:extLst>
                </a:gridCol>
                <a:gridCol w="179057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20564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1904258">
                  <a:extLst>
                    <a:ext uri="{9D8B030D-6E8A-4147-A177-3AD203B41FA5}">
                      <a16:colId xmlns:a16="http://schemas.microsoft.com/office/drawing/2014/main" val="3398376025"/>
                    </a:ext>
                  </a:extLst>
                </a:gridCol>
                <a:gridCol w="2074788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1422252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key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dialingCode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addressFormat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numberSeparator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unitSystem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Switzerland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C7CCD8A-36A9-45D0-86FA-1736BE984591}"/>
              </a:ext>
            </a:extLst>
          </p:cNvPr>
          <p:cNvSpPr txBox="1"/>
          <p:nvPr/>
        </p:nvSpPr>
        <p:spPr>
          <a:xfrm>
            <a:off x="378375" y="2937202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Unit</a:t>
            </a:r>
            <a:endParaRPr lang="de-DE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8FC4D5-FA8D-4C96-9A79-10396BA5723B}"/>
              </a:ext>
            </a:extLst>
          </p:cNvPr>
          <p:cNvSpPr txBox="1"/>
          <p:nvPr/>
        </p:nvSpPr>
        <p:spPr>
          <a:xfrm>
            <a:off x="11644107" y="298172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04316413-D410-477E-9311-CC48DBB0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51725"/>
              </p:ext>
            </p:extLst>
          </p:nvPr>
        </p:nvGraphicFramePr>
        <p:xfrm>
          <a:off x="11644104" y="821392"/>
          <a:ext cx="29107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21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945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systemID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metric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imperial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customary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516F1200-1C3F-447F-96E0-C81E6A72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08954"/>
              </p:ext>
            </p:extLst>
          </p:nvPr>
        </p:nvGraphicFramePr>
        <p:xfrm>
          <a:off x="378371" y="3460422"/>
          <a:ext cx="935748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952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2294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69084">
                  <a:extLst>
                    <a:ext uri="{9D8B030D-6E8A-4147-A177-3AD203B41FA5}">
                      <a16:colId xmlns:a16="http://schemas.microsoft.com/office/drawing/2014/main" val="3877120093"/>
                    </a:ext>
                  </a:extLst>
                </a:gridCol>
                <a:gridCol w="1353745">
                  <a:extLst>
                    <a:ext uri="{9D8B030D-6E8A-4147-A177-3AD203B41FA5}">
                      <a16:colId xmlns:a16="http://schemas.microsoft.com/office/drawing/2014/main" val="2645913088"/>
                    </a:ext>
                  </a:extLst>
                </a:gridCol>
                <a:gridCol w="1107610">
                  <a:extLst>
                    <a:ext uri="{9D8B030D-6E8A-4147-A177-3AD203B41FA5}">
                      <a16:colId xmlns:a16="http://schemas.microsoft.com/office/drawing/2014/main" val="2074353609"/>
                    </a:ext>
                  </a:extLst>
                </a:gridCol>
                <a:gridCol w="2074570">
                  <a:extLst>
                    <a:ext uri="{9D8B030D-6E8A-4147-A177-3AD203B41FA5}">
                      <a16:colId xmlns:a16="http://schemas.microsoft.com/office/drawing/2014/main" val="122252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unitID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abbreviation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factor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category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Kilometer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Hectometer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Decimeter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4853A5D3-96EE-4724-A9E4-3882B9914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686267"/>
              </p:ext>
            </p:extLst>
          </p:nvPr>
        </p:nvGraphicFramePr>
        <p:xfrm>
          <a:off x="10019357" y="3460422"/>
          <a:ext cx="328673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718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995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categoryID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Length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Acceleration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05B3B7C7-80E1-4819-99BE-58E8FC03E93D}"/>
              </a:ext>
            </a:extLst>
          </p:cNvPr>
          <p:cNvSpPr txBox="1"/>
          <p:nvPr/>
        </p:nvSpPr>
        <p:spPr>
          <a:xfrm>
            <a:off x="10019361" y="2937202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UnitCategory</a:t>
            </a:r>
            <a:endParaRPr lang="de-DE" b="1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330A0C-12C5-4481-9688-587E40745F69}"/>
              </a:ext>
            </a:extLst>
          </p:cNvPr>
          <p:cNvSpPr txBox="1"/>
          <p:nvPr/>
        </p:nvSpPr>
        <p:spPr>
          <a:xfrm>
            <a:off x="14816746" y="298172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UnitAssignment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0295AB6-CF65-47BB-8107-2678C5EE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96778"/>
              </p:ext>
            </p:extLst>
          </p:nvPr>
        </p:nvGraphicFramePr>
        <p:xfrm>
          <a:off x="14816746" y="821392"/>
          <a:ext cx="30246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610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361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system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unit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5846B71B-5C40-4F8E-8C5C-37B79DA1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23218"/>
              </p:ext>
            </p:extLst>
          </p:nvPr>
        </p:nvGraphicFramePr>
        <p:xfrm>
          <a:off x="13565231" y="3460422"/>
          <a:ext cx="427613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4456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73156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Format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E5D4ABD-3C6E-4D52-8EAE-2691297149F9}"/>
              </a:ext>
            </a:extLst>
          </p:cNvPr>
          <p:cNvSpPr txBox="1"/>
          <p:nvPr/>
        </p:nvSpPr>
        <p:spPr>
          <a:xfrm>
            <a:off x="13565235" y="2937202"/>
            <a:ext cx="269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AddressFormat</a:t>
            </a:r>
            <a:endParaRPr lang="de-DE" b="1" dirty="0"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CBCBC0-FA15-4DB1-B7D3-3C1859831F6D}"/>
              </a:ext>
            </a:extLst>
          </p:cNvPr>
          <p:cNvSpPr txBox="1"/>
          <p:nvPr/>
        </p:nvSpPr>
        <p:spPr>
          <a:xfrm>
            <a:off x="378371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NumberSeparator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F0792D09-FA43-44BC-A79E-8F1902B4D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55732"/>
              </p:ext>
            </p:extLst>
          </p:nvPr>
        </p:nvGraphicFramePr>
        <p:xfrm>
          <a:off x="378371" y="6099452"/>
          <a:ext cx="51968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289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9651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38743">
                  <a:extLst>
                    <a:ext uri="{9D8B030D-6E8A-4147-A177-3AD203B41FA5}">
                      <a16:colId xmlns:a16="http://schemas.microsoft.com/office/drawing/2014/main" val="59361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separatorID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thousandSeparator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decimalSeparator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64E7AFDD-39E5-4854-81C4-DD65F97D1B3F}"/>
              </a:ext>
            </a:extLst>
          </p:cNvPr>
          <p:cNvSpPr txBox="1"/>
          <p:nvPr/>
        </p:nvSpPr>
        <p:spPr>
          <a:xfrm>
            <a:off x="14348724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LocaleCurrency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81132E17-8354-42B2-9C86-286A1E20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20782"/>
              </p:ext>
            </p:extLst>
          </p:nvPr>
        </p:nvGraphicFramePr>
        <p:xfrm>
          <a:off x="14348724" y="6099452"/>
          <a:ext cx="34926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4631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4631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currency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4EC51F61-46FC-4F37-878E-121A889E9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53889"/>
              </p:ext>
            </p:extLst>
          </p:nvPr>
        </p:nvGraphicFramePr>
        <p:xfrm>
          <a:off x="5880538" y="6099452"/>
          <a:ext cx="823791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26294">
                  <a:extLst>
                    <a:ext uri="{9D8B030D-6E8A-4147-A177-3AD203B41FA5}">
                      <a16:colId xmlns:a16="http://schemas.microsoft.com/office/drawing/2014/main" val="1009488308"/>
                    </a:ext>
                  </a:extLst>
                </a:gridCol>
                <a:gridCol w="33737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43851">
                  <a:extLst>
                    <a:ext uri="{9D8B030D-6E8A-4147-A177-3AD203B41FA5}">
                      <a16:colId xmlns:a16="http://schemas.microsoft.com/office/drawing/2014/main" val="105520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digitalCode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symbol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European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 Dollar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Britisch 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₤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Swiss Franc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416589E4-B5EE-41EB-A611-D2FEA752963E}"/>
              </a:ext>
            </a:extLst>
          </p:cNvPr>
          <p:cNvSpPr txBox="1"/>
          <p:nvPr/>
        </p:nvSpPr>
        <p:spPr>
          <a:xfrm>
            <a:off x="5880315" y="5576232"/>
            <a:ext cx="1935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Currency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20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D7CE3C7-DE66-43D4-A231-25AEC91EEFE2}"/>
              </a:ext>
            </a:extLst>
          </p:cNvPr>
          <p:cNvSpPr txBox="1"/>
          <p:nvPr/>
        </p:nvSpPr>
        <p:spPr>
          <a:xfrm>
            <a:off x="8893047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74079D23-8B9D-47B2-A654-DC3611715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30698"/>
              </p:ext>
            </p:extLst>
          </p:nvPr>
        </p:nvGraphicFramePr>
        <p:xfrm>
          <a:off x="8812650" y="3476190"/>
          <a:ext cx="476909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237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33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23360">
                  <a:extLst>
                    <a:ext uri="{9D8B030D-6E8A-4147-A177-3AD203B41FA5}">
                      <a16:colId xmlns:a16="http://schemas.microsoft.com/office/drawing/2014/main" val="1384170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nativeName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français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Spanish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español</a:t>
                      </a:r>
                      <a:endParaRPr lang="de-DE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C725CDC-E513-4486-B789-62FD978D42C4}"/>
              </a:ext>
            </a:extLst>
          </p:cNvPr>
          <p:cNvSpPr txBox="1"/>
          <p:nvPr/>
        </p:nvSpPr>
        <p:spPr>
          <a:xfrm>
            <a:off x="279428" y="313940"/>
            <a:ext cx="214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CFEA5ED9-0679-4CA0-A754-5DD2ACFF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81825"/>
              </p:ext>
            </p:extLst>
          </p:nvPr>
        </p:nvGraphicFramePr>
        <p:xfrm>
          <a:off x="279427" y="837160"/>
          <a:ext cx="327886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93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295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DD.MM.YYYY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DD/MM/YYYY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MM/DD/YYYY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YYYYMMDD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EA3D13C1-19A8-45C0-8C1E-3E7F67A65765}"/>
              </a:ext>
            </a:extLst>
          </p:cNvPr>
          <p:cNvSpPr txBox="1"/>
          <p:nvPr/>
        </p:nvSpPr>
        <p:spPr>
          <a:xfrm>
            <a:off x="3805034" y="313940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LocaleDate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C93D4A-D86E-4B78-998F-E6477EF35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67587"/>
              </p:ext>
            </p:extLst>
          </p:nvPr>
        </p:nvGraphicFramePr>
        <p:xfrm>
          <a:off x="3805030" y="837160"/>
          <a:ext cx="4760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098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5727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082620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format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C9C80E93-E1EB-433B-934F-8CB462493146}"/>
              </a:ext>
            </a:extLst>
          </p:cNvPr>
          <p:cNvSpPr txBox="1"/>
          <p:nvPr/>
        </p:nvSpPr>
        <p:spPr>
          <a:xfrm>
            <a:off x="8812650" y="313940"/>
            <a:ext cx="2207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0B4CA41A-C885-4C51-85E3-7408153D9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05893"/>
              </p:ext>
            </p:extLst>
          </p:nvPr>
        </p:nvGraphicFramePr>
        <p:xfrm>
          <a:off x="8812650" y="837160"/>
          <a:ext cx="387836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77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0064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HH:MM:SS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E352C64B-33CF-4129-8D4E-2E5048C55EF3}"/>
              </a:ext>
            </a:extLst>
          </p:cNvPr>
          <p:cNvSpPr txBox="1"/>
          <p:nvPr/>
        </p:nvSpPr>
        <p:spPr>
          <a:xfrm>
            <a:off x="12954249" y="313940"/>
            <a:ext cx="210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A8BB67D-360C-4496-A48A-597644B7C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69146"/>
              </p:ext>
            </p:extLst>
          </p:nvPr>
        </p:nvGraphicFramePr>
        <p:xfrm>
          <a:off x="12954249" y="837160"/>
          <a:ext cx="49778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207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62824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77534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89A33F3C-29D1-443A-B523-97FC7B463EF7}"/>
              </a:ext>
            </a:extLst>
          </p:cNvPr>
          <p:cNvSpPr txBox="1"/>
          <p:nvPr/>
        </p:nvSpPr>
        <p:spPr>
          <a:xfrm>
            <a:off x="279428" y="2960746"/>
            <a:ext cx="182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1" name="Tabelle 5">
            <a:extLst>
              <a:ext uri="{FF2B5EF4-FFF2-40B4-BE49-F238E27FC236}">
                <a16:creationId xmlns:a16="http://schemas.microsoft.com/office/drawing/2014/main" id="{BF7E4F39-BD80-44A3-98C5-1042CBE4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80485"/>
              </p:ext>
            </p:extLst>
          </p:nvPr>
        </p:nvGraphicFramePr>
        <p:xfrm>
          <a:off x="279429" y="3476190"/>
          <a:ext cx="51158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533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968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18705">
                  <a:extLst>
                    <a:ext uri="{9D8B030D-6E8A-4147-A177-3AD203B41FA5}">
                      <a16:colId xmlns:a16="http://schemas.microsoft.com/office/drawing/2014/main" val="1091256037"/>
                    </a:ext>
                  </a:extLst>
                </a:gridCol>
                <a:gridCol w="1414959">
                  <a:extLst>
                    <a:ext uri="{9D8B030D-6E8A-4147-A177-3AD203B41FA5}">
                      <a16:colId xmlns:a16="http://schemas.microsoft.com/office/drawing/2014/main" val="2247128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zoneID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offsetDST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Brussels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Bucharest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Europe/Budapest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3" name="Textfeld 42">
            <a:extLst>
              <a:ext uri="{FF2B5EF4-FFF2-40B4-BE49-F238E27FC236}">
                <a16:creationId xmlns:a16="http://schemas.microsoft.com/office/drawing/2014/main" id="{CA2B0A12-D79A-4E9E-9C78-B89DC76B8837}"/>
              </a:ext>
            </a:extLst>
          </p:cNvPr>
          <p:cNvSpPr txBox="1"/>
          <p:nvPr/>
        </p:nvSpPr>
        <p:spPr>
          <a:xfrm>
            <a:off x="5642029" y="2960746"/>
            <a:ext cx="29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5" name="Tabelle 5">
            <a:extLst>
              <a:ext uri="{FF2B5EF4-FFF2-40B4-BE49-F238E27FC236}">
                <a16:creationId xmlns:a16="http://schemas.microsoft.com/office/drawing/2014/main" id="{848D7871-4121-497C-B9A7-B6012865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05068"/>
              </p:ext>
            </p:extLst>
          </p:nvPr>
        </p:nvGraphicFramePr>
        <p:xfrm>
          <a:off x="5642029" y="3476190"/>
          <a:ext cx="2923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630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475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timezone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579EB768-8E11-4331-BB8E-E4D098E8130B}"/>
              </a:ext>
            </a:extLst>
          </p:cNvPr>
          <p:cNvSpPr txBox="1"/>
          <p:nvPr/>
        </p:nvSpPr>
        <p:spPr>
          <a:xfrm>
            <a:off x="13828484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9" name="Tabelle 5">
            <a:extLst>
              <a:ext uri="{FF2B5EF4-FFF2-40B4-BE49-F238E27FC236}">
                <a16:creationId xmlns:a16="http://schemas.microsoft.com/office/drawing/2014/main" id="{B53D4376-4BA1-4B8F-A3C3-9EF8D936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04409"/>
              </p:ext>
            </p:extLst>
          </p:nvPr>
        </p:nvGraphicFramePr>
        <p:xfrm>
          <a:off x="13828486" y="3476190"/>
          <a:ext cx="410361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575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151482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isOfficial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68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0344C4-9343-44AB-BBDC-CCAF9837D9DA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2082747B-04B7-4E86-85A9-1EEB579BF557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1414F0A1-3B62-4AF3-9CB1-8861089BB2BD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3730C1-9086-4C04-9199-7650056915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549426A-A4BA-4615-B436-91E0821C9DC1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1A7011B-2176-413D-B6B0-D3C81BB25DB5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E08067-BC51-4D75-9741-A624E3D5D54C}"/>
              </a:ext>
            </a:extLst>
          </p:cNvPr>
          <p:cNvSpPr/>
          <p:nvPr/>
        </p:nvSpPr>
        <p:spPr>
          <a:xfrm>
            <a:off x="8451744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097441-1822-417E-B374-F90DE3E7BB9B}"/>
              </a:ext>
            </a:extLst>
          </p:cNvPr>
          <p:cNvSpPr/>
          <p:nvPr/>
        </p:nvSpPr>
        <p:spPr>
          <a:xfrm>
            <a:off x="8451744" y="61046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1DA576EF-FFB8-40C6-AA3C-69D6CF04F5DF}"/>
              </a:ext>
            </a:extLst>
          </p:cNvPr>
          <p:cNvSpPr/>
          <p:nvPr/>
        </p:nvSpPr>
        <p:spPr>
          <a:xfrm>
            <a:off x="8890494" y="50273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C7A88C0-17D7-4AF2-9640-4C05C096A6BE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9109869" y="5612360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4EF7A3-CFD7-49DB-930E-D65DEF9DE5DF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9109869" y="4535056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9C17880-B54D-4072-9DB4-2860DF4F5D2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9109869" y="5661056"/>
            <a:ext cx="0" cy="4436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CBDB20F5-B484-4604-9B2A-630907623E0E}"/>
              </a:ext>
            </a:extLst>
          </p:cNvPr>
          <p:cNvSpPr/>
          <p:nvPr/>
        </p:nvSpPr>
        <p:spPr>
          <a:xfrm>
            <a:off x="4351382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B8966EAD-4EA1-4C83-89D4-94034F6B023C}"/>
              </a:ext>
            </a:extLst>
          </p:cNvPr>
          <p:cNvSpPr/>
          <p:nvPr/>
        </p:nvSpPr>
        <p:spPr>
          <a:xfrm>
            <a:off x="6181982" y="510517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A15A6B0-F84B-427B-A930-A116A07BFD38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6620732" y="5324548"/>
            <a:ext cx="2068060" cy="743264"/>
          </a:xfrm>
          <a:prstGeom prst="bentConnector3">
            <a:avLst>
              <a:gd name="adj1" fmla="val 4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D52CDF3-6B49-43E5-88E1-C91BBC10E8A3}"/>
              </a:ext>
            </a:extLst>
          </p:cNvPr>
          <p:cNvCxnSpPr>
            <a:cxnSpLocks/>
            <a:stCxn id="51" idx="1"/>
            <a:endCxn id="30" idx="3"/>
          </p:cNvCxnSpPr>
          <p:nvPr/>
        </p:nvCxnSpPr>
        <p:spPr>
          <a:xfrm flipH="1" flipV="1">
            <a:off x="5667632" y="5319860"/>
            <a:ext cx="514350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0C1D37E-FB75-4750-9AB4-7A81926547EE}"/>
              </a:ext>
            </a:extLst>
          </p:cNvPr>
          <p:cNvCxnSpPr>
            <a:cxnSpLocks/>
            <a:stCxn id="26" idx="0"/>
            <a:endCxn id="51" idx="2"/>
          </p:cNvCxnSpPr>
          <p:nvPr/>
        </p:nvCxnSpPr>
        <p:spPr>
          <a:xfrm flipH="1" flipV="1">
            <a:off x="6401357" y="5543923"/>
            <a:ext cx="4612" cy="10993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F979F555-4E11-43A2-997F-561B7DA6B645}"/>
              </a:ext>
            </a:extLst>
          </p:cNvPr>
          <p:cNvSpPr/>
          <p:nvPr/>
        </p:nvSpPr>
        <p:spPr>
          <a:xfrm>
            <a:off x="11160256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64DB0B3-6F2A-442D-8B84-8C4293B9F566}"/>
              </a:ext>
            </a:extLst>
          </p:cNvPr>
          <p:cNvSpPr/>
          <p:nvPr/>
        </p:nvSpPr>
        <p:spPr>
          <a:xfrm>
            <a:off x="8451744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1A6EAA-C4D3-4282-A41E-30E3F39DB5F1}"/>
              </a:ext>
            </a:extLst>
          </p:cNvPr>
          <p:cNvSpPr/>
          <p:nvPr/>
        </p:nvSpPr>
        <p:spPr>
          <a:xfrm>
            <a:off x="12552518" y="71695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8AC4D3C-1867-417B-AB62-F2184D92A6C7}"/>
              </a:ext>
            </a:extLst>
          </p:cNvPr>
          <p:cNvSpPr/>
          <p:nvPr/>
        </p:nvSpPr>
        <p:spPr>
          <a:xfrm>
            <a:off x="8890494" y="718196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B72670B-7FBF-471F-9C4B-1883A9E54BB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9109869" y="6689667"/>
            <a:ext cx="0" cy="49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967FB7F-E5AC-4790-855A-B4CF58AB464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109869" y="6689664"/>
            <a:ext cx="0" cy="4453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53905EC-1003-45C5-B241-36F4C19EE6B2}"/>
              </a:ext>
            </a:extLst>
          </p:cNvPr>
          <p:cNvCxnSpPr>
            <a:cxnSpLocks/>
            <a:stCxn id="11" idx="2"/>
            <a:endCxn id="90" idx="0"/>
          </p:cNvCxnSpPr>
          <p:nvPr/>
        </p:nvCxnSpPr>
        <p:spPr>
          <a:xfrm>
            <a:off x="9109869" y="7766967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12599A5-79CD-4482-94FF-F846D1EFFE7A}"/>
              </a:ext>
            </a:extLst>
          </p:cNvPr>
          <p:cNvSpPr/>
          <p:nvPr/>
        </p:nvSpPr>
        <p:spPr>
          <a:xfrm>
            <a:off x="5747844" y="664331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40911FB-0B39-4DFF-8ABB-3F771FDD64B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721350" y="5319860"/>
            <a:ext cx="460632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aute 37">
            <a:extLst>
              <a:ext uri="{FF2B5EF4-FFF2-40B4-BE49-F238E27FC236}">
                <a16:creationId xmlns:a16="http://schemas.microsoft.com/office/drawing/2014/main" id="{C52B5188-084E-4CB9-89C7-FF29ADBE62D2}"/>
              </a:ext>
            </a:extLst>
          </p:cNvPr>
          <p:cNvSpPr/>
          <p:nvPr/>
        </p:nvSpPr>
        <p:spPr>
          <a:xfrm>
            <a:off x="6183690" y="833239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7A895A3-1641-4452-A609-1D81876B65D5}"/>
              </a:ext>
            </a:extLst>
          </p:cNvPr>
          <p:cNvSpPr/>
          <p:nvPr/>
        </p:nvSpPr>
        <p:spPr>
          <a:xfrm>
            <a:off x="4351382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Localization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732CA3E-66EA-4774-9916-88C769AAB445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 flipH="1">
            <a:off x="6403065" y="7228318"/>
            <a:ext cx="2904" cy="11040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12727C07-7029-47C0-B932-C1B90B1E71BD}"/>
              </a:ext>
            </a:extLst>
          </p:cNvPr>
          <p:cNvCxnSpPr>
            <a:cxnSpLocks/>
            <a:stCxn id="90" idx="1"/>
            <a:endCxn id="38" idx="3"/>
          </p:cNvCxnSpPr>
          <p:nvPr/>
        </p:nvCxnSpPr>
        <p:spPr>
          <a:xfrm flipH="1">
            <a:off x="6622440" y="8551771"/>
            <a:ext cx="18293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7E545F8-224C-4835-9D34-9D65FCA520E5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flipH="1">
            <a:off x="5667632" y="8551771"/>
            <a:ext cx="5160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A91D020-08B3-4454-B6CB-E2F41D33C5D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721350" y="8551771"/>
            <a:ext cx="46234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11CF447E-4CF6-4FE5-971C-2B0EEC23BCF2}"/>
              </a:ext>
            </a:extLst>
          </p:cNvPr>
          <p:cNvSpPr/>
          <p:nvPr/>
        </p:nvSpPr>
        <p:spPr>
          <a:xfrm>
            <a:off x="11160256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5" name="Raute 64">
            <a:extLst>
              <a:ext uri="{FF2B5EF4-FFF2-40B4-BE49-F238E27FC236}">
                <a16:creationId xmlns:a16="http://schemas.microsoft.com/office/drawing/2014/main" id="{02131DD2-A1AD-4FA0-93B4-02832208D234}"/>
              </a:ext>
            </a:extLst>
          </p:cNvPr>
          <p:cNvSpPr/>
          <p:nvPr/>
        </p:nvSpPr>
        <p:spPr>
          <a:xfrm>
            <a:off x="11599006" y="7250404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72">
            <a:extLst>
              <a:ext uri="{FF2B5EF4-FFF2-40B4-BE49-F238E27FC236}">
                <a16:creationId xmlns:a16="http://schemas.microsoft.com/office/drawing/2014/main" id="{F93F9DA1-1BB1-4E29-80A1-A3D7FCA45C6D}"/>
              </a:ext>
            </a:extLst>
          </p:cNvPr>
          <p:cNvSpPr/>
          <p:nvPr/>
        </p:nvSpPr>
        <p:spPr>
          <a:xfrm>
            <a:off x="11599006" y="510639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E0036E2-E199-41B8-A5BB-08367956B551}"/>
              </a:ext>
            </a:extLst>
          </p:cNvPr>
          <p:cNvSpPr/>
          <p:nvPr/>
        </p:nvSpPr>
        <p:spPr>
          <a:xfrm>
            <a:off x="12552518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804A9C2-D4C0-4FE7-B1C7-64F38D806B0F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9624222" y="5325767"/>
            <a:ext cx="1974787" cy="778898"/>
          </a:xfrm>
          <a:prstGeom prst="bentConnector3">
            <a:avLst>
              <a:gd name="adj1" fmla="val 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13381AF-A9D4-4309-BF18-19760EB1D4E7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>
            <a:off x="11818381" y="4535056"/>
            <a:ext cx="0" cy="5713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B9A7E1B-A17E-4340-99FC-F001B03CEA08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12037756" y="5319863"/>
            <a:ext cx="514762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CF34318-1494-4CBA-AA0C-41027602DA50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2037759" y="5319863"/>
            <a:ext cx="474919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39">
            <a:extLst>
              <a:ext uri="{FF2B5EF4-FFF2-40B4-BE49-F238E27FC236}">
                <a16:creationId xmlns:a16="http://schemas.microsoft.com/office/drawing/2014/main" id="{85F3D20D-F771-4AF2-8B4E-A8952ABE74F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624222" y="6689665"/>
            <a:ext cx="1974787" cy="780117"/>
          </a:xfrm>
          <a:prstGeom prst="bentConnector3">
            <a:avLst>
              <a:gd name="adj1" fmla="val -40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0C2521B-E7E1-48C5-910E-34AC2584FA26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flipV="1">
            <a:off x="11818381" y="7689157"/>
            <a:ext cx="0" cy="57011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024D0EE-1DD7-460A-A71C-D88134904E9B}"/>
              </a:ext>
            </a:extLst>
          </p:cNvPr>
          <p:cNvCxnSpPr>
            <a:cxnSpLocks/>
            <a:stCxn id="65" idx="3"/>
            <a:endCxn id="92" idx="1"/>
          </p:cNvCxnSpPr>
          <p:nvPr/>
        </p:nvCxnSpPr>
        <p:spPr>
          <a:xfrm flipV="1">
            <a:off x="12037756" y="7462011"/>
            <a:ext cx="514762" cy="77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F63CF97-2D0A-4B84-92DA-A87E417CBC9B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12037759" y="7462007"/>
            <a:ext cx="474919" cy="777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el 1">
            <a:extLst>
              <a:ext uri="{FF2B5EF4-FFF2-40B4-BE49-F238E27FC236}">
                <a16:creationId xmlns:a16="http://schemas.microsoft.com/office/drawing/2014/main" id="{FFCF35FA-B069-41D8-ACC4-60DA950B9E40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l10n-Model</a:t>
            </a:r>
          </a:p>
        </p:txBody>
      </p:sp>
    </p:spTree>
    <p:extLst>
      <p:ext uri="{BB962C8B-B14F-4D97-AF65-F5344CB8AC3E}">
        <p14:creationId xmlns:p14="http://schemas.microsoft.com/office/powerpoint/2010/main" val="297097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FD06126-BDC0-4D40-BE21-9B5DDA320404}"/>
              </a:ext>
            </a:extLst>
          </p:cNvPr>
          <p:cNvSpPr txBox="1"/>
          <p:nvPr/>
        </p:nvSpPr>
        <p:spPr>
          <a:xfrm>
            <a:off x="409903" y="276124"/>
            <a:ext cx="91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C516456-D807-4356-AA7F-32CB109FC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76344"/>
              </p:ext>
            </p:extLst>
          </p:nvPr>
        </p:nvGraphicFramePr>
        <p:xfrm>
          <a:off x="409903" y="805635"/>
          <a:ext cx="1748395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782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8782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87821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2684661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3061251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2824861">
                  <a:extLst>
                    <a:ext uri="{9D8B030D-6E8A-4147-A177-3AD203B41FA5}">
                      <a16:colId xmlns:a16="http://schemas.microsoft.com/office/drawing/2014/main" val="2166030357"/>
                    </a:ext>
                  </a:extLst>
                </a:gridCol>
                <a:gridCol w="2824861">
                  <a:extLst>
                    <a:ext uri="{9D8B030D-6E8A-4147-A177-3AD203B41FA5}">
                      <a16:colId xmlns:a16="http://schemas.microsoft.com/office/drawing/2014/main" val="496280016"/>
                    </a:ext>
                  </a:extLst>
                </a:gridCol>
                <a:gridCol w="2824861">
                  <a:extLst>
                    <a:ext uri="{9D8B030D-6E8A-4147-A177-3AD203B41FA5}">
                      <a16:colId xmlns:a16="http://schemas.microsoft.com/office/drawing/2014/main" val="1934696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textID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short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A1A0B40-5932-4C43-8D51-7C1F1ACF20BB}"/>
              </a:ext>
            </a:extLst>
          </p:cNvPr>
          <p:cNvSpPr txBox="1"/>
          <p:nvPr/>
        </p:nvSpPr>
        <p:spPr>
          <a:xfrm>
            <a:off x="409903" y="2915154"/>
            <a:ext cx="281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90300278-A835-4B3D-9A45-EFA4BC65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63794"/>
              </p:ext>
            </p:extLst>
          </p:nvPr>
        </p:nvGraphicFramePr>
        <p:xfrm>
          <a:off x="409902" y="3438374"/>
          <a:ext cx="86447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8457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0993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39296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0297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194019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528345">
                  <a:extLst>
                    <a:ext uri="{9D8B030D-6E8A-4147-A177-3AD203B41FA5}">
                      <a16:colId xmlns:a16="http://schemas.microsoft.com/office/drawing/2014/main" val="2760544948"/>
                    </a:ext>
                  </a:extLst>
                </a:gridCol>
                <a:gridCol w="2085553">
                  <a:extLst>
                    <a:ext uri="{9D8B030D-6E8A-4147-A177-3AD203B41FA5}">
                      <a16:colId xmlns:a16="http://schemas.microsoft.com/office/drawing/2014/main" val="707728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E643F2A-5CFD-41AE-A799-F6EBACD97ECF}"/>
              </a:ext>
            </a:extLst>
          </p:cNvPr>
          <p:cNvSpPr txBox="1"/>
          <p:nvPr/>
        </p:nvSpPr>
        <p:spPr>
          <a:xfrm>
            <a:off x="9249161" y="2915154"/>
            <a:ext cx="172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EB3BBC33-0D14-4082-9AD6-FA073C51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17923"/>
              </p:ext>
            </p:extLst>
          </p:nvPr>
        </p:nvGraphicFramePr>
        <p:xfrm>
          <a:off x="9249161" y="3438374"/>
          <a:ext cx="86446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4572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6619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740979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24759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418896">
                  <a:extLst>
                    <a:ext uri="{9D8B030D-6E8A-4147-A177-3AD203B41FA5}">
                      <a16:colId xmlns:a16="http://schemas.microsoft.com/office/drawing/2014/main" val="1323924502"/>
                    </a:ext>
                  </a:extLst>
                </a:gridCol>
                <a:gridCol w="1907626">
                  <a:extLst>
                    <a:ext uri="{9D8B030D-6E8A-4147-A177-3AD203B41FA5}">
                      <a16:colId xmlns:a16="http://schemas.microsoft.com/office/drawing/2014/main" val="59955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D3F8A1A-29D6-469F-899F-82DE7706222E}"/>
              </a:ext>
            </a:extLst>
          </p:cNvPr>
          <p:cNvSpPr txBox="1"/>
          <p:nvPr/>
        </p:nvSpPr>
        <p:spPr>
          <a:xfrm>
            <a:off x="409904" y="5547893"/>
            <a:ext cx="282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10C07D50-CA0C-467D-96CA-B930B3EE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22817"/>
              </p:ext>
            </p:extLst>
          </p:nvPr>
        </p:nvGraphicFramePr>
        <p:xfrm>
          <a:off x="409903" y="6071113"/>
          <a:ext cx="88392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0902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054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44813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934979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018231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277006">
                  <a:extLst>
                    <a:ext uri="{9D8B030D-6E8A-4147-A177-3AD203B41FA5}">
                      <a16:colId xmlns:a16="http://schemas.microsoft.com/office/drawing/2014/main" val="2177056514"/>
                    </a:ext>
                  </a:extLst>
                </a:gridCol>
                <a:gridCol w="1949723">
                  <a:extLst>
                    <a:ext uri="{9D8B030D-6E8A-4147-A177-3AD203B41FA5}">
                      <a16:colId xmlns:a16="http://schemas.microsoft.com/office/drawing/2014/main" val="111413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EF2B3834-B7C3-4133-B710-EAD6066D8556}"/>
              </a:ext>
            </a:extLst>
          </p:cNvPr>
          <p:cNvSpPr txBox="1"/>
          <p:nvPr/>
        </p:nvSpPr>
        <p:spPr>
          <a:xfrm>
            <a:off x="9459310" y="5547893"/>
            <a:ext cx="431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Localization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EDD943A5-1951-4CF8-8D1D-C62617259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53088"/>
              </p:ext>
            </p:extLst>
          </p:nvPr>
        </p:nvGraphicFramePr>
        <p:xfrm>
          <a:off x="9459310" y="6071113"/>
          <a:ext cx="843455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129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7129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71297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val="4120074487"/>
                    </a:ext>
                  </a:extLst>
                </a:gridCol>
                <a:gridCol w="2333295">
                  <a:extLst>
                    <a:ext uri="{9D8B030D-6E8A-4147-A177-3AD203B41FA5}">
                      <a16:colId xmlns:a16="http://schemas.microsoft.com/office/drawing/2014/main" val="142121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32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295328-86D9-439C-B378-4B1B0D6CACFA}"/>
              </a:ext>
            </a:extLst>
          </p:cNvPr>
          <p:cNvSpPr/>
          <p:nvPr/>
        </p:nvSpPr>
        <p:spPr>
          <a:xfrm>
            <a:off x="8451744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Record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760FDD-08F9-42EF-8DE1-C0F39B82B49E}"/>
              </a:ext>
            </a:extLst>
          </p:cNvPr>
          <p:cNvSpPr/>
          <p:nvPr/>
        </p:nvSpPr>
        <p:spPr>
          <a:xfrm>
            <a:off x="8451744" y="36035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71EEE34-EC57-4887-8114-CE14E08B0A20}"/>
              </a:ext>
            </a:extLst>
          </p:cNvPr>
          <p:cNvSpPr/>
          <p:nvPr/>
        </p:nvSpPr>
        <p:spPr>
          <a:xfrm>
            <a:off x="11942394" y="78879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Attribute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EA69FF40-2BB9-4AC2-B6DE-4058AD716EC8}"/>
              </a:ext>
            </a:extLst>
          </p:cNvPr>
          <p:cNvSpPr/>
          <p:nvPr/>
        </p:nvSpPr>
        <p:spPr>
          <a:xfrm>
            <a:off x="10635819" y="78879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0" name="Raute 59">
            <a:extLst>
              <a:ext uri="{FF2B5EF4-FFF2-40B4-BE49-F238E27FC236}">
                <a16:creationId xmlns:a16="http://schemas.microsoft.com/office/drawing/2014/main" id="{D4C95A97-5B5B-4754-9F6B-49316870A754}"/>
              </a:ext>
            </a:extLst>
          </p:cNvPr>
          <p:cNvSpPr/>
          <p:nvPr/>
        </p:nvSpPr>
        <p:spPr>
          <a:xfrm>
            <a:off x="8890494" y="477796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95B51BF-1CB9-436E-9224-91371BEC9DD4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9109869" y="4188533"/>
            <a:ext cx="0" cy="589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F2154B5-A941-4A32-B0B5-E23B13322D5E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9109869" y="5362965"/>
            <a:ext cx="0" cy="5849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31C194D-DDED-4986-9AD3-585BF4C539DF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9109869" y="5422106"/>
            <a:ext cx="0" cy="5258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1B95B4CB-579E-43C7-AA3F-40C422C61D22}"/>
              </a:ext>
            </a:extLst>
          </p:cNvPr>
          <p:cNvSpPr/>
          <p:nvPr/>
        </p:nvSpPr>
        <p:spPr>
          <a:xfrm>
            <a:off x="4961094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Level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227D299-698A-44F8-8669-0F20A85B934C}"/>
              </a:ext>
            </a:extLst>
          </p:cNvPr>
          <p:cNvSpPr/>
          <p:nvPr/>
        </p:nvSpPr>
        <p:spPr>
          <a:xfrm>
            <a:off x="11942394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Body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B7A62628-017E-403D-B107-FF5EE2CF2211}"/>
              </a:ext>
            </a:extLst>
          </p:cNvPr>
          <p:cNvSpPr/>
          <p:nvPr/>
        </p:nvSpPr>
        <p:spPr>
          <a:xfrm>
            <a:off x="10635819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A5BC0072-B7D0-4A6E-BD1E-64ADFE35ABBF}"/>
              </a:ext>
            </a:extLst>
          </p:cNvPr>
          <p:cNvSpPr/>
          <p:nvPr/>
        </p:nvSpPr>
        <p:spPr>
          <a:xfrm>
            <a:off x="7142766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E3C2D54-5CEE-4578-968D-D4A42CEA3F1A}"/>
              </a:ext>
            </a:extLst>
          </p:cNvPr>
          <p:cNvCxnSpPr>
            <a:cxnSpLocks/>
            <a:stCxn id="53" idx="1"/>
            <a:endCxn id="78" idx="3"/>
          </p:cNvCxnSpPr>
          <p:nvPr/>
        </p:nvCxnSpPr>
        <p:spPr>
          <a:xfrm flipH="1">
            <a:off x="7581516" y="6240462"/>
            <a:ext cx="87022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B535274-0F10-4077-AECC-3DBDF4AF000C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flipH="1">
            <a:off x="6277344" y="6240462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C39F139-5E32-47F4-A372-1D5E8893B526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628732" y="6240462"/>
            <a:ext cx="8230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9A6B4FF-9842-4FB6-8B6B-17ECD7B0556E}"/>
              </a:ext>
            </a:extLst>
          </p:cNvPr>
          <p:cNvCxnSpPr>
            <a:cxnSpLocks/>
            <a:stCxn id="76" idx="1"/>
            <a:endCxn id="77" idx="3"/>
          </p:cNvCxnSpPr>
          <p:nvPr/>
        </p:nvCxnSpPr>
        <p:spPr>
          <a:xfrm flipH="1">
            <a:off x="11074572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FFF2B01-6203-461A-8984-930D11AB13F9}"/>
              </a:ext>
            </a:extLst>
          </p:cNvPr>
          <p:cNvCxnSpPr>
            <a:cxnSpLocks/>
            <a:stCxn id="77" idx="1"/>
            <a:endCxn id="53" idx="3"/>
          </p:cNvCxnSpPr>
          <p:nvPr/>
        </p:nvCxnSpPr>
        <p:spPr>
          <a:xfrm flipH="1">
            <a:off x="9767997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5238B10-C6D9-4AA8-8AC0-D3371DD8ED93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1117266" y="6240462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0A8FA846-60A1-4ADF-9C84-761E1C27DC7C}"/>
              </a:ext>
            </a:extLst>
          </p:cNvPr>
          <p:cNvSpPr/>
          <p:nvPr/>
        </p:nvSpPr>
        <p:spPr>
          <a:xfrm>
            <a:off x="4961094" y="36035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7" name="Raute 106">
            <a:extLst>
              <a:ext uri="{FF2B5EF4-FFF2-40B4-BE49-F238E27FC236}">
                <a16:creationId xmlns:a16="http://schemas.microsoft.com/office/drawing/2014/main" id="{C209879F-4FBB-44D4-A65C-594B207330DA}"/>
              </a:ext>
            </a:extLst>
          </p:cNvPr>
          <p:cNvSpPr/>
          <p:nvPr/>
        </p:nvSpPr>
        <p:spPr>
          <a:xfrm>
            <a:off x="5399844" y="477796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1492C02-5829-41C0-8DBD-99C015473515}"/>
              </a:ext>
            </a:extLst>
          </p:cNvPr>
          <p:cNvCxnSpPr>
            <a:cxnSpLocks/>
            <a:stCxn id="107" idx="0"/>
            <a:endCxn id="106" idx="2"/>
          </p:cNvCxnSpPr>
          <p:nvPr/>
        </p:nvCxnSpPr>
        <p:spPr>
          <a:xfrm flipV="1">
            <a:off x="5619219" y="4188533"/>
            <a:ext cx="0" cy="589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EE7D0CB1-E05C-4BED-A3B6-6589E8BB89A6}"/>
              </a:ext>
            </a:extLst>
          </p:cNvPr>
          <p:cNvCxnSpPr>
            <a:cxnSpLocks/>
            <a:stCxn id="69" idx="0"/>
            <a:endCxn id="107" idx="2"/>
          </p:cNvCxnSpPr>
          <p:nvPr/>
        </p:nvCxnSpPr>
        <p:spPr>
          <a:xfrm flipV="1">
            <a:off x="5619219" y="5362965"/>
            <a:ext cx="0" cy="5849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C93778B-B8B1-4949-990C-1927016DB6C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5619219" y="5422106"/>
            <a:ext cx="0" cy="5258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aute 116">
            <a:extLst>
              <a:ext uri="{FF2B5EF4-FFF2-40B4-BE49-F238E27FC236}">
                <a16:creationId xmlns:a16="http://schemas.microsoft.com/office/drawing/2014/main" id="{040FA131-5CE9-4AC5-AA8E-219A00312228}"/>
              </a:ext>
            </a:extLst>
          </p:cNvPr>
          <p:cNvSpPr/>
          <p:nvPr/>
        </p:nvSpPr>
        <p:spPr>
          <a:xfrm>
            <a:off x="12381143" y="477796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EF956F11-7DF6-4645-9E3C-571023CB9823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11800597" y="5367416"/>
            <a:ext cx="877497" cy="28359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18">
            <a:extLst>
              <a:ext uri="{FF2B5EF4-FFF2-40B4-BE49-F238E27FC236}">
                <a16:creationId xmlns:a16="http://schemas.microsoft.com/office/drawing/2014/main" id="{C3F28EEA-9B31-4050-9317-485DEDC1A65A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12819893" y="5070465"/>
            <a:ext cx="283600" cy="877497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18">
            <a:extLst>
              <a:ext uri="{FF2B5EF4-FFF2-40B4-BE49-F238E27FC236}">
                <a16:creationId xmlns:a16="http://schemas.microsoft.com/office/drawing/2014/main" id="{E77A0B96-C24C-4250-9714-2A5DF957C7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778649" y="5389360"/>
            <a:ext cx="877509" cy="239712"/>
          </a:xfrm>
          <a:prstGeom prst="bentConnector3">
            <a:avLst>
              <a:gd name="adj1" fmla="val 9993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032A0A22-7E61-4363-A32A-43CFF77602B2}"/>
              </a:ext>
            </a:extLst>
          </p:cNvPr>
          <p:cNvSpPr/>
          <p:nvPr/>
        </p:nvSpPr>
        <p:spPr>
          <a:xfrm>
            <a:off x="4961094" y="78879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</a:p>
        </p:txBody>
      </p:sp>
      <p:sp>
        <p:nvSpPr>
          <p:cNvPr id="136" name="Raute 135">
            <a:extLst>
              <a:ext uri="{FF2B5EF4-FFF2-40B4-BE49-F238E27FC236}">
                <a16:creationId xmlns:a16="http://schemas.microsoft.com/office/drawing/2014/main" id="{E632220E-7583-4A4C-B946-6CC1C84E8538}"/>
              </a:ext>
            </a:extLst>
          </p:cNvPr>
          <p:cNvSpPr/>
          <p:nvPr/>
        </p:nvSpPr>
        <p:spPr>
          <a:xfrm>
            <a:off x="7142766" y="78879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F2BC1146-A398-46B2-B34C-D61AD94F2A1C}"/>
              </a:ext>
            </a:extLst>
          </p:cNvPr>
          <p:cNvCxnSpPr>
            <a:cxnSpLocks/>
            <a:endCxn id="136" idx="3"/>
          </p:cNvCxnSpPr>
          <p:nvPr/>
        </p:nvCxnSpPr>
        <p:spPr>
          <a:xfrm rot="5400000">
            <a:off x="7295727" y="6818750"/>
            <a:ext cx="1647495" cy="107591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1F0401A4-07B1-4815-8684-AC193A9D09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9562307" y="6532960"/>
            <a:ext cx="1073512" cy="164749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7EC40453-8E73-46D9-AA58-A38FD7FD3B9B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flipH="1">
            <a:off x="11074572" y="8180456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B6F65492-00E6-42E0-9C92-3C8C94F745C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1117266" y="8180456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81">
            <a:extLst>
              <a:ext uri="{FF2B5EF4-FFF2-40B4-BE49-F238E27FC236}">
                <a16:creationId xmlns:a16="http://schemas.microsoft.com/office/drawing/2014/main" id="{2FC2447C-EA68-42F6-8410-425D25D5B34B}"/>
              </a:ext>
            </a:extLst>
          </p:cNvPr>
          <p:cNvCxnSpPr>
            <a:cxnSpLocks/>
          </p:cNvCxnSpPr>
          <p:nvPr/>
        </p:nvCxnSpPr>
        <p:spPr>
          <a:xfrm rot="5400000">
            <a:off x="7319335" y="6842359"/>
            <a:ext cx="1647494" cy="1028700"/>
          </a:xfrm>
          <a:prstGeom prst="bentConnector3">
            <a:avLst>
              <a:gd name="adj1" fmla="val 10001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C16825CC-D7AD-45EB-A2E6-900123113A34}"/>
              </a:ext>
            </a:extLst>
          </p:cNvPr>
          <p:cNvCxnSpPr>
            <a:cxnSpLocks/>
            <a:stCxn id="136" idx="1"/>
            <a:endCxn id="135" idx="3"/>
          </p:cNvCxnSpPr>
          <p:nvPr/>
        </p:nvCxnSpPr>
        <p:spPr>
          <a:xfrm flipH="1">
            <a:off x="6277344" y="8180456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id="{22CF08EC-CE10-4678-AB68-8D61B8783B77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Logging</a:t>
            </a:r>
            <a:r>
              <a:rPr lang="de-DE" sz="4000" dirty="0"/>
              <a:t>-Model</a:t>
            </a:r>
          </a:p>
        </p:txBody>
      </p:sp>
    </p:spTree>
    <p:extLst>
      <p:ext uri="{BB962C8B-B14F-4D97-AF65-F5344CB8AC3E}">
        <p14:creationId xmlns:p14="http://schemas.microsoft.com/office/powerpoint/2010/main" val="338623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31C0DC9-07C1-4C7D-AFA1-8ABEDCBE73C5}"/>
              </a:ext>
            </a:extLst>
          </p:cNvPr>
          <p:cNvSpPr txBox="1"/>
          <p:nvPr/>
        </p:nvSpPr>
        <p:spPr>
          <a:xfrm>
            <a:off x="394137" y="282408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LogRecord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531FE29-4F4D-4504-854B-805FDB7F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8176"/>
              </p:ext>
            </p:extLst>
          </p:nvPr>
        </p:nvGraphicFramePr>
        <p:xfrm>
          <a:off x="394138" y="805628"/>
          <a:ext cx="1749972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027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4281478481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706277542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2258981990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2430801021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938950825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2709900828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1574993919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93501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logID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eventName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1" u="sng" dirty="0" err="1">
                          <a:effectLst/>
                        </a:rPr>
                        <a:t>level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levelText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appVersion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traceID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68CEE22-4AC3-41FB-A942-A2443ECB4E94}"/>
              </a:ext>
            </a:extLst>
          </p:cNvPr>
          <p:cNvSpPr txBox="1"/>
          <p:nvPr/>
        </p:nvSpPr>
        <p:spPr>
          <a:xfrm>
            <a:off x="4430110" y="2921438"/>
            <a:ext cx="156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E7E8EADB-EDAD-452D-93D8-190A4502A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450191"/>
              </p:ext>
            </p:extLst>
          </p:nvPr>
        </p:nvGraphicFramePr>
        <p:xfrm>
          <a:off x="4430110" y="3444658"/>
          <a:ext cx="342563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522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204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WARNING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ADFCBF3-772D-406D-8AC8-31481116005F}"/>
              </a:ext>
            </a:extLst>
          </p:cNvPr>
          <p:cNvSpPr txBox="1"/>
          <p:nvPr/>
        </p:nvSpPr>
        <p:spPr>
          <a:xfrm>
            <a:off x="394137" y="2921438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LogLevel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6507B7FA-DDCF-4859-BAEF-1DE52FA3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18982"/>
              </p:ext>
            </p:extLst>
          </p:nvPr>
        </p:nvGraphicFramePr>
        <p:xfrm>
          <a:off x="394138" y="3444658"/>
          <a:ext cx="373642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2939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93147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9138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levelID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339F6D75-2246-4818-AB75-C9130B54A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23264"/>
              </p:ext>
            </p:extLst>
          </p:nvPr>
        </p:nvGraphicFramePr>
        <p:xfrm>
          <a:off x="394139" y="6083688"/>
          <a:ext cx="37364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908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91135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76621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key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46B90928-F420-4627-B4E3-F68CE41BC77B}"/>
              </a:ext>
            </a:extLst>
          </p:cNvPr>
          <p:cNvSpPr txBox="1"/>
          <p:nvPr/>
        </p:nvSpPr>
        <p:spPr>
          <a:xfrm>
            <a:off x="394137" y="5560468"/>
            <a:ext cx="257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LogAttribute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AF1DEE46-221D-4C98-AB1D-53609F35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72021"/>
              </p:ext>
            </p:extLst>
          </p:nvPr>
        </p:nvGraphicFramePr>
        <p:xfrm>
          <a:off x="8108770" y="3444658"/>
          <a:ext cx="978509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5784">
                  <a:extLst>
                    <a:ext uri="{9D8B030D-6E8A-4147-A177-3AD203B41FA5}">
                      <a16:colId xmlns:a16="http://schemas.microsoft.com/office/drawing/2014/main" val="2165330465"/>
                    </a:ext>
                  </a:extLst>
                </a:gridCol>
                <a:gridCol w="105354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819491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38931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33165">
                  <a:extLst>
                    <a:ext uri="{9D8B030D-6E8A-4147-A177-3AD203B41FA5}">
                      <a16:colId xmlns:a16="http://schemas.microsoft.com/office/drawing/2014/main" val="357760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bodyID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log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key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parent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2184115-402A-44B7-8833-ABF4516A0700}"/>
              </a:ext>
            </a:extLst>
          </p:cNvPr>
          <p:cNvSpPr txBox="1"/>
          <p:nvPr/>
        </p:nvSpPr>
        <p:spPr>
          <a:xfrm>
            <a:off x="8108770" y="2921438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LogBody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75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8AE26C7-2674-4878-A539-999125D2DEB3}"/>
              </a:ext>
            </a:extLst>
          </p:cNvPr>
          <p:cNvSpPr/>
          <p:nvPr/>
        </p:nvSpPr>
        <p:spPr>
          <a:xfrm>
            <a:off x="8451744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Metric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104EC7E-7239-4918-8E5F-185E2647FD97}"/>
              </a:ext>
            </a:extLst>
          </p:cNvPr>
          <p:cNvSpPr/>
          <p:nvPr/>
        </p:nvSpPr>
        <p:spPr>
          <a:xfrm>
            <a:off x="12401514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83A19FF3-4C83-4B01-8B02-90353FEBE562}"/>
              </a:ext>
            </a:extLst>
          </p:cNvPr>
          <p:cNvSpPr/>
          <p:nvPr/>
        </p:nvSpPr>
        <p:spPr>
          <a:xfrm>
            <a:off x="10865379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6F75A3E-67E0-47DF-814A-BE1A7D4DCB18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976799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EEF08B5-7D2A-4871-97D4-98F2F8866A00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>
          <a:xfrm>
            <a:off x="1130413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5582C38-9D14-4DD8-A784-67ECD44DB46F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9767994" y="7853362"/>
            <a:ext cx="10468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59D3A54D-3CAB-4614-AFF8-BCC8BE8EDCFA}"/>
              </a:ext>
            </a:extLst>
          </p:cNvPr>
          <p:cNvSpPr/>
          <p:nvPr/>
        </p:nvSpPr>
        <p:spPr>
          <a:xfrm>
            <a:off x="4501974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Monitoring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Group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19B5F4-05C2-4981-9D21-194C7C5F7F93}"/>
              </a:ext>
            </a:extLst>
          </p:cNvPr>
          <p:cNvSpPr/>
          <p:nvPr/>
        </p:nvSpPr>
        <p:spPr>
          <a:xfrm>
            <a:off x="8451744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Measure-ment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9" name="Raute 68">
            <a:extLst>
              <a:ext uri="{FF2B5EF4-FFF2-40B4-BE49-F238E27FC236}">
                <a16:creationId xmlns:a16="http://schemas.microsoft.com/office/drawing/2014/main" id="{D1700A36-4FFA-408F-ADCA-9876385E4FD6}"/>
              </a:ext>
            </a:extLst>
          </p:cNvPr>
          <p:cNvSpPr/>
          <p:nvPr/>
        </p:nvSpPr>
        <p:spPr>
          <a:xfrm>
            <a:off x="6915609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20E6E5E-E684-4F75-BCD5-36FA63D904AB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7395372" y="7853362"/>
            <a:ext cx="10563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22C0993-B035-498B-8C30-2CE58A73970A}"/>
              </a:ext>
            </a:extLst>
          </p:cNvPr>
          <p:cNvCxnSpPr>
            <a:cxnSpLocks/>
            <a:stCxn id="69" idx="1"/>
            <a:endCxn id="65" idx="3"/>
          </p:cNvCxnSpPr>
          <p:nvPr/>
        </p:nvCxnSpPr>
        <p:spPr>
          <a:xfrm flipH="1">
            <a:off x="581822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AA4BA6F-8AF3-4758-AF10-28A030D979AD}"/>
              </a:ext>
            </a:extLst>
          </p:cNvPr>
          <p:cNvCxnSpPr>
            <a:cxnSpLocks/>
            <a:stCxn id="55" idx="1"/>
            <a:endCxn id="69" idx="3"/>
          </p:cNvCxnSpPr>
          <p:nvPr/>
        </p:nvCxnSpPr>
        <p:spPr>
          <a:xfrm flipH="1">
            <a:off x="735436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aute 84">
            <a:extLst>
              <a:ext uri="{FF2B5EF4-FFF2-40B4-BE49-F238E27FC236}">
                <a16:creationId xmlns:a16="http://schemas.microsoft.com/office/drawing/2014/main" id="{701D840A-FB43-4B8A-A71C-E6A24E8A64AC}"/>
              </a:ext>
            </a:extLst>
          </p:cNvPr>
          <p:cNvSpPr/>
          <p:nvPr/>
        </p:nvSpPr>
        <p:spPr>
          <a:xfrm>
            <a:off x="8890494" y="624489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4F41CCD-878C-417A-8F20-7428C076326E}"/>
              </a:ext>
            </a:extLst>
          </p:cNvPr>
          <p:cNvCxnSpPr>
            <a:cxnSpLocks/>
            <a:stCxn id="55" idx="0"/>
            <a:endCxn id="85" idx="2"/>
          </p:cNvCxnSpPr>
          <p:nvPr/>
        </p:nvCxnSpPr>
        <p:spPr>
          <a:xfrm flipV="1">
            <a:off x="9109869" y="6683640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83D5E9C1-DD9F-474C-AD61-94BED58A72C9}"/>
              </a:ext>
            </a:extLst>
          </p:cNvPr>
          <p:cNvCxnSpPr>
            <a:cxnSpLocks/>
            <a:stCxn id="41" idx="3"/>
            <a:endCxn id="85" idx="1"/>
          </p:cNvCxnSpPr>
          <p:nvPr/>
        </p:nvCxnSpPr>
        <p:spPr>
          <a:xfrm>
            <a:off x="7793110" y="6464265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DF4ACA3-8CC9-40E2-A708-0C1CC5E1AEA6}"/>
              </a:ext>
            </a:extLst>
          </p:cNvPr>
          <p:cNvSpPr/>
          <p:nvPr/>
        </p:nvSpPr>
        <p:spPr>
          <a:xfrm>
            <a:off x="12401514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848FFD2-1F55-4B78-B649-5C18BE28502E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9109869" y="5414964"/>
            <a:ext cx="0" cy="82992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4EBE010-3920-4609-8230-252B1A413979}"/>
              </a:ext>
            </a:extLst>
          </p:cNvPr>
          <p:cNvCxnSpPr>
            <a:cxnSpLocks/>
            <a:stCxn id="85" idx="0"/>
            <a:endCxn id="67" idx="2"/>
          </p:cNvCxnSpPr>
          <p:nvPr/>
        </p:nvCxnSpPr>
        <p:spPr>
          <a:xfrm flipV="1">
            <a:off x="9109869" y="5367668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el 1">
            <a:extLst>
              <a:ext uri="{FF2B5EF4-FFF2-40B4-BE49-F238E27FC236}">
                <a16:creationId xmlns:a16="http://schemas.microsoft.com/office/drawing/2014/main" id="{826ECB0F-6F88-4345-ACDC-A14301B14E80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Monitoring-Model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A0B88A2-6713-48F6-A075-ED0967B28837}"/>
              </a:ext>
            </a:extLst>
          </p:cNvPr>
          <p:cNvSpPr/>
          <p:nvPr/>
        </p:nvSpPr>
        <p:spPr>
          <a:xfrm>
            <a:off x="6476859" y="617176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aute 49">
            <a:extLst>
              <a:ext uri="{FF2B5EF4-FFF2-40B4-BE49-F238E27FC236}">
                <a16:creationId xmlns:a16="http://schemas.microsoft.com/office/drawing/2014/main" id="{650F8BB2-B4A6-472E-9935-C70429317251}"/>
              </a:ext>
            </a:extLst>
          </p:cNvPr>
          <p:cNvSpPr/>
          <p:nvPr/>
        </p:nvSpPr>
        <p:spPr>
          <a:xfrm>
            <a:off x="10865379" y="477823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64A6051-3878-4F2F-B5F2-1EA6148857DC}"/>
              </a:ext>
            </a:extLst>
          </p:cNvPr>
          <p:cNvCxnSpPr>
            <a:cxnSpLocks/>
            <a:stCxn id="67" idx="3"/>
            <a:endCxn id="50" idx="1"/>
          </p:cNvCxnSpPr>
          <p:nvPr/>
        </p:nvCxnSpPr>
        <p:spPr>
          <a:xfrm flipV="1">
            <a:off x="9767995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AF4B736B-1689-429B-ACE5-348CB50E0DD7}"/>
              </a:ext>
            </a:extLst>
          </p:cNvPr>
          <p:cNvCxnSpPr>
            <a:cxnSpLocks/>
            <a:stCxn id="50" idx="3"/>
            <a:endCxn id="93" idx="1"/>
          </p:cNvCxnSpPr>
          <p:nvPr/>
        </p:nvCxnSpPr>
        <p:spPr>
          <a:xfrm>
            <a:off x="11304130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4F8FE4F-77D9-48EF-B6CE-DC1CCBF8CF8D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9767994" y="5070736"/>
            <a:ext cx="1046850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1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223180-0AF9-4F99-9356-D9D619B2F6D6}"/>
              </a:ext>
            </a:extLst>
          </p:cNvPr>
          <p:cNvSpPr txBox="1"/>
          <p:nvPr/>
        </p:nvSpPr>
        <p:spPr>
          <a:xfrm>
            <a:off x="378371" y="2905673"/>
            <a:ext cx="2600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Measurement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F747D4B3-9CFA-4278-B541-2A8D9AA7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00402"/>
              </p:ext>
            </p:extLst>
          </p:nvPr>
        </p:nvGraphicFramePr>
        <p:xfrm>
          <a:off x="378372" y="3428893"/>
          <a:ext cx="1281736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5847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352469">
                  <a:extLst>
                    <a:ext uri="{9D8B030D-6E8A-4147-A177-3AD203B41FA5}">
                      <a16:colId xmlns:a16="http://schemas.microsoft.com/office/drawing/2014/main" val="2892525251"/>
                    </a:ext>
                  </a:extLst>
                </a:gridCol>
                <a:gridCol w="11561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317651">
                  <a:extLst>
                    <a:ext uri="{9D8B030D-6E8A-4147-A177-3AD203B41FA5}">
                      <a16:colId xmlns:a16="http://schemas.microsoft.com/office/drawing/2014/main" val="927512190"/>
                    </a:ext>
                  </a:extLst>
                </a:gridCol>
                <a:gridCol w="1239930">
                  <a:extLst>
                    <a:ext uri="{9D8B030D-6E8A-4147-A177-3AD203B41FA5}">
                      <a16:colId xmlns:a16="http://schemas.microsoft.com/office/drawing/2014/main" val="3714827040"/>
                    </a:ext>
                  </a:extLst>
                </a:gridCol>
                <a:gridCol w="1709093">
                  <a:extLst>
                    <a:ext uri="{9D8B030D-6E8A-4147-A177-3AD203B41FA5}">
                      <a16:colId xmlns:a16="http://schemas.microsoft.com/office/drawing/2014/main" val="3022428559"/>
                    </a:ext>
                  </a:extLst>
                </a:gridCol>
                <a:gridCol w="3183601">
                  <a:extLst>
                    <a:ext uri="{9D8B030D-6E8A-4147-A177-3AD203B41FA5}">
                      <a16:colId xmlns:a16="http://schemas.microsoft.com/office/drawing/2014/main" val="280647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metric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addedOn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B84B892B-68FB-4D51-9A94-90748C255A6B}"/>
              </a:ext>
            </a:extLst>
          </p:cNvPr>
          <p:cNvSpPr txBox="1"/>
          <p:nvPr/>
        </p:nvSpPr>
        <p:spPr>
          <a:xfrm>
            <a:off x="341643" y="266643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Metric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D3999F2-A593-4B4A-8B3F-86AE3344F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32666"/>
              </p:ext>
            </p:extLst>
          </p:nvPr>
        </p:nvGraphicFramePr>
        <p:xfrm>
          <a:off x="378371" y="789863"/>
          <a:ext cx="1749972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175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92170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330338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4450824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3579334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metricID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monitoringGroup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F9F056E-2FCB-477A-BAD7-7FB5583457C3}"/>
              </a:ext>
            </a:extLst>
          </p:cNvPr>
          <p:cNvSpPr txBox="1"/>
          <p:nvPr/>
        </p:nvSpPr>
        <p:spPr>
          <a:xfrm>
            <a:off x="13521259" y="2905673"/>
            <a:ext cx="29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MonitoringGroup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A8AE1335-0DD7-4B31-B665-EC092AE6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92446"/>
              </p:ext>
            </p:extLst>
          </p:nvPr>
        </p:nvGraphicFramePr>
        <p:xfrm>
          <a:off x="13521258" y="3428893"/>
          <a:ext cx="432010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249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6761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groupID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Operating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07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826ECB0F-6F88-4345-ACDC-A14301B14E80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Licensing-Model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381A569-EB2F-419F-AE93-8AA556B80D4F}"/>
              </a:ext>
            </a:extLst>
          </p:cNvPr>
          <p:cNvSpPr/>
          <p:nvPr/>
        </p:nvSpPr>
        <p:spPr>
          <a:xfrm>
            <a:off x="8451744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F033843F-1422-4C4D-8766-132CC25304FE}"/>
              </a:ext>
            </a:extLst>
          </p:cNvPr>
          <p:cNvSpPr/>
          <p:nvPr/>
        </p:nvSpPr>
        <p:spPr>
          <a:xfrm>
            <a:off x="6904451" y="695125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" name="Raute 33">
            <a:extLst>
              <a:ext uri="{FF2B5EF4-FFF2-40B4-BE49-F238E27FC236}">
                <a16:creationId xmlns:a16="http://schemas.microsoft.com/office/drawing/2014/main" id="{F4CF9047-BE33-4DC8-A0AE-CF6789A7F7D5}"/>
              </a:ext>
            </a:extLst>
          </p:cNvPr>
          <p:cNvSpPr/>
          <p:nvPr/>
        </p:nvSpPr>
        <p:spPr>
          <a:xfrm>
            <a:off x="10881065" y="695279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18CB69F-89BB-4653-9787-89A73313CB75}"/>
              </a:ext>
            </a:extLst>
          </p:cNvPr>
          <p:cNvSpPr/>
          <p:nvPr/>
        </p:nvSpPr>
        <p:spPr>
          <a:xfrm>
            <a:off x="4475130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DA8DC74-7505-446D-9FCE-4C3AEB587DFF}"/>
              </a:ext>
            </a:extLst>
          </p:cNvPr>
          <p:cNvSpPr/>
          <p:nvPr/>
        </p:nvSpPr>
        <p:spPr>
          <a:xfrm>
            <a:off x="12428358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AB8E0E0-4889-407E-9B32-5D32DE65A6E5}"/>
              </a:ext>
            </a:extLst>
          </p:cNvPr>
          <p:cNvSpPr/>
          <p:nvPr/>
        </p:nvSpPr>
        <p:spPr>
          <a:xfrm>
            <a:off x="6465701" y="52919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F4D343E-8814-4A70-A1B9-8D86350DB1CB}"/>
              </a:ext>
            </a:extLst>
          </p:cNvPr>
          <p:cNvSpPr/>
          <p:nvPr/>
        </p:nvSpPr>
        <p:spPr>
          <a:xfrm>
            <a:off x="10442315" y="52919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853840CD-F5A8-4B8C-881A-D094730B07C8}"/>
              </a:ext>
            </a:extLst>
          </p:cNvPr>
          <p:cNvSpPr/>
          <p:nvPr/>
        </p:nvSpPr>
        <p:spPr>
          <a:xfrm>
            <a:off x="8892758" y="529190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0FBF371-A7C2-4ACD-A290-C379F3CCA851}"/>
              </a:ext>
            </a:extLst>
          </p:cNvPr>
          <p:cNvSpPr/>
          <p:nvPr/>
        </p:nvSpPr>
        <p:spPr>
          <a:xfrm>
            <a:off x="8451744" y="361152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2" name="Raute 41">
            <a:extLst>
              <a:ext uri="{FF2B5EF4-FFF2-40B4-BE49-F238E27FC236}">
                <a16:creationId xmlns:a16="http://schemas.microsoft.com/office/drawing/2014/main" id="{649C48D8-6892-45FE-B1F5-0B401B229069}"/>
              </a:ext>
            </a:extLst>
          </p:cNvPr>
          <p:cNvSpPr/>
          <p:nvPr/>
        </p:nvSpPr>
        <p:spPr>
          <a:xfrm>
            <a:off x="8892758" y="846435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25B86CD-1975-4E4F-BFFD-E5EC939A0D3A}"/>
              </a:ext>
            </a:extLst>
          </p:cNvPr>
          <p:cNvSpPr/>
          <p:nvPr/>
        </p:nvSpPr>
        <p:spPr>
          <a:xfrm>
            <a:off x="6465701" y="83912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1366045-F106-4A50-BA5B-F91ECDDA490B}"/>
              </a:ext>
            </a:extLst>
          </p:cNvPr>
          <p:cNvSpPr/>
          <p:nvPr/>
        </p:nvSpPr>
        <p:spPr>
          <a:xfrm>
            <a:off x="10437789" y="83912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404B32DB-BE40-4EF6-82D0-469CCE48E6F5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9109869" y="4196526"/>
            <a:ext cx="2264" cy="1095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58EC046-E0D7-406E-82CE-4585DB843869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 flipH="1">
            <a:off x="9109869" y="5876909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0B9B4AE-A9E2-4626-92A1-AD10AD966EA6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9109419" y="4196525"/>
            <a:ext cx="450" cy="1048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78EF997-1005-4F2F-8B9A-09BA7572ADD2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343202" y="7170633"/>
            <a:ext cx="110854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B0AAE-B763-4F3B-9944-2D68EE739B58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5791381" y="7170633"/>
            <a:ext cx="111307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0B1997F-815A-4443-9438-B753EA3B6B2D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7781952" y="8683733"/>
            <a:ext cx="111080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B415628-C6F3-4F0F-820F-D2EF7D2FDC0A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11319816" y="7170634"/>
            <a:ext cx="1108543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F53E93D-3725-44B9-B2C3-67E44B2D098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9767995" y="7170634"/>
            <a:ext cx="1113071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05945B6-1A7B-4B7B-9C43-C083C8E9280A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>
            <a:off x="9109869" y="7463134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1F3883A-CCBA-481E-936B-EC016ADEEF1F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9331509" y="8683733"/>
            <a:ext cx="110628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9A176DEC-7DC8-4B5E-8018-974194643F41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7123826" y="5876908"/>
            <a:ext cx="0" cy="107435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DC5B1BD-A581-4F09-862A-DE3C0BA8E5DC}"/>
              </a:ext>
            </a:extLst>
          </p:cNvPr>
          <p:cNvCxnSpPr>
            <a:cxnSpLocks/>
            <a:stCxn id="34" idx="0"/>
            <a:endCxn id="38" idx="2"/>
          </p:cNvCxnSpPr>
          <p:nvPr/>
        </p:nvCxnSpPr>
        <p:spPr>
          <a:xfrm flipV="1">
            <a:off x="11100440" y="5876909"/>
            <a:ext cx="0" cy="10758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0CC3F65-810E-4FE0-8C55-2B07EF70DCC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123826" y="5930796"/>
            <a:ext cx="0" cy="10204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B3F767A-7BFB-4391-8FE2-9CFA16D51BF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100440" y="5930797"/>
            <a:ext cx="0" cy="102199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8BAC237-97BE-4C11-A07F-6B1527375028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331509" y="8683733"/>
            <a:ext cx="10547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3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3F61271-7ACB-4CFE-B330-6B02E775546D}"/>
              </a:ext>
            </a:extLst>
          </p:cNvPr>
          <p:cNvSpPr txBox="1"/>
          <p:nvPr/>
        </p:nvSpPr>
        <p:spPr>
          <a:xfrm>
            <a:off x="362606" y="282407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License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8DF2477A-69FA-448C-8D72-47E9F400A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51640"/>
              </p:ext>
            </p:extLst>
          </p:nvPr>
        </p:nvGraphicFramePr>
        <p:xfrm>
          <a:off x="362606" y="805627"/>
          <a:ext cx="1749452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4152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797">
                  <a:extLst>
                    <a:ext uri="{9D8B030D-6E8A-4147-A177-3AD203B41FA5}">
                      <a16:colId xmlns:a16="http://schemas.microsoft.com/office/drawing/2014/main" val="100184944"/>
                    </a:ext>
                  </a:extLst>
                </a:gridCol>
                <a:gridCol w="263251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918632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3717676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2813378">
                  <a:extLst>
                    <a:ext uri="{9D8B030D-6E8A-4147-A177-3AD203B41FA5}">
                      <a16:colId xmlns:a16="http://schemas.microsoft.com/office/drawing/2014/main" val="94904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licenseID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/>
                        <a:t>spdxID</a:t>
                      </a:r>
                      <a:r>
                        <a:rPr lang="de-DE" sz="1600" b="0" i="0" u="none" dirty="0"/>
                        <a:t>*</a:t>
                      </a:r>
                      <a:endParaRPr lang="de-DE" sz="1600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content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unlicense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C284892-03CA-46DC-B9F6-251CCC078415}"/>
              </a:ext>
            </a:extLst>
          </p:cNvPr>
          <p:cNvSpPr txBox="1"/>
          <p:nvPr/>
        </p:nvSpPr>
        <p:spPr>
          <a:xfrm>
            <a:off x="362607" y="2921438"/>
            <a:ext cx="1985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F5AAAEE-1796-45ED-A6DF-E9BD5EBCB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73383"/>
              </p:ext>
            </p:extLst>
          </p:nvPr>
        </p:nvGraphicFramePr>
        <p:xfrm>
          <a:off x="362606" y="3444658"/>
          <a:ext cx="129651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2792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42442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393033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permissionID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commercial-use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Commercial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Modification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Private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1D7F9E3D-586E-48F2-89D2-B99A6944378D}"/>
              </a:ext>
            </a:extLst>
          </p:cNvPr>
          <p:cNvSpPr txBox="1"/>
          <p:nvPr/>
        </p:nvSpPr>
        <p:spPr>
          <a:xfrm>
            <a:off x="362607" y="5560469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Condition</a:t>
            </a:r>
            <a:endParaRPr lang="de-DE" b="1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0786F-3B22-44E0-8D46-3F5A839F9077}"/>
              </a:ext>
            </a:extLst>
          </p:cNvPr>
          <p:cNvSpPr txBox="1"/>
          <p:nvPr/>
        </p:nvSpPr>
        <p:spPr>
          <a:xfrm>
            <a:off x="362608" y="8199500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Limitation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34569D9C-9CAC-4E94-AAFC-8EFD2C0C2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48153"/>
              </p:ext>
            </p:extLst>
          </p:nvPr>
        </p:nvGraphicFramePr>
        <p:xfrm>
          <a:off x="362607" y="6083689"/>
          <a:ext cx="129651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6127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85665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347234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conditionID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disclose-source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Disclose</a:t>
                      </a:r>
                      <a:r>
                        <a:rPr lang="de-DE" sz="1600" b="0" u="none" dirty="0"/>
                        <a:t>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include</a:t>
                      </a:r>
                      <a:r>
                        <a:rPr lang="de-DE" sz="1600" b="0" u="none" dirty="0"/>
                        <a:t>-copyright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License and Copyright </a:t>
                      </a:r>
                      <a:r>
                        <a:rPr lang="de-DE" sz="1600" b="0" u="none" dirty="0" err="1"/>
                        <a:t>Notice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same-</a:t>
                      </a:r>
                      <a:r>
                        <a:rPr lang="de-DE" sz="1600" b="0" u="none" dirty="0" err="1"/>
                        <a:t>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document-changes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State </a:t>
                      </a:r>
                      <a:r>
                        <a:rPr lang="de-DE" sz="1600" b="0" u="none" dirty="0" err="1"/>
                        <a:t>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24CC569A-6683-4855-BCAE-B922DC29B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41519"/>
              </p:ext>
            </p:extLst>
          </p:nvPr>
        </p:nvGraphicFramePr>
        <p:xfrm>
          <a:off x="362605" y="8722720"/>
          <a:ext cx="1296516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4465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3493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771159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limitationID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warranty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Warranty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trademark-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Trademark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Patent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37B95C1C-75E7-4D45-A584-C5E1D3C13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23292"/>
              </p:ext>
            </p:extLst>
          </p:nvPr>
        </p:nvGraphicFramePr>
        <p:xfrm>
          <a:off x="13565229" y="3444658"/>
          <a:ext cx="42919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3528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5661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permission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commercial-use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4A26444-13E9-4FCE-92B3-3AF522AEEAF0}"/>
              </a:ext>
            </a:extLst>
          </p:cNvPr>
          <p:cNvSpPr txBox="1"/>
          <p:nvPr/>
        </p:nvSpPr>
        <p:spPr>
          <a:xfrm>
            <a:off x="13565230" y="2921438"/>
            <a:ext cx="3255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D59749F9-8882-4DF4-A192-0CE36229E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5314"/>
              </p:ext>
            </p:extLst>
          </p:nvPr>
        </p:nvGraphicFramePr>
        <p:xfrm>
          <a:off x="13565230" y="6083689"/>
          <a:ext cx="42919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3528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5661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condition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disclose-source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include</a:t>
                      </a:r>
                      <a:r>
                        <a:rPr lang="de-DE" sz="1600" b="0" u="none" dirty="0"/>
                        <a:t>-copyright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same-</a:t>
                      </a:r>
                      <a:r>
                        <a:rPr lang="de-DE" sz="1600" b="0" u="none" dirty="0" err="1"/>
                        <a:t>license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document-changes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70DEF543-2488-4250-9600-E980410E24A9}"/>
              </a:ext>
            </a:extLst>
          </p:cNvPr>
          <p:cNvSpPr txBox="1"/>
          <p:nvPr/>
        </p:nvSpPr>
        <p:spPr>
          <a:xfrm>
            <a:off x="13565231" y="5560469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LicenseCondition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8" name="Tabelle 5">
            <a:extLst>
              <a:ext uri="{FF2B5EF4-FFF2-40B4-BE49-F238E27FC236}">
                <a16:creationId xmlns:a16="http://schemas.microsoft.com/office/drawing/2014/main" id="{3E24E8A8-820E-4536-8365-6EC02ED47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33118"/>
              </p:ext>
            </p:extLst>
          </p:nvPr>
        </p:nvGraphicFramePr>
        <p:xfrm>
          <a:off x="13565229" y="8722720"/>
          <a:ext cx="42918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3528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5661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limitation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warranty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trademark-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F1E034FE-DB99-49DD-83AA-19F8C9520EAB}"/>
              </a:ext>
            </a:extLst>
          </p:cNvPr>
          <p:cNvSpPr txBox="1"/>
          <p:nvPr/>
        </p:nvSpPr>
        <p:spPr>
          <a:xfrm>
            <a:off x="13565231" y="8199500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LicenseLimitation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820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6EBD472-A100-4285-8E38-65329A9B726F}"/>
              </a:ext>
            </a:extLst>
          </p:cNvPr>
          <p:cNvSpPr/>
          <p:nvPr/>
        </p:nvSpPr>
        <p:spPr>
          <a:xfrm>
            <a:off x="5117295" y="222403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Developer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46B4EB-6DCA-4E55-8ED5-D35C6295293E}"/>
              </a:ext>
            </a:extLst>
          </p:cNvPr>
          <p:cNvSpPr/>
          <p:nvPr/>
        </p:nvSpPr>
        <p:spPr>
          <a:xfrm>
            <a:off x="5117295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A5DAED65-EC2A-4924-900B-4B972A41E460}"/>
              </a:ext>
            </a:extLst>
          </p:cNvPr>
          <p:cNvSpPr/>
          <p:nvPr/>
        </p:nvSpPr>
        <p:spPr>
          <a:xfrm>
            <a:off x="5556044" y="330253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472536A-4018-4020-A264-691F2BF92EBB}"/>
              </a:ext>
            </a:extLst>
          </p:cNvPr>
          <p:cNvSpPr/>
          <p:nvPr/>
        </p:nvSpPr>
        <p:spPr>
          <a:xfrm>
            <a:off x="8497878" y="222365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Collabo-rator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A7C8FF9-CF67-4B83-A02D-5033C39EEE5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5775420" y="2809037"/>
            <a:ext cx="1" cy="4935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E7515FB-C7DD-495A-89C9-49B6AB27DF2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775420" y="3931433"/>
            <a:ext cx="1" cy="4457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96F2FBC-7531-4B68-94CD-57E6A9FEB8C8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5775420" y="3887539"/>
            <a:ext cx="1" cy="4896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E581B705-FD90-4CBD-BF8E-2DC05E6D2940}"/>
              </a:ext>
            </a:extLst>
          </p:cNvPr>
          <p:cNvSpPr/>
          <p:nvPr/>
        </p:nvSpPr>
        <p:spPr>
          <a:xfrm>
            <a:off x="5117295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aute 66">
            <a:extLst>
              <a:ext uri="{FF2B5EF4-FFF2-40B4-BE49-F238E27FC236}">
                <a16:creationId xmlns:a16="http://schemas.microsoft.com/office/drawing/2014/main" id="{323AB839-AB17-4DE2-8C0B-52ADF89A430D}"/>
              </a:ext>
            </a:extLst>
          </p:cNvPr>
          <p:cNvSpPr/>
          <p:nvPr/>
        </p:nvSpPr>
        <p:spPr>
          <a:xfrm>
            <a:off x="5556045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81472F4-7B46-4EC7-9806-6B55A719F778}"/>
              </a:ext>
            </a:extLst>
          </p:cNvPr>
          <p:cNvCxnSpPr>
            <a:cxnSpLocks/>
            <a:stCxn id="67" idx="0"/>
            <a:endCxn id="13" idx="2"/>
          </p:cNvCxnSpPr>
          <p:nvPr/>
        </p:nvCxnSpPr>
        <p:spPr>
          <a:xfrm flipV="1">
            <a:off x="5775420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59E1558-BE28-4156-A4EA-F9058EF981B1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5775420" y="6038016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E31D2C4-8C04-40B3-98E3-D48B5B65CA1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5775420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B44F5C11-92DC-4A6E-86AB-CC58660CDA10}"/>
              </a:ext>
            </a:extLst>
          </p:cNvPr>
          <p:cNvSpPr/>
          <p:nvPr/>
        </p:nvSpPr>
        <p:spPr>
          <a:xfrm>
            <a:off x="8503743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70BCB4C-219A-4BAE-86AC-F8FC1E490355}"/>
              </a:ext>
            </a:extLst>
          </p:cNvPr>
          <p:cNvSpPr/>
          <p:nvPr/>
        </p:nvSpPr>
        <p:spPr>
          <a:xfrm>
            <a:off x="8503743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36AB2481-A98E-4494-82CA-6450B2F8A31A}"/>
              </a:ext>
            </a:extLst>
          </p:cNvPr>
          <p:cNvSpPr/>
          <p:nvPr/>
        </p:nvSpPr>
        <p:spPr>
          <a:xfrm>
            <a:off x="8942493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FFEAB7E-49E7-4B14-9561-623AABADCB81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>
          <a:xfrm flipV="1">
            <a:off x="9161868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763D70D-1027-40C3-91A6-6836291FBAA5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161868" y="6038016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D7E6565-AF97-4890-B674-C98B2FF32AD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9161868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>
            <a:extLst>
              <a:ext uri="{FF2B5EF4-FFF2-40B4-BE49-F238E27FC236}">
                <a16:creationId xmlns:a16="http://schemas.microsoft.com/office/drawing/2014/main" id="{B71C34CB-5060-4662-953A-6D54FA8763CF}"/>
              </a:ext>
            </a:extLst>
          </p:cNvPr>
          <p:cNvSpPr/>
          <p:nvPr/>
        </p:nvSpPr>
        <p:spPr>
          <a:xfrm>
            <a:off x="11890190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346B1D42-CBC1-4169-92E2-A15871625345}"/>
              </a:ext>
            </a:extLst>
          </p:cNvPr>
          <p:cNvSpPr/>
          <p:nvPr/>
        </p:nvSpPr>
        <p:spPr>
          <a:xfrm>
            <a:off x="11890190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0" name="Raute 99">
            <a:extLst>
              <a:ext uri="{FF2B5EF4-FFF2-40B4-BE49-F238E27FC236}">
                <a16:creationId xmlns:a16="http://schemas.microsoft.com/office/drawing/2014/main" id="{4E8DF7EF-CDD3-4346-86FA-F84EA6713749}"/>
              </a:ext>
            </a:extLst>
          </p:cNvPr>
          <p:cNvSpPr/>
          <p:nvPr/>
        </p:nvSpPr>
        <p:spPr>
          <a:xfrm>
            <a:off x="12328941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F8950ED8-88BE-42D1-8C67-906B0FCE49EE}"/>
              </a:ext>
            </a:extLst>
          </p:cNvPr>
          <p:cNvCxnSpPr>
            <a:cxnSpLocks/>
            <a:stCxn id="100" idx="0"/>
            <a:endCxn id="96" idx="2"/>
          </p:cNvCxnSpPr>
          <p:nvPr/>
        </p:nvCxnSpPr>
        <p:spPr>
          <a:xfrm flipH="1" flipV="1">
            <a:off x="12548318" y="4962177"/>
            <a:ext cx="1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90C1AD9-FCD9-471B-9442-1820BD6F9B18}"/>
              </a:ext>
            </a:extLst>
          </p:cNvPr>
          <p:cNvCxnSpPr>
            <a:cxnSpLocks/>
            <a:stCxn id="98" idx="0"/>
            <a:endCxn id="100" idx="2"/>
          </p:cNvCxnSpPr>
          <p:nvPr/>
        </p:nvCxnSpPr>
        <p:spPr>
          <a:xfrm flipV="1">
            <a:off x="12548318" y="6038016"/>
            <a:ext cx="1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DC74E7C-2A17-41CC-98ED-4BCB292E71C5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12548315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aute 111">
            <a:extLst>
              <a:ext uri="{FF2B5EF4-FFF2-40B4-BE49-F238E27FC236}">
                <a16:creationId xmlns:a16="http://schemas.microsoft.com/office/drawing/2014/main" id="{5A3D5C8F-4CD4-4F75-92A9-9A72907BC58C}"/>
              </a:ext>
            </a:extLst>
          </p:cNvPr>
          <p:cNvSpPr/>
          <p:nvPr/>
        </p:nvSpPr>
        <p:spPr>
          <a:xfrm>
            <a:off x="7247727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4" name="Raute 113">
            <a:extLst>
              <a:ext uri="{FF2B5EF4-FFF2-40B4-BE49-F238E27FC236}">
                <a16:creationId xmlns:a16="http://schemas.microsoft.com/office/drawing/2014/main" id="{9AD60ED1-8565-4945-8604-96AFD493C576}"/>
              </a:ext>
            </a:extLst>
          </p:cNvPr>
          <p:cNvSpPr/>
          <p:nvPr/>
        </p:nvSpPr>
        <p:spPr>
          <a:xfrm>
            <a:off x="10635716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01A4F73-644A-453C-95B8-16A142120D87}"/>
              </a:ext>
            </a:extLst>
          </p:cNvPr>
          <p:cNvCxnSpPr>
            <a:cxnSpLocks/>
            <a:stCxn id="65" idx="3"/>
            <a:endCxn id="112" idx="1"/>
          </p:cNvCxnSpPr>
          <p:nvPr/>
        </p:nvCxnSpPr>
        <p:spPr>
          <a:xfrm>
            <a:off x="6433545" y="6821350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B7EB9305-3B8D-4239-8386-79A7106BEB18}"/>
              </a:ext>
            </a:extLst>
          </p:cNvPr>
          <p:cNvCxnSpPr>
            <a:cxnSpLocks/>
            <a:stCxn id="81" idx="1"/>
            <a:endCxn id="112" idx="3"/>
          </p:cNvCxnSpPr>
          <p:nvPr/>
        </p:nvCxnSpPr>
        <p:spPr>
          <a:xfrm flipH="1">
            <a:off x="7686477" y="6821350"/>
            <a:ext cx="81726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6A7B19BC-E58E-4E54-8B6C-182AA6ACBBF7}"/>
              </a:ext>
            </a:extLst>
          </p:cNvPr>
          <p:cNvCxnSpPr>
            <a:cxnSpLocks/>
            <a:stCxn id="98" idx="1"/>
            <a:endCxn id="114" idx="3"/>
          </p:cNvCxnSpPr>
          <p:nvPr/>
        </p:nvCxnSpPr>
        <p:spPr>
          <a:xfrm flipH="1">
            <a:off x="11074466" y="6821350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7938950F-1D2D-4A16-80DF-4954AB38FB91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>
            <a:off x="9819996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AC5855E8-B983-4D6E-92E0-2FE8B380CAA8}"/>
              </a:ext>
            </a:extLst>
          </p:cNvPr>
          <p:cNvSpPr/>
          <p:nvPr/>
        </p:nvSpPr>
        <p:spPr>
          <a:xfrm>
            <a:off x="6808977" y="545301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863EE19C-EF56-4174-8B4D-6743DEDFCDAF}"/>
              </a:ext>
            </a:extLst>
          </p:cNvPr>
          <p:cNvSpPr/>
          <p:nvPr/>
        </p:nvSpPr>
        <p:spPr>
          <a:xfrm>
            <a:off x="10196967" y="54475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9ED46E08-B397-476E-9989-37EB47CB26E3}"/>
              </a:ext>
            </a:extLst>
          </p:cNvPr>
          <p:cNvCxnSpPr>
            <a:cxnSpLocks/>
            <a:stCxn id="114" idx="0"/>
            <a:endCxn id="130" idx="2"/>
          </p:cNvCxnSpPr>
          <p:nvPr/>
        </p:nvCxnSpPr>
        <p:spPr>
          <a:xfrm flipV="1">
            <a:off x="10855094" y="6032561"/>
            <a:ext cx="1" cy="56941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7FDAB4E-C950-4B4A-B069-544ACDBF6E27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0855091" y="6095655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892AC863-1035-46C8-894F-2179BE3FD3BD}"/>
              </a:ext>
            </a:extLst>
          </p:cNvPr>
          <p:cNvCxnSpPr>
            <a:cxnSpLocks/>
            <a:stCxn id="112" idx="0"/>
            <a:endCxn id="128" idx="2"/>
          </p:cNvCxnSpPr>
          <p:nvPr/>
        </p:nvCxnSpPr>
        <p:spPr>
          <a:xfrm flipV="1">
            <a:off x="7467102" y="6038013"/>
            <a:ext cx="0" cy="563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C4E8BC60-CAAC-4F02-8F5C-A783EC064FC2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7467102" y="6095655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6E30A0EF-B658-4A9C-AE44-22D9392CA729}"/>
              </a:ext>
            </a:extLst>
          </p:cNvPr>
          <p:cNvSpPr/>
          <p:nvPr/>
        </p:nvSpPr>
        <p:spPr>
          <a:xfrm>
            <a:off x="8496528" y="8732184"/>
            <a:ext cx="1317600" cy="5868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8" name="Raute 147">
            <a:extLst>
              <a:ext uri="{FF2B5EF4-FFF2-40B4-BE49-F238E27FC236}">
                <a16:creationId xmlns:a16="http://schemas.microsoft.com/office/drawing/2014/main" id="{17C9AEB2-3C79-4FA8-801A-79DC495EFA70}"/>
              </a:ext>
            </a:extLst>
          </p:cNvPr>
          <p:cNvSpPr/>
          <p:nvPr/>
        </p:nvSpPr>
        <p:spPr>
          <a:xfrm>
            <a:off x="8942493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0" name="Raute 149">
            <a:extLst>
              <a:ext uri="{FF2B5EF4-FFF2-40B4-BE49-F238E27FC236}">
                <a16:creationId xmlns:a16="http://schemas.microsoft.com/office/drawing/2014/main" id="{DB583077-2658-4D54-952B-163DC73A05E7}"/>
              </a:ext>
            </a:extLst>
          </p:cNvPr>
          <p:cNvSpPr/>
          <p:nvPr/>
        </p:nvSpPr>
        <p:spPr>
          <a:xfrm>
            <a:off x="5556045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2" name="Raute 151">
            <a:extLst>
              <a:ext uri="{FF2B5EF4-FFF2-40B4-BE49-F238E27FC236}">
                <a16:creationId xmlns:a16="http://schemas.microsoft.com/office/drawing/2014/main" id="{3C6FF297-65B1-4663-BB46-FC9AC4F97205}"/>
              </a:ext>
            </a:extLst>
          </p:cNvPr>
          <p:cNvSpPr/>
          <p:nvPr/>
        </p:nvSpPr>
        <p:spPr>
          <a:xfrm>
            <a:off x="12328940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C3BD00A4-04D4-4137-AA1D-9FB8E73827C5}"/>
              </a:ext>
            </a:extLst>
          </p:cNvPr>
          <p:cNvCxnSpPr>
            <a:cxnSpLocks/>
            <a:endCxn id="150" idx="2"/>
          </p:cNvCxnSpPr>
          <p:nvPr/>
        </p:nvCxnSpPr>
        <p:spPr>
          <a:xfrm rot="10800000">
            <a:off x="5775421" y="8114687"/>
            <a:ext cx="2721105" cy="692923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38017603-6C54-410E-9D39-610459F21360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9820668" y="8114686"/>
            <a:ext cx="2727647" cy="689233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18AF8D2-B336-42C6-B7FF-925ACFE102B8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9155328" y="8114686"/>
            <a:ext cx="6540" cy="6174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63C6CEC-5F63-4762-A74F-EF692380C8E2}"/>
              </a:ext>
            </a:extLst>
          </p:cNvPr>
          <p:cNvCxnSpPr>
            <a:cxnSpLocks/>
            <a:stCxn id="65" idx="2"/>
            <a:endCxn id="150" idx="0"/>
          </p:cNvCxnSpPr>
          <p:nvPr/>
        </p:nvCxnSpPr>
        <p:spPr>
          <a:xfrm>
            <a:off x="5775420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3B242F5C-1853-4894-9B7E-5E32DEB3228E}"/>
              </a:ext>
            </a:extLst>
          </p:cNvPr>
          <p:cNvCxnSpPr>
            <a:cxnSpLocks/>
            <a:stCxn id="81" idx="2"/>
            <a:endCxn id="148" idx="0"/>
          </p:cNvCxnSpPr>
          <p:nvPr/>
        </p:nvCxnSpPr>
        <p:spPr>
          <a:xfrm>
            <a:off x="9161868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947808D-D8EC-4F76-B191-70675B3E662B}"/>
              </a:ext>
            </a:extLst>
          </p:cNvPr>
          <p:cNvCxnSpPr>
            <a:cxnSpLocks/>
            <a:stCxn id="98" idx="2"/>
            <a:endCxn id="152" idx="0"/>
          </p:cNvCxnSpPr>
          <p:nvPr/>
        </p:nvCxnSpPr>
        <p:spPr>
          <a:xfrm>
            <a:off x="12548315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8A6693BB-4782-4932-BA8C-E14D4DD7CC39}"/>
              </a:ext>
            </a:extLst>
          </p:cNvPr>
          <p:cNvSpPr/>
          <p:nvPr/>
        </p:nvSpPr>
        <p:spPr>
          <a:xfrm>
            <a:off x="6808977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CEAFE6C-D512-4BD2-84C8-3AB34B47CB47}"/>
              </a:ext>
            </a:extLst>
          </p:cNvPr>
          <p:cNvSpPr/>
          <p:nvPr/>
        </p:nvSpPr>
        <p:spPr>
          <a:xfrm>
            <a:off x="10196966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BE7A7E9B-5B23-4D8B-BD67-B59A0EE27576}"/>
              </a:ext>
            </a:extLst>
          </p:cNvPr>
          <p:cNvCxnSpPr>
            <a:cxnSpLocks/>
            <a:stCxn id="150" idx="3"/>
            <a:endCxn id="172" idx="1"/>
          </p:cNvCxnSpPr>
          <p:nvPr/>
        </p:nvCxnSpPr>
        <p:spPr>
          <a:xfrm>
            <a:off x="5994795" y="7895311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AD8569AC-6253-4EF4-833B-07CD37F11DB0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5994798" y="7895311"/>
            <a:ext cx="76515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82259ACB-D202-4EF9-AA86-B5AA40C9E17F}"/>
              </a:ext>
            </a:extLst>
          </p:cNvPr>
          <p:cNvCxnSpPr>
            <a:cxnSpLocks/>
            <a:stCxn id="148" idx="3"/>
            <a:endCxn id="174" idx="1"/>
          </p:cNvCxnSpPr>
          <p:nvPr/>
        </p:nvCxnSpPr>
        <p:spPr>
          <a:xfrm>
            <a:off x="9381246" y="7895311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B11BD946-2F49-409A-A0B5-2009BC929FEA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9381246" y="7895311"/>
            <a:ext cx="76246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>
            <a:extLst>
              <a:ext uri="{FF2B5EF4-FFF2-40B4-BE49-F238E27FC236}">
                <a16:creationId xmlns:a16="http://schemas.microsoft.com/office/drawing/2014/main" id="{D015AC7E-9BC5-4A09-B79C-E39B01B51A21}"/>
              </a:ext>
            </a:extLst>
          </p:cNvPr>
          <p:cNvSpPr/>
          <p:nvPr/>
        </p:nvSpPr>
        <p:spPr>
          <a:xfrm>
            <a:off x="13583412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CB571260-DD55-4C2E-9963-B3C003AAEAE8}"/>
              </a:ext>
            </a:extLst>
          </p:cNvPr>
          <p:cNvCxnSpPr>
            <a:cxnSpLocks/>
            <a:stCxn id="152" idx="3"/>
            <a:endCxn id="190" idx="1"/>
          </p:cNvCxnSpPr>
          <p:nvPr/>
        </p:nvCxnSpPr>
        <p:spPr>
          <a:xfrm>
            <a:off x="12767690" y="7895311"/>
            <a:ext cx="8157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9452E0EC-DAC1-441C-AF39-178FEB12C922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12767690" y="7895311"/>
            <a:ext cx="7621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hteck 197">
            <a:extLst>
              <a:ext uri="{FF2B5EF4-FFF2-40B4-BE49-F238E27FC236}">
                <a16:creationId xmlns:a16="http://schemas.microsoft.com/office/drawing/2014/main" id="{BC84BBCC-F5C6-4B35-A8A7-262EC133BB03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99" name="Raute 198">
            <a:extLst>
              <a:ext uri="{FF2B5EF4-FFF2-40B4-BE49-F238E27FC236}">
                <a16:creationId xmlns:a16="http://schemas.microsoft.com/office/drawing/2014/main" id="{339FEC3B-C304-429C-9D0A-4A8C616731BC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00" name="Raute 199">
            <a:extLst>
              <a:ext uri="{FF2B5EF4-FFF2-40B4-BE49-F238E27FC236}">
                <a16:creationId xmlns:a16="http://schemas.microsoft.com/office/drawing/2014/main" id="{C88CA9C3-6645-4C1B-9F77-1AF311C21393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724B845F-AD44-4A58-9EC7-9B67185D2925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>
            <a:extLst>
              <a:ext uri="{FF2B5EF4-FFF2-40B4-BE49-F238E27FC236}">
                <a16:creationId xmlns:a16="http://schemas.microsoft.com/office/drawing/2014/main" id="{A8FA86D4-87D5-4DB7-B1C5-AA948BE3A923}"/>
              </a:ext>
            </a:extLst>
          </p:cNvPr>
          <p:cNvSpPr/>
          <p:nvPr/>
        </p:nvSpPr>
        <p:spPr>
          <a:xfrm>
            <a:off x="7187492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</p:txBody>
      </p:sp>
      <p:sp>
        <p:nvSpPr>
          <p:cNvPr id="205" name="Raute 204">
            <a:extLst>
              <a:ext uri="{FF2B5EF4-FFF2-40B4-BE49-F238E27FC236}">
                <a16:creationId xmlns:a16="http://schemas.microsoft.com/office/drawing/2014/main" id="{CEDB53F6-CB23-4093-8083-3A86E936727B}"/>
              </a:ext>
            </a:extLst>
          </p:cNvPr>
          <p:cNvSpPr/>
          <p:nvPr/>
        </p:nvSpPr>
        <p:spPr>
          <a:xfrm>
            <a:off x="7626242" y="975228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B33C8E9D-801A-4E16-BA67-9EB9F3E28542}"/>
              </a:ext>
            </a:extLst>
          </p:cNvPr>
          <p:cNvCxnSpPr>
            <a:cxnSpLocks/>
            <a:stCxn id="205" idx="2"/>
            <a:endCxn id="203" idx="0"/>
          </p:cNvCxnSpPr>
          <p:nvPr/>
        </p:nvCxnSpPr>
        <p:spPr>
          <a:xfrm>
            <a:off x="7845617" y="10337280"/>
            <a:ext cx="0" cy="49491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F6541ACF-CDA2-4284-AAA1-9E52EC819699}"/>
              </a:ext>
            </a:extLst>
          </p:cNvPr>
          <p:cNvCxnSpPr>
            <a:cxnSpLocks/>
            <a:endCxn id="205" idx="0"/>
          </p:cNvCxnSpPr>
          <p:nvPr/>
        </p:nvCxnSpPr>
        <p:spPr>
          <a:xfrm rot="10800000" flipV="1">
            <a:off x="7845617" y="9247262"/>
            <a:ext cx="650910" cy="505017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37A60B7E-B4FD-408C-AEBA-A221BFEAB201}"/>
              </a:ext>
            </a:extLst>
          </p:cNvPr>
          <p:cNvSpPr/>
          <p:nvPr/>
        </p:nvSpPr>
        <p:spPr>
          <a:xfrm>
            <a:off x="5117295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</a:p>
        </p:txBody>
      </p:sp>
      <p:sp>
        <p:nvSpPr>
          <p:cNvPr id="219" name="Raute 218">
            <a:extLst>
              <a:ext uri="{FF2B5EF4-FFF2-40B4-BE49-F238E27FC236}">
                <a16:creationId xmlns:a16="http://schemas.microsoft.com/office/drawing/2014/main" id="{8DD015AA-CD04-4423-97DE-A32F6EDA9C13}"/>
              </a:ext>
            </a:extLst>
          </p:cNvPr>
          <p:cNvSpPr/>
          <p:nvPr/>
        </p:nvSpPr>
        <p:spPr>
          <a:xfrm>
            <a:off x="5556045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F12A28D2-3306-4865-8D80-0422644CC5C5}"/>
              </a:ext>
            </a:extLst>
          </p:cNvPr>
          <p:cNvCxnSpPr>
            <a:cxnSpLocks/>
            <a:stCxn id="146" idx="1"/>
            <a:endCxn id="219" idx="0"/>
          </p:cNvCxnSpPr>
          <p:nvPr/>
        </p:nvCxnSpPr>
        <p:spPr>
          <a:xfrm rot="10800000" flipV="1">
            <a:off x="5775420" y="9025584"/>
            <a:ext cx="2721108" cy="73265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F3FC0FB-25A3-438D-9E55-26C111D50BA3}"/>
              </a:ext>
            </a:extLst>
          </p:cNvPr>
          <p:cNvCxnSpPr>
            <a:cxnSpLocks/>
            <a:stCxn id="219" idx="2"/>
            <a:endCxn id="217" idx="0"/>
          </p:cNvCxnSpPr>
          <p:nvPr/>
        </p:nvCxnSpPr>
        <p:spPr>
          <a:xfrm>
            <a:off x="5775420" y="10343234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5A19055E-51B4-43A1-AEAE-41539FBFE07B}"/>
              </a:ext>
            </a:extLst>
          </p:cNvPr>
          <p:cNvCxnSpPr>
            <a:cxnSpLocks/>
            <a:stCxn id="146" idx="1"/>
          </p:cNvCxnSpPr>
          <p:nvPr/>
        </p:nvCxnSpPr>
        <p:spPr>
          <a:xfrm rot="10800000" flipV="1">
            <a:off x="5775416" y="9025584"/>
            <a:ext cx="2721112" cy="670508"/>
          </a:xfrm>
          <a:prstGeom prst="bentConnector3">
            <a:avLst>
              <a:gd name="adj1" fmla="val 100056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>
            <a:extLst>
              <a:ext uri="{FF2B5EF4-FFF2-40B4-BE49-F238E27FC236}">
                <a16:creationId xmlns:a16="http://schemas.microsoft.com/office/drawing/2014/main" id="{23CB44F3-E1C5-4E42-A2A6-CCD6C38FC5E4}"/>
              </a:ext>
            </a:extLst>
          </p:cNvPr>
          <p:cNvSpPr/>
          <p:nvPr/>
        </p:nvSpPr>
        <p:spPr>
          <a:xfrm>
            <a:off x="15276636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Sub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72" name="Raute 271">
            <a:extLst>
              <a:ext uri="{FF2B5EF4-FFF2-40B4-BE49-F238E27FC236}">
                <a16:creationId xmlns:a16="http://schemas.microsoft.com/office/drawing/2014/main" id="{B9C1C565-3106-4ECA-A35B-97CB04C83AC3}"/>
              </a:ext>
            </a:extLst>
          </p:cNvPr>
          <p:cNvSpPr/>
          <p:nvPr/>
        </p:nvSpPr>
        <p:spPr>
          <a:xfrm>
            <a:off x="14022163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73" name="Gerade Verbindung mit Pfeil 252">
            <a:extLst>
              <a:ext uri="{FF2B5EF4-FFF2-40B4-BE49-F238E27FC236}">
                <a16:creationId xmlns:a16="http://schemas.microsoft.com/office/drawing/2014/main" id="{8F5A0159-43B4-4921-9483-6247048CBB84}"/>
              </a:ext>
            </a:extLst>
          </p:cNvPr>
          <p:cNvCxnSpPr>
            <a:cxnSpLocks/>
            <a:endCxn id="272" idx="0"/>
          </p:cNvCxnSpPr>
          <p:nvPr/>
        </p:nvCxnSpPr>
        <p:spPr>
          <a:xfrm>
            <a:off x="13075144" y="5740061"/>
            <a:ext cx="1166394" cy="86191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r Verbinder 281">
            <a:extLst>
              <a:ext uri="{FF2B5EF4-FFF2-40B4-BE49-F238E27FC236}">
                <a16:creationId xmlns:a16="http://schemas.microsoft.com/office/drawing/2014/main" id="{84E914AA-CF4F-4999-A3AA-421D2F33A338}"/>
              </a:ext>
            </a:extLst>
          </p:cNvPr>
          <p:cNvCxnSpPr/>
          <p:nvPr/>
        </p:nvCxnSpPr>
        <p:spPr>
          <a:xfrm>
            <a:off x="-1435377" y="4109958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r Verbinder 282">
            <a:extLst>
              <a:ext uri="{FF2B5EF4-FFF2-40B4-BE49-F238E27FC236}">
                <a16:creationId xmlns:a16="http://schemas.microsoft.com/office/drawing/2014/main" id="{C7BD93E0-8435-48E2-B356-F55D099E85A3}"/>
              </a:ext>
            </a:extLst>
          </p:cNvPr>
          <p:cNvCxnSpPr>
            <a:cxnSpLocks/>
          </p:cNvCxnSpPr>
          <p:nvPr/>
        </p:nvCxnSpPr>
        <p:spPr>
          <a:xfrm flipV="1">
            <a:off x="13084667" y="5740064"/>
            <a:ext cx="0" cy="7887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>
            <a:extLst>
              <a:ext uri="{FF2B5EF4-FFF2-40B4-BE49-F238E27FC236}">
                <a16:creationId xmlns:a16="http://schemas.microsoft.com/office/drawing/2014/main" id="{FED21454-B88F-4202-A1D4-FE156668A77A}"/>
              </a:ext>
            </a:extLst>
          </p:cNvPr>
          <p:cNvCxnSpPr>
            <a:cxnSpLocks/>
            <a:stCxn id="98" idx="3"/>
            <a:endCxn id="272" idx="1"/>
          </p:cNvCxnSpPr>
          <p:nvPr/>
        </p:nvCxnSpPr>
        <p:spPr>
          <a:xfrm>
            <a:off x="13206443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1A70E5DE-00FC-4B00-B83D-96299AA8D0E5}"/>
              </a:ext>
            </a:extLst>
          </p:cNvPr>
          <p:cNvCxnSpPr>
            <a:cxnSpLocks/>
            <a:stCxn id="272" idx="3"/>
            <a:endCxn id="270" idx="1"/>
          </p:cNvCxnSpPr>
          <p:nvPr/>
        </p:nvCxnSpPr>
        <p:spPr>
          <a:xfrm>
            <a:off x="14460916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66004CE7-2DC9-4C34-AC1F-3D18139198E5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4460916" y="6821350"/>
            <a:ext cx="76688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hteck 304">
            <a:extLst>
              <a:ext uri="{FF2B5EF4-FFF2-40B4-BE49-F238E27FC236}">
                <a16:creationId xmlns:a16="http://schemas.microsoft.com/office/drawing/2014/main" id="{8789A63D-EC1E-4D65-9BF0-730FACE812B6}"/>
              </a:ext>
            </a:extLst>
          </p:cNvPr>
          <p:cNvSpPr/>
          <p:nvPr/>
        </p:nvSpPr>
        <p:spPr>
          <a:xfrm>
            <a:off x="13583412" y="895385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</a:p>
        </p:txBody>
      </p: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25DBCBFF-A5A8-4FC1-8CE8-F43A945DC37F}"/>
              </a:ext>
            </a:extLst>
          </p:cNvPr>
          <p:cNvCxnSpPr>
            <a:cxnSpLocks/>
          </p:cNvCxnSpPr>
          <p:nvPr/>
        </p:nvCxnSpPr>
        <p:spPr>
          <a:xfrm>
            <a:off x="9814128" y="9246358"/>
            <a:ext cx="25148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aute 311">
            <a:extLst>
              <a:ext uri="{FF2B5EF4-FFF2-40B4-BE49-F238E27FC236}">
                <a16:creationId xmlns:a16="http://schemas.microsoft.com/office/drawing/2014/main" id="{E9F43B6A-BE01-4B4C-9BAE-1D34760158E1}"/>
              </a:ext>
            </a:extLst>
          </p:cNvPr>
          <p:cNvSpPr/>
          <p:nvPr/>
        </p:nvSpPr>
        <p:spPr>
          <a:xfrm>
            <a:off x="12328940" y="895566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6C3718C-853E-4838-82FC-DF064BA2142B}"/>
              </a:ext>
            </a:extLst>
          </p:cNvPr>
          <p:cNvCxnSpPr>
            <a:cxnSpLocks/>
          </p:cNvCxnSpPr>
          <p:nvPr/>
        </p:nvCxnSpPr>
        <p:spPr>
          <a:xfrm>
            <a:off x="9814128" y="9246358"/>
            <a:ext cx="24683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id="{A7DAEE25-C252-4669-B426-3E663F3B7334}"/>
              </a:ext>
            </a:extLst>
          </p:cNvPr>
          <p:cNvCxnSpPr>
            <a:cxnSpLocks/>
            <a:stCxn id="312" idx="3"/>
            <a:endCxn id="305" idx="1"/>
          </p:cNvCxnSpPr>
          <p:nvPr/>
        </p:nvCxnSpPr>
        <p:spPr>
          <a:xfrm flipV="1">
            <a:off x="12767690" y="9246358"/>
            <a:ext cx="815722" cy="181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hteck 324">
            <a:extLst>
              <a:ext uri="{FF2B5EF4-FFF2-40B4-BE49-F238E27FC236}">
                <a16:creationId xmlns:a16="http://schemas.microsoft.com/office/drawing/2014/main" id="{99577A66-44E3-4D2A-A05C-BA5755C0E2DF}"/>
              </a:ext>
            </a:extLst>
          </p:cNvPr>
          <p:cNvSpPr/>
          <p:nvPr/>
        </p:nvSpPr>
        <p:spPr>
          <a:xfrm>
            <a:off x="1724983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27" name="Raute 326">
            <a:extLst>
              <a:ext uri="{FF2B5EF4-FFF2-40B4-BE49-F238E27FC236}">
                <a16:creationId xmlns:a16="http://schemas.microsoft.com/office/drawing/2014/main" id="{BA8566F3-3114-479F-B465-ECC15C0A323B}"/>
              </a:ext>
            </a:extLst>
          </p:cNvPr>
          <p:cNvSpPr/>
          <p:nvPr/>
        </p:nvSpPr>
        <p:spPr>
          <a:xfrm>
            <a:off x="3863585" y="1083219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0" name="Gleichschenkliges Dreieck 339">
            <a:extLst>
              <a:ext uri="{FF2B5EF4-FFF2-40B4-BE49-F238E27FC236}">
                <a16:creationId xmlns:a16="http://schemas.microsoft.com/office/drawing/2014/main" id="{2BC2F6E2-D19B-4362-9CC3-FEC4E93E5CA2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Gleichschenkliges Dreieck 341">
            <a:extLst>
              <a:ext uri="{FF2B5EF4-FFF2-40B4-BE49-F238E27FC236}">
                <a16:creationId xmlns:a16="http://schemas.microsoft.com/office/drawing/2014/main" id="{81BAEA25-5CC8-4686-AE1C-F7A303C93199}"/>
              </a:ext>
            </a:extLst>
          </p:cNvPr>
          <p:cNvSpPr/>
          <p:nvPr/>
        </p:nvSpPr>
        <p:spPr>
          <a:xfrm>
            <a:off x="3893694" y="983324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5379F3F9-0770-4265-A8A0-31629AFB5659}"/>
              </a:ext>
            </a:extLst>
          </p:cNvPr>
          <p:cNvSpPr/>
          <p:nvPr/>
        </p:nvSpPr>
        <p:spPr>
          <a:xfrm>
            <a:off x="1724983" y="975823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BD7E08B-0476-4EDA-9758-FC5F2AF80185}"/>
              </a:ext>
            </a:extLst>
          </p:cNvPr>
          <p:cNvCxnSpPr>
            <a:cxnSpLocks/>
            <a:stCxn id="327" idx="1"/>
            <a:endCxn id="325" idx="3"/>
          </p:cNvCxnSpPr>
          <p:nvPr/>
        </p:nvCxnSpPr>
        <p:spPr>
          <a:xfrm flipH="1">
            <a:off x="3041233" y="11124696"/>
            <a:ext cx="8223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D867C10E-4D00-42FA-9A7D-E944C2CB4C14}"/>
              </a:ext>
            </a:extLst>
          </p:cNvPr>
          <p:cNvCxnSpPr>
            <a:cxnSpLocks/>
            <a:stCxn id="217" idx="1"/>
            <a:endCxn id="327" idx="3"/>
          </p:cNvCxnSpPr>
          <p:nvPr/>
        </p:nvCxnSpPr>
        <p:spPr>
          <a:xfrm flipH="1">
            <a:off x="4302335" y="11124696"/>
            <a:ext cx="8149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EC6CF203-EB20-45B2-9413-A44545E28136}"/>
              </a:ext>
            </a:extLst>
          </p:cNvPr>
          <p:cNvCxnSpPr>
            <a:cxnSpLocks/>
            <a:stCxn id="217" idx="1"/>
          </p:cNvCxnSpPr>
          <p:nvPr/>
        </p:nvCxnSpPr>
        <p:spPr>
          <a:xfrm flipH="1">
            <a:off x="4363347" y="11124696"/>
            <a:ext cx="75394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5DCEC1B-52C5-40D4-A0B2-E3EB07A3CB31}"/>
              </a:ext>
            </a:extLst>
          </p:cNvPr>
          <p:cNvCxnSpPr>
            <a:cxnSpLocks/>
            <a:endCxn id="342" idx="5"/>
          </p:cNvCxnSpPr>
          <p:nvPr/>
        </p:nvCxnSpPr>
        <p:spPr>
          <a:xfrm rot="10800000">
            <a:off x="4223094" y="10052844"/>
            <a:ext cx="1076802" cy="779352"/>
          </a:xfrm>
          <a:prstGeom prst="bentConnector3">
            <a:avLst>
              <a:gd name="adj1" fmla="val 223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91F54CF9-B235-4013-B020-AC6C8F7C5C7A}"/>
              </a:ext>
            </a:extLst>
          </p:cNvPr>
          <p:cNvCxnSpPr>
            <a:cxnSpLocks/>
            <a:stCxn id="342" idx="1"/>
            <a:endCxn id="349" idx="3"/>
          </p:cNvCxnSpPr>
          <p:nvPr/>
        </p:nvCxnSpPr>
        <p:spPr>
          <a:xfrm flipH="1" flipV="1">
            <a:off x="3041236" y="10050734"/>
            <a:ext cx="962261" cy="21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BD9161F2-B455-4F87-9D8F-78FEA86D8B7A}"/>
              </a:ext>
            </a:extLst>
          </p:cNvPr>
          <p:cNvSpPr/>
          <p:nvPr/>
        </p:nvSpPr>
        <p:spPr>
          <a:xfrm>
            <a:off x="1724983" y="437570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9DDFB6F6-7BC0-4BE3-B8E7-9C4C2F288872}"/>
              </a:ext>
            </a:extLst>
          </p:cNvPr>
          <p:cNvSpPr/>
          <p:nvPr/>
        </p:nvSpPr>
        <p:spPr>
          <a:xfrm>
            <a:off x="1719650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7" name="Raute 126">
            <a:extLst>
              <a:ext uri="{FF2B5EF4-FFF2-40B4-BE49-F238E27FC236}">
                <a16:creationId xmlns:a16="http://schemas.microsoft.com/office/drawing/2014/main" id="{10B8A262-C98B-43C5-A853-E36932B2F920}"/>
              </a:ext>
            </a:extLst>
          </p:cNvPr>
          <p:cNvSpPr/>
          <p:nvPr/>
        </p:nvSpPr>
        <p:spPr>
          <a:xfrm>
            <a:off x="2163891" y="54541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624723D-2DF1-4676-A1F4-6CA053A3A876}"/>
              </a:ext>
            </a:extLst>
          </p:cNvPr>
          <p:cNvCxnSpPr>
            <a:cxnSpLocks/>
            <a:stCxn id="125" idx="0"/>
            <a:endCxn id="127" idx="2"/>
          </p:cNvCxnSpPr>
          <p:nvPr/>
        </p:nvCxnSpPr>
        <p:spPr>
          <a:xfrm flipV="1">
            <a:off x="2377776" y="6039160"/>
            <a:ext cx="5491" cy="4896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8EA67E6-996C-4CA2-B4BF-A3B28A0556EE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2383108" y="4960710"/>
            <a:ext cx="158" cy="4934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E02D2386-789A-40C5-8DAF-680F5FDA7ECD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2377776" y="6086816"/>
            <a:ext cx="9655" cy="44203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aute 141">
            <a:extLst>
              <a:ext uri="{FF2B5EF4-FFF2-40B4-BE49-F238E27FC236}">
                <a16:creationId xmlns:a16="http://schemas.microsoft.com/office/drawing/2014/main" id="{16875667-831D-46BD-AAF0-03A8FA321FC5}"/>
              </a:ext>
            </a:extLst>
          </p:cNvPr>
          <p:cNvSpPr/>
          <p:nvPr/>
        </p:nvSpPr>
        <p:spPr>
          <a:xfrm>
            <a:off x="3857222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8E1C8F3E-8309-4299-B92E-3D6AD9966CB6}"/>
              </a:ext>
            </a:extLst>
          </p:cNvPr>
          <p:cNvSpPr/>
          <p:nvPr/>
        </p:nvSpPr>
        <p:spPr>
          <a:xfrm>
            <a:off x="3418363" y="544432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Backend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BAA45AE4-0208-4018-945B-F590FDC42638}"/>
              </a:ext>
            </a:extLst>
          </p:cNvPr>
          <p:cNvCxnSpPr>
            <a:cxnSpLocks/>
            <a:stCxn id="65" idx="1"/>
            <a:endCxn id="142" idx="3"/>
          </p:cNvCxnSpPr>
          <p:nvPr/>
        </p:nvCxnSpPr>
        <p:spPr>
          <a:xfrm flipH="1">
            <a:off x="4295973" y="6821350"/>
            <a:ext cx="8213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B673E8AD-C4DC-4104-BAED-F4EDF6F94335}"/>
              </a:ext>
            </a:extLst>
          </p:cNvPr>
          <p:cNvCxnSpPr>
            <a:cxnSpLocks/>
            <a:stCxn id="125" idx="3"/>
            <a:endCxn id="142" idx="1"/>
          </p:cNvCxnSpPr>
          <p:nvPr/>
        </p:nvCxnSpPr>
        <p:spPr>
          <a:xfrm>
            <a:off x="3035900" y="6821350"/>
            <a:ext cx="8213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23BEE2E8-CABC-4485-A2BC-326AB368829A}"/>
              </a:ext>
            </a:extLst>
          </p:cNvPr>
          <p:cNvCxnSpPr>
            <a:cxnSpLocks/>
            <a:stCxn id="142" idx="0"/>
            <a:endCxn id="143" idx="2"/>
          </p:cNvCxnSpPr>
          <p:nvPr/>
        </p:nvCxnSpPr>
        <p:spPr>
          <a:xfrm flipH="1" flipV="1">
            <a:off x="4076489" y="6029321"/>
            <a:ext cx="109" cy="57265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C9C368B3-01DF-4958-83CE-32A89A670EC9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4076597" y="6086815"/>
            <a:ext cx="0" cy="5151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aute 159">
            <a:extLst>
              <a:ext uri="{FF2B5EF4-FFF2-40B4-BE49-F238E27FC236}">
                <a16:creationId xmlns:a16="http://schemas.microsoft.com/office/drawing/2014/main" id="{D53A3BDF-6523-45AE-8500-D77CA6D0C187}"/>
              </a:ext>
            </a:extLst>
          </p:cNvPr>
          <p:cNvSpPr/>
          <p:nvPr/>
        </p:nvSpPr>
        <p:spPr>
          <a:xfrm>
            <a:off x="7247727" y="230270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5F9193B9-EB23-42C4-8CDB-291B7255838B}"/>
              </a:ext>
            </a:extLst>
          </p:cNvPr>
          <p:cNvCxnSpPr>
            <a:cxnSpLocks/>
            <a:stCxn id="13" idx="3"/>
            <a:endCxn id="160" idx="2"/>
          </p:cNvCxnSpPr>
          <p:nvPr/>
        </p:nvCxnSpPr>
        <p:spPr>
          <a:xfrm flipV="1">
            <a:off x="6433546" y="2741457"/>
            <a:ext cx="1033557" cy="192822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90B2E875-D7AE-4BF6-B32A-7875A0FBC1B6}"/>
              </a:ext>
            </a:extLst>
          </p:cNvPr>
          <p:cNvCxnSpPr>
            <a:cxnSpLocks/>
            <a:stCxn id="9" idx="3"/>
            <a:endCxn id="160" idx="1"/>
          </p:cNvCxnSpPr>
          <p:nvPr/>
        </p:nvCxnSpPr>
        <p:spPr>
          <a:xfrm>
            <a:off x="6433545" y="2516536"/>
            <a:ext cx="814182" cy="554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731EE623-7724-45C8-B377-4B645ED955FC}"/>
              </a:ext>
            </a:extLst>
          </p:cNvPr>
          <p:cNvCxnSpPr>
            <a:cxnSpLocks/>
            <a:stCxn id="160" idx="3"/>
            <a:endCxn id="35" idx="1"/>
          </p:cNvCxnSpPr>
          <p:nvPr/>
        </p:nvCxnSpPr>
        <p:spPr>
          <a:xfrm flipV="1">
            <a:off x="7686478" y="2516158"/>
            <a:ext cx="811401" cy="59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36B4DBF7-5404-4078-ACB2-3DE08E5F0226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7686477" y="2522082"/>
            <a:ext cx="76378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itel 1">
            <a:extLst>
              <a:ext uri="{FF2B5EF4-FFF2-40B4-BE49-F238E27FC236}">
                <a16:creationId xmlns:a16="http://schemas.microsoft.com/office/drawing/2014/main" id="{57F3C192-2422-4477-B5E5-7B831937E259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Meta-Model</a:t>
            </a:r>
          </a:p>
        </p:txBody>
      </p:sp>
      <p:sp>
        <p:nvSpPr>
          <p:cNvPr id="113" name="Rechteck 304">
            <a:extLst>
              <a:ext uri="{FF2B5EF4-FFF2-40B4-BE49-F238E27FC236}">
                <a16:creationId xmlns:a16="http://schemas.microsoft.com/office/drawing/2014/main" id="{624CA487-7D05-4F83-816A-0BA05B9722C3}"/>
              </a:ext>
            </a:extLst>
          </p:cNvPr>
          <p:cNvSpPr/>
          <p:nvPr/>
        </p:nvSpPr>
        <p:spPr>
          <a:xfrm>
            <a:off x="11890190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sp>
        <p:nvSpPr>
          <p:cNvPr id="176" name="Raute 151">
            <a:extLst>
              <a:ext uri="{FF2B5EF4-FFF2-40B4-BE49-F238E27FC236}">
                <a16:creationId xmlns:a16="http://schemas.microsoft.com/office/drawing/2014/main" id="{4EDE6263-7899-4A9D-9839-565AB9F11EDD}"/>
              </a:ext>
            </a:extLst>
          </p:cNvPr>
          <p:cNvSpPr/>
          <p:nvPr/>
        </p:nvSpPr>
        <p:spPr>
          <a:xfrm>
            <a:off x="10635716" y="1090532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11">
            <a:extLst>
              <a:ext uri="{FF2B5EF4-FFF2-40B4-BE49-F238E27FC236}">
                <a16:creationId xmlns:a16="http://schemas.microsoft.com/office/drawing/2014/main" id="{89A12A54-1C48-499E-95A1-B0569B241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45618" y="9246358"/>
            <a:ext cx="650908" cy="449734"/>
          </a:xfrm>
          <a:prstGeom prst="bentConnector3">
            <a:avLst>
              <a:gd name="adj1" fmla="val 997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304">
            <a:extLst>
              <a:ext uri="{FF2B5EF4-FFF2-40B4-BE49-F238E27FC236}">
                <a16:creationId xmlns:a16="http://schemas.microsoft.com/office/drawing/2014/main" id="{2EF61905-8232-40A5-9CDF-EB615CA65320}"/>
              </a:ext>
            </a:extLst>
          </p:cNvPr>
          <p:cNvSpPr/>
          <p:nvPr/>
        </p:nvSpPr>
        <p:spPr>
          <a:xfrm>
            <a:off x="10196966" y="975448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cxnSp>
        <p:nvCxnSpPr>
          <p:cNvPr id="211" name="Gerade Verbindung mit Pfeil 158">
            <a:extLst>
              <a:ext uri="{FF2B5EF4-FFF2-40B4-BE49-F238E27FC236}">
                <a16:creationId xmlns:a16="http://schemas.microsoft.com/office/drawing/2014/main" id="{0709123E-7DE4-482C-811E-4E55F246DEE3}"/>
              </a:ext>
            </a:extLst>
          </p:cNvPr>
          <p:cNvCxnSpPr>
            <a:cxnSpLocks/>
            <a:stCxn id="146" idx="2"/>
            <a:endCxn id="176" idx="1"/>
          </p:cNvCxnSpPr>
          <p:nvPr/>
        </p:nvCxnSpPr>
        <p:spPr>
          <a:xfrm rot="16200000" flipH="1">
            <a:off x="8992666" y="9481646"/>
            <a:ext cx="1805712" cy="1480388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mit Pfeil 158">
            <a:extLst>
              <a:ext uri="{FF2B5EF4-FFF2-40B4-BE49-F238E27FC236}">
                <a16:creationId xmlns:a16="http://schemas.microsoft.com/office/drawing/2014/main" id="{B075A709-13F5-400B-B777-DC1672D886E5}"/>
              </a:ext>
            </a:extLst>
          </p:cNvPr>
          <p:cNvCxnSpPr>
            <a:cxnSpLocks/>
            <a:stCxn id="113" idx="1"/>
            <a:endCxn id="176" idx="3"/>
          </p:cNvCxnSpPr>
          <p:nvPr/>
        </p:nvCxnSpPr>
        <p:spPr>
          <a:xfrm flipH="1">
            <a:off x="11074466" y="11124696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158">
            <a:extLst>
              <a:ext uri="{FF2B5EF4-FFF2-40B4-BE49-F238E27FC236}">
                <a16:creationId xmlns:a16="http://schemas.microsoft.com/office/drawing/2014/main" id="{A56CCD0B-20F3-41C0-A981-669498A99FD1}"/>
              </a:ext>
            </a:extLst>
          </p:cNvPr>
          <p:cNvCxnSpPr>
            <a:cxnSpLocks/>
            <a:stCxn id="176" idx="0"/>
            <a:endCxn id="210" idx="2"/>
          </p:cNvCxnSpPr>
          <p:nvPr/>
        </p:nvCxnSpPr>
        <p:spPr>
          <a:xfrm flipV="1">
            <a:off x="10855091" y="10339485"/>
            <a:ext cx="0" cy="565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mit Pfeil 158">
            <a:extLst>
              <a:ext uri="{FF2B5EF4-FFF2-40B4-BE49-F238E27FC236}">
                <a16:creationId xmlns:a16="http://schemas.microsoft.com/office/drawing/2014/main" id="{597AB2AF-38FE-44F8-8F9B-4ABD5ECF2EB7}"/>
              </a:ext>
            </a:extLst>
          </p:cNvPr>
          <p:cNvCxnSpPr>
            <a:cxnSpLocks/>
            <a:stCxn id="176" idx="0"/>
          </p:cNvCxnSpPr>
          <p:nvPr/>
        </p:nvCxnSpPr>
        <p:spPr>
          <a:xfrm flipV="1">
            <a:off x="10855091" y="10388600"/>
            <a:ext cx="0" cy="51672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30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166F545-37F3-4781-A2DA-12F87001C9D7}"/>
              </a:ext>
            </a:extLst>
          </p:cNvPr>
          <p:cNvSpPr txBox="1"/>
          <p:nvPr/>
        </p:nvSpPr>
        <p:spPr>
          <a:xfrm>
            <a:off x="393070" y="282407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Developer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59924C39-FCF5-4EC3-B486-795C9332B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60031"/>
              </p:ext>
            </p:extLst>
          </p:nvPr>
        </p:nvGraphicFramePr>
        <p:xfrm>
          <a:off x="394139" y="805627"/>
          <a:ext cx="1748395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2751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8208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82087">
                  <a:extLst>
                    <a:ext uri="{9D8B030D-6E8A-4147-A177-3AD203B41FA5}">
                      <a16:colId xmlns:a16="http://schemas.microsoft.com/office/drawing/2014/main" val="1421869769"/>
                    </a:ext>
                  </a:extLst>
                </a:gridCol>
                <a:gridCol w="1982087">
                  <a:extLst>
                    <a:ext uri="{9D8B030D-6E8A-4147-A177-3AD203B41FA5}">
                      <a16:colId xmlns:a16="http://schemas.microsoft.com/office/drawing/2014/main" val="330760591"/>
                    </a:ext>
                  </a:extLst>
                </a:gridCol>
                <a:gridCol w="4066818">
                  <a:extLst>
                    <a:ext uri="{9D8B030D-6E8A-4147-A177-3AD203B41FA5}">
                      <a16:colId xmlns:a16="http://schemas.microsoft.com/office/drawing/2014/main" val="2575793120"/>
                    </a:ext>
                  </a:extLst>
                </a:gridCol>
                <a:gridCol w="3021681">
                  <a:extLst>
                    <a:ext uri="{9D8B030D-6E8A-4147-A177-3AD203B41FA5}">
                      <a16:colId xmlns:a16="http://schemas.microsoft.com/office/drawing/2014/main" val="3075860251"/>
                    </a:ext>
                  </a:extLst>
                </a:gridCol>
                <a:gridCol w="3021681">
                  <a:extLst>
                    <a:ext uri="{9D8B030D-6E8A-4147-A177-3AD203B41FA5}">
                      <a16:colId xmlns:a16="http://schemas.microsoft.com/office/drawing/2014/main" val="18801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developerID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firstName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familyName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userName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/>
                        <a:t>email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phoneNumber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mobileNumber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Rrafshi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DonColon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3"/>
                        </a:rPr>
                        <a:t>dardan.rrafshi@gmail.com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+4915738961242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Karadeniz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HKK_57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4"/>
                        </a:rPr>
                        <a:t>hsnkrdnz57@gmail.com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+4915162472397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Maik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Dürr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Miauzz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5"/>
                        </a:rPr>
                        <a:t>maik.duerr@gmail.com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+491749530195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Wöll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Woellang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6"/>
                        </a:rPr>
                        <a:t>woellang@gmail.com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+491629240215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47F8A18B-3765-42E2-A34F-FC793E38D00D}"/>
              </a:ext>
            </a:extLst>
          </p:cNvPr>
          <p:cNvSpPr txBox="1"/>
          <p:nvPr/>
        </p:nvSpPr>
        <p:spPr>
          <a:xfrm>
            <a:off x="394138" y="2921437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9E545BA7-475F-4F04-81C5-CA686D1D3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80205"/>
              </p:ext>
            </p:extLst>
          </p:nvPr>
        </p:nvGraphicFramePr>
        <p:xfrm>
          <a:off x="394138" y="3444657"/>
          <a:ext cx="1748395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9805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6444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2318308261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2043759686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3279114703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1585252130"/>
                    </a:ext>
                  </a:extLst>
                </a:gridCol>
                <a:gridCol w="1151413">
                  <a:extLst>
                    <a:ext uri="{9D8B030D-6E8A-4147-A177-3AD203B41FA5}">
                      <a16:colId xmlns:a16="http://schemas.microsoft.com/office/drawing/2014/main" val="3050302869"/>
                    </a:ext>
                  </a:extLst>
                </a:gridCol>
                <a:gridCol w="1151413">
                  <a:extLst>
                    <a:ext uri="{9D8B030D-6E8A-4147-A177-3AD203B41FA5}">
                      <a16:colId xmlns:a16="http://schemas.microsoft.com/office/drawing/2014/main" val="3145012213"/>
                    </a:ext>
                  </a:extLst>
                </a:gridCol>
                <a:gridCol w="1362235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029878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appID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homepageUrl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repositoryUrl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gitUrl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issueUrl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author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license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Yummy</a:t>
                      </a:r>
                      <a:r>
                        <a:rPr lang="de-DE" sz="1600" b="0" u="none" dirty="0"/>
                        <a:t> Yogurt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Machine</a:t>
                      </a:r>
                      <a:r>
                        <a:rPr lang="de-DE" sz="1600" b="0" u="none" dirty="0"/>
                        <a:t>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33AA0216-ED44-435B-9E1F-66EDF4479269}"/>
              </a:ext>
            </a:extLst>
          </p:cNvPr>
          <p:cNvSpPr txBox="1"/>
          <p:nvPr/>
        </p:nvSpPr>
        <p:spPr>
          <a:xfrm>
            <a:off x="398010" y="5560467"/>
            <a:ext cx="3480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FCD2AEB-E5A1-4ECC-A018-59EAF2DF9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28428"/>
              </p:ext>
            </p:extLst>
          </p:nvPr>
        </p:nvGraphicFramePr>
        <p:xfrm>
          <a:off x="416239" y="6083687"/>
          <a:ext cx="593726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611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9801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241806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431325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AB8C24F4-BB33-4DC0-AF9F-0D6B689DB9FB}"/>
              </a:ext>
            </a:extLst>
          </p:cNvPr>
          <p:cNvSpPr txBox="1"/>
          <p:nvPr/>
        </p:nvSpPr>
        <p:spPr>
          <a:xfrm>
            <a:off x="6592809" y="5560467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BCD4FF78-6AC1-402F-AAE2-E1C8EE477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5353"/>
              </p:ext>
            </p:extLst>
          </p:nvPr>
        </p:nvGraphicFramePr>
        <p:xfrm>
          <a:off x="6592810" y="6083687"/>
          <a:ext cx="1125209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735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9003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360200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293266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1370656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250585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systemID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docUrl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 </a:t>
                      </a:r>
                      <a:r>
                        <a:rPr lang="de-DE" sz="1600" b="0" u="none" dirty="0" err="1"/>
                        <a:t>Tomcat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Wildfly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AE513D8B-9B72-4121-83BC-54EE1F291A88}"/>
              </a:ext>
            </a:extLst>
          </p:cNvPr>
          <p:cNvSpPr txBox="1"/>
          <p:nvPr/>
        </p:nvSpPr>
        <p:spPr>
          <a:xfrm>
            <a:off x="6592809" y="8191439"/>
            <a:ext cx="321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BackendSystem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0" name="Tabelle 5">
            <a:extLst>
              <a:ext uri="{FF2B5EF4-FFF2-40B4-BE49-F238E27FC236}">
                <a16:creationId xmlns:a16="http://schemas.microsoft.com/office/drawing/2014/main" id="{3A63160C-4C6D-4548-8AF2-DF8940E7C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453253"/>
              </p:ext>
            </p:extLst>
          </p:nvPr>
        </p:nvGraphicFramePr>
        <p:xfrm>
          <a:off x="6592810" y="8714659"/>
          <a:ext cx="835362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590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96177">
                  <a:extLst>
                    <a:ext uri="{9D8B030D-6E8A-4147-A177-3AD203B41FA5}">
                      <a16:colId xmlns:a16="http://schemas.microsoft.com/office/drawing/2014/main" val="3565750360"/>
                    </a:ext>
                  </a:extLst>
                </a:gridCol>
                <a:gridCol w="1113021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34310">
                  <a:extLst>
                    <a:ext uri="{9D8B030D-6E8A-4147-A177-3AD203B41FA5}">
                      <a16:colId xmlns:a16="http://schemas.microsoft.com/office/drawing/2014/main" val="3332457492"/>
                    </a:ext>
                  </a:extLst>
                </a:gridCol>
                <a:gridCol w="1267998">
                  <a:extLst>
                    <a:ext uri="{9D8B030D-6E8A-4147-A177-3AD203B41FA5}">
                      <a16:colId xmlns:a16="http://schemas.microsoft.com/office/drawing/2014/main" val="725863289"/>
                    </a:ext>
                  </a:extLst>
                </a:gridCol>
                <a:gridCol w="2256208">
                  <a:extLst>
                    <a:ext uri="{9D8B030D-6E8A-4147-A177-3AD203B41FA5}">
                      <a16:colId xmlns:a16="http://schemas.microsoft.com/office/drawing/2014/main" val="4241837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691F9A1B-914D-4FB3-97AC-F990086CCEA7}"/>
              </a:ext>
            </a:extLst>
          </p:cNvPr>
          <p:cNvSpPr txBox="1"/>
          <p:nvPr/>
        </p:nvSpPr>
        <p:spPr>
          <a:xfrm>
            <a:off x="393071" y="8191439"/>
            <a:ext cx="261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SystemVersion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4" name="Tabelle 5">
            <a:extLst>
              <a:ext uri="{FF2B5EF4-FFF2-40B4-BE49-F238E27FC236}">
                <a16:creationId xmlns:a16="http://schemas.microsoft.com/office/drawing/2014/main" id="{B45FA0DC-1099-4B7A-A9F1-5DC59F223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75035"/>
              </p:ext>
            </p:extLst>
          </p:nvPr>
        </p:nvGraphicFramePr>
        <p:xfrm>
          <a:off x="393070" y="8714659"/>
          <a:ext cx="596043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2812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9146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319779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221063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617571C3-756D-48D3-88AE-43C7C1C498DB}"/>
              </a:ext>
            </a:extLst>
          </p:cNvPr>
          <p:cNvSpPr txBox="1"/>
          <p:nvPr/>
        </p:nvSpPr>
        <p:spPr>
          <a:xfrm>
            <a:off x="15232674" y="8191439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Collaborator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6" name="Tabelle 5">
            <a:extLst>
              <a:ext uri="{FF2B5EF4-FFF2-40B4-BE49-F238E27FC236}">
                <a16:creationId xmlns:a16="http://schemas.microsoft.com/office/drawing/2014/main" id="{822613C7-CBF8-4FD6-9A2F-274828F22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43471"/>
              </p:ext>
            </p:extLst>
          </p:nvPr>
        </p:nvGraphicFramePr>
        <p:xfrm>
          <a:off x="15250905" y="8714659"/>
          <a:ext cx="25757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112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8464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developer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65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796BD5B-30A7-47B8-947D-A614C7373DD6}"/>
              </a:ext>
            </a:extLst>
          </p:cNvPr>
          <p:cNvSpPr txBox="1"/>
          <p:nvPr/>
        </p:nvSpPr>
        <p:spPr>
          <a:xfrm>
            <a:off x="346841" y="265262"/>
            <a:ext cx="997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51795F5-C275-41F2-B93F-A431E6D02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90199"/>
              </p:ext>
            </p:extLst>
          </p:nvPr>
        </p:nvGraphicFramePr>
        <p:xfrm>
          <a:off x="346841" y="789872"/>
          <a:ext cx="1186398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58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1859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600120">
                  <a:extLst>
                    <a:ext uri="{9D8B030D-6E8A-4147-A177-3AD203B41FA5}">
                      <a16:colId xmlns:a16="http://schemas.microsoft.com/office/drawing/2014/main" val="3270265469"/>
                    </a:ext>
                  </a:extLst>
                </a:gridCol>
                <a:gridCol w="2107706">
                  <a:extLst>
                    <a:ext uri="{9D8B030D-6E8A-4147-A177-3AD203B41FA5}">
                      <a16:colId xmlns:a16="http://schemas.microsoft.com/office/drawing/2014/main" val="2426510250"/>
                    </a:ext>
                  </a:extLst>
                </a:gridCol>
                <a:gridCol w="1413865">
                  <a:extLst>
                    <a:ext uri="{9D8B030D-6E8A-4147-A177-3AD203B41FA5}">
                      <a16:colId xmlns:a16="http://schemas.microsoft.com/office/drawing/2014/main" val="1386582779"/>
                    </a:ext>
                  </a:extLst>
                </a:gridCol>
                <a:gridCol w="2277894">
                  <a:extLst>
                    <a:ext uri="{9D8B030D-6E8A-4147-A177-3AD203B41FA5}">
                      <a16:colId xmlns:a16="http://schemas.microsoft.com/office/drawing/2014/main" val="247594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viewID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route*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Log In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login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login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Displays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playlist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playlist</a:t>
                      </a:r>
                      <a:r>
                        <a:rPr lang="de-DE" sz="1600" b="0" u="none" dirty="0"/>
                        <a:t>/{</a:t>
                      </a:r>
                      <a:r>
                        <a:rPr lang="de-DE" sz="1600" b="0" u="none" dirty="0" err="1"/>
                        <a:t>playlistID</a:t>
                      </a:r>
                      <a:r>
                        <a:rPr lang="de-DE" sz="1600" b="0" u="none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Up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up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signup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view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configure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frozen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yogurt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mixer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0F2DDCF2-11F1-41BB-A7B6-E98F91EBBC22}"/>
              </a:ext>
            </a:extLst>
          </p:cNvPr>
          <p:cNvSpPr txBox="1"/>
          <p:nvPr/>
        </p:nvSpPr>
        <p:spPr>
          <a:xfrm>
            <a:off x="346841" y="2900690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18871003-C178-45A4-8E74-5961B9B5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74324"/>
              </p:ext>
            </p:extLst>
          </p:nvPr>
        </p:nvGraphicFramePr>
        <p:xfrm>
          <a:off x="346841" y="3428902"/>
          <a:ext cx="105838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5626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1533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698576">
                  <a:extLst>
                    <a:ext uri="{9D8B030D-6E8A-4147-A177-3AD203B41FA5}">
                      <a16:colId xmlns:a16="http://schemas.microsoft.com/office/drawing/2014/main" val="2681338696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711158641"/>
                    </a:ext>
                  </a:extLst>
                </a:gridCol>
                <a:gridCol w="2113472">
                  <a:extLst>
                    <a:ext uri="{9D8B030D-6E8A-4147-A177-3AD203B41FA5}">
                      <a16:colId xmlns:a16="http://schemas.microsoft.com/office/drawing/2014/main" val="56437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componentID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Track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Display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about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tracks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Player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control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music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player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Volume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volume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Ingredient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ingredient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4D852C27-179A-4495-95F8-85D7AD35E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83515"/>
              </p:ext>
            </p:extLst>
          </p:nvPr>
        </p:nvGraphicFramePr>
        <p:xfrm>
          <a:off x="12484298" y="789872"/>
          <a:ext cx="53885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189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91161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477261576"/>
                    </a:ext>
                  </a:extLst>
                </a:gridCol>
                <a:gridCol w="2248916">
                  <a:extLst>
                    <a:ext uri="{9D8B030D-6E8A-4147-A177-3AD203B41FA5}">
                      <a16:colId xmlns:a16="http://schemas.microsoft.com/office/drawing/2014/main" val="152118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E96A7B8D-3CE9-4B95-8B17-4ACAB205B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21827"/>
              </p:ext>
            </p:extLst>
          </p:nvPr>
        </p:nvGraphicFramePr>
        <p:xfrm>
          <a:off x="11169702" y="3428902"/>
          <a:ext cx="670319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096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3521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196522">
                  <a:extLst>
                    <a:ext uri="{9D8B030D-6E8A-4147-A177-3AD203B41FA5}">
                      <a16:colId xmlns:a16="http://schemas.microsoft.com/office/drawing/2014/main" val="739108326"/>
                    </a:ext>
                  </a:extLst>
                </a:gridCol>
                <a:gridCol w="2200499">
                  <a:extLst>
                    <a:ext uri="{9D8B030D-6E8A-4147-A177-3AD203B41FA5}">
                      <a16:colId xmlns:a16="http://schemas.microsoft.com/office/drawing/2014/main" val="290012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FD9347E8-5496-4643-ADE9-FEAFDC4F146B}"/>
              </a:ext>
            </a:extLst>
          </p:cNvPr>
          <p:cNvSpPr txBox="1"/>
          <p:nvPr/>
        </p:nvSpPr>
        <p:spPr>
          <a:xfrm>
            <a:off x="12484294" y="262477"/>
            <a:ext cx="22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ViewVersion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09B4C51-72F3-4C2F-A711-4F800FEAF3AB}"/>
              </a:ext>
            </a:extLst>
          </p:cNvPr>
          <p:cNvSpPr txBox="1"/>
          <p:nvPr/>
        </p:nvSpPr>
        <p:spPr>
          <a:xfrm>
            <a:off x="11169698" y="2905682"/>
            <a:ext cx="3449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ComponentVersion</a:t>
            </a:r>
            <a:endParaRPr lang="de-DE" b="1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D854D01-4EDC-4FB9-945A-C5D3688E52D0}"/>
              </a:ext>
            </a:extLst>
          </p:cNvPr>
          <p:cNvSpPr txBox="1"/>
          <p:nvPr/>
        </p:nvSpPr>
        <p:spPr>
          <a:xfrm>
            <a:off x="346841" y="743006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SubComponent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4FD1842F-46F4-4BEA-A93F-A5F1818F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79953"/>
              </p:ext>
            </p:extLst>
          </p:nvPr>
        </p:nvGraphicFramePr>
        <p:xfrm>
          <a:off x="346841" y="7965282"/>
          <a:ext cx="1213745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61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30926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108529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823040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254684">
                  <a:extLst>
                    <a:ext uri="{9D8B030D-6E8A-4147-A177-3AD203B41FA5}">
                      <a16:colId xmlns:a16="http://schemas.microsoft.com/office/drawing/2014/main" val="2800142915"/>
                    </a:ext>
                  </a:extLst>
                </a:gridCol>
                <a:gridCol w="2201316">
                  <a:extLst>
                    <a:ext uri="{9D8B030D-6E8A-4147-A177-3AD203B41FA5}">
                      <a16:colId xmlns:a16="http://schemas.microsoft.com/office/drawing/2014/main" val="6138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2C229B92-3DD8-452E-B6A6-37E775E479E4}"/>
              </a:ext>
            </a:extLst>
          </p:cNvPr>
          <p:cNvSpPr txBox="1"/>
          <p:nvPr/>
        </p:nvSpPr>
        <p:spPr>
          <a:xfrm>
            <a:off x="346841" y="5532716"/>
            <a:ext cx="28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CD350CFF-669F-4C6C-A887-8AC8ACE9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3897"/>
              </p:ext>
            </p:extLst>
          </p:nvPr>
        </p:nvGraphicFramePr>
        <p:xfrm>
          <a:off x="346841" y="6062940"/>
          <a:ext cx="7682131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078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842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900175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404819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86595">
                  <a:extLst>
                    <a:ext uri="{9D8B030D-6E8A-4147-A177-3AD203B41FA5}">
                      <a16:colId xmlns:a16="http://schemas.microsoft.com/office/drawing/2014/main" val="607250019"/>
                    </a:ext>
                  </a:extLst>
                </a:gridCol>
                <a:gridCol w="2141325">
                  <a:extLst>
                    <a:ext uri="{9D8B030D-6E8A-4147-A177-3AD203B41FA5}">
                      <a16:colId xmlns:a16="http://schemas.microsoft.com/office/drawing/2014/main" val="414703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C264243-9169-4D7B-9277-6226BB38B4FE}"/>
              </a:ext>
            </a:extLst>
          </p:cNvPr>
          <p:cNvSpPr txBox="1"/>
          <p:nvPr/>
        </p:nvSpPr>
        <p:spPr>
          <a:xfrm>
            <a:off x="8255182" y="5544712"/>
            <a:ext cx="2914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18E966C-A907-4D1E-A04F-99BC281F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15637"/>
              </p:ext>
            </p:extLst>
          </p:nvPr>
        </p:nvGraphicFramePr>
        <p:xfrm>
          <a:off x="8255181" y="6055936"/>
          <a:ext cx="961771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245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3498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09071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011447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18951">
                  <a:extLst>
                    <a:ext uri="{9D8B030D-6E8A-4147-A177-3AD203B41FA5}">
                      <a16:colId xmlns:a16="http://schemas.microsoft.com/office/drawing/2014/main" val="882818246"/>
                    </a:ext>
                  </a:extLst>
                </a:gridCol>
                <a:gridCol w="2218707">
                  <a:extLst>
                    <a:ext uri="{9D8B030D-6E8A-4147-A177-3AD203B41FA5}">
                      <a16:colId xmlns:a16="http://schemas.microsoft.com/office/drawing/2014/main" val="241578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26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B4515603-387A-4C35-8CB1-83B98137B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884368"/>
              </p:ext>
            </p:extLst>
          </p:nvPr>
        </p:nvGraphicFramePr>
        <p:xfrm>
          <a:off x="11247659" y="902708"/>
          <a:ext cx="660947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50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39780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72981">
                  <a:extLst>
                    <a:ext uri="{9D8B030D-6E8A-4147-A177-3AD203B41FA5}">
                      <a16:colId xmlns:a16="http://schemas.microsoft.com/office/drawing/2014/main" val="4263752816"/>
                    </a:ext>
                  </a:extLst>
                </a:gridCol>
                <a:gridCol w="1963684">
                  <a:extLst>
                    <a:ext uri="{9D8B030D-6E8A-4147-A177-3AD203B41FA5}">
                      <a16:colId xmlns:a16="http://schemas.microsoft.com/office/drawing/2014/main" val="352246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Filter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Styling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Configuration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2097AEC-8E34-4756-8CCC-F6FBCC9BADAA}"/>
              </a:ext>
            </a:extLst>
          </p:cNvPr>
          <p:cNvSpPr txBox="1"/>
          <p:nvPr/>
        </p:nvSpPr>
        <p:spPr>
          <a:xfrm>
            <a:off x="11247659" y="379488"/>
            <a:ext cx="2721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ParameterType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CF8E24-A55E-4B04-B5B5-DBF544C0EF5D}"/>
              </a:ext>
            </a:extLst>
          </p:cNvPr>
          <p:cNvSpPr txBox="1"/>
          <p:nvPr/>
        </p:nvSpPr>
        <p:spPr>
          <a:xfrm>
            <a:off x="362606" y="2937203"/>
            <a:ext cx="316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697E84B8-90F5-4C68-BC8B-FE6D1B433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88882"/>
              </p:ext>
            </p:extLst>
          </p:nvPr>
        </p:nvGraphicFramePr>
        <p:xfrm>
          <a:off x="362607" y="3460423"/>
          <a:ext cx="1335339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176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318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48375">
                  <a:extLst>
                    <a:ext uri="{9D8B030D-6E8A-4147-A177-3AD203B41FA5}">
                      <a16:colId xmlns:a16="http://schemas.microsoft.com/office/drawing/2014/main" val="2557775646"/>
                    </a:ext>
                  </a:extLst>
                </a:gridCol>
                <a:gridCol w="1964110">
                  <a:extLst>
                    <a:ext uri="{9D8B030D-6E8A-4147-A177-3AD203B41FA5}">
                      <a16:colId xmlns:a16="http://schemas.microsoft.com/office/drawing/2014/main" val="1964193012"/>
                    </a:ext>
                  </a:extLst>
                </a:gridCol>
                <a:gridCol w="1314955">
                  <a:extLst>
                    <a:ext uri="{9D8B030D-6E8A-4147-A177-3AD203B41FA5}">
                      <a16:colId xmlns:a16="http://schemas.microsoft.com/office/drawing/2014/main" val="2941409742"/>
                    </a:ext>
                  </a:extLst>
                </a:gridCol>
                <a:gridCol w="1098569">
                  <a:extLst>
                    <a:ext uri="{9D8B030D-6E8A-4147-A177-3AD203B41FA5}">
                      <a16:colId xmlns:a16="http://schemas.microsoft.com/office/drawing/2014/main" val="1759871323"/>
                    </a:ext>
                  </a:extLst>
                </a:gridCol>
                <a:gridCol w="1781015">
                  <a:extLst>
                    <a:ext uri="{9D8B030D-6E8A-4147-A177-3AD203B41FA5}">
                      <a16:colId xmlns:a16="http://schemas.microsoft.com/office/drawing/2014/main" val="3542862136"/>
                    </a:ext>
                  </a:extLst>
                </a:gridCol>
                <a:gridCol w="3012744">
                  <a:extLst>
                    <a:ext uri="{9D8B030D-6E8A-4147-A177-3AD203B41FA5}">
                      <a16:colId xmlns:a16="http://schemas.microsoft.com/office/drawing/2014/main" val="20150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version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isArray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hasValueHelp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/>
                        <a:t>type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0729884-56BB-400E-83AF-B80CC67F609A}"/>
              </a:ext>
            </a:extLst>
          </p:cNvPr>
          <p:cNvSpPr txBox="1"/>
          <p:nvPr/>
        </p:nvSpPr>
        <p:spPr>
          <a:xfrm>
            <a:off x="13969303" y="2937203"/>
            <a:ext cx="172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77874631-C057-4599-A034-FE3D7CA7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5458"/>
              </p:ext>
            </p:extLst>
          </p:nvPr>
        </p:nvGraphicFramePr>
        <p:xfrm>
          <a:off x="13969300" y="3460423"/>
          <a:ext cx="388782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3777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500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string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decimal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boolean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75806346-E2CD-4C28-A56E-CC9A67AA387E}"/>
              </a:ext>
            </a:extLst>
          </p:cNvPr>
          <p:cNvSpPr txBox="1"/>
          <p:nvPr/>
        </p:nvSpPr>
        <p:spPr>
          <a:xfrm>
            <a:off x="6640358" y="5580283"/>
            <a:ext cx="2708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1" name="Tabelle 5">
            <a:extLst>
              <a:ext uri="{FF2B5EF4-FFF2-40B4-BE49-F238E27FC236}">
                <a16:creationId xmlns:a16="http://schemas.microsoft.com/office/drawing/2014/main" id="{D0FF24E0-A348-4258-9DFE-5F8E38101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10015"/>
              </p:ext>
            </p:extLst>
          </p:nvPr>
        </p:nvGraphicFramePr>
        <p:xfrm>
          <a:off x="6640358" y="6103503"/>
          <a:ext cx="6485564" cy="336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6294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230599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10327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min*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max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-32768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4294967295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-9223372036854775808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1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18446744073709551615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41886"/>
                  </a:ext>
                </a:extLst>
              </a:tr>
            </a:tbl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11778277-D4D2-439B-BB7B-7D31094C2297}"/>
              </a:ext>
            </a:extLst>
          </p:cNvPr>
          <p:cNvSpPr txBox="1"/>
          <p:nvPr/>
        </p:nvSpPr>
        <p:spPr>
          <a:xfrm>
            <a:off x="362607" y="5580283"/>
            <a:ext cx="213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7" name="Tabelle 5">
            <a:extLst>
              <a:ext uri="{FF2B5EF4-FFF2-40B4-BE49-F238E27FC236}">
                <a16:creationId xmlns:a16="http://schemas.microsoft.com/office/drawing/2014/main" id="{B9C3219D-D047-497A-9091-DD2839D5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760993"/>
              </p:ext>
            </p:extLst>
          </p:nvPr>
        </p:nvGraphicFramePr>
        <p:xfrm>
          <a:off x="362605" y="6103503"/>
          <a:ext cx="5992473" cy="599793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0552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151443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495380">
                  <a:extLst>
                    <a:ext uri="{9D8B030D-6E8A-4147-A177-3AD203B41FA5}">
                      <a16:colId xmlns:a16="http://schemas.microsoft.com/office/drawing/2014/main" val="473194980"/>
                    </a:ext>
                  </a:extLst>
                </a:gridCol>
                <a:gridCol w="912104">
                  <a:extLst>
                    <a:ext uri="{9D8B030D-6E8A-4147-A177-3AD203B41FA5}">
                      <a16:colId xmlns:a16="http://schemas.microsoft.com/office/drawing/2014/main" val="2015445087"/>
                    </a:ext>
                  </a:extLst>
                </a:gridCol>
              </a:tblGrid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none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31997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899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8381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86930"/>
                  </a:ext>
                </a:extLst>
              </a:tr>
              <a:tr h="37107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uri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6825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6012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hostname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3188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3346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5339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uuid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662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float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29530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5292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6094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unsigned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24502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int16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62800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A90D1975-AE8B-4B3C-AA9C-48CD196ED834}"/>
              </a:ext>
            </a:extLst>
          </p:cNvPr>
          <p:cNvSpPr txBox="1"/>
          <p:nvPr/>
        </p:nvSpPr>
        <p:spPr>
          <a:xfrm>
            <a:off x="362606" y="379488"/>
            <a:ext cx="230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9DBAC349-96C4-4A8B-A92D-F7D1344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50455"/>
              </p:ext>
            </p:extLst>
          </p:nvPr>
        </p:nvGraphicFramePr>
        <p:xfrm>
          <a:off x="362609" y="902708"/>
          <a:ext cx="1058025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006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452648">
                  <a:extLst>
                    <a:ext uri="{9D8B030D-6E8A-4147-A177-3AD203B41FA5}">
                      <a16:colId xmlns:a16="http://schemas.microsoft.com/office/drawing/2014/main" val="2357288114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88730522"/>
                    </a:ext>
                  </a:extLst>
                </a:gridCol>
                <a:gridCol w="2886681">
                  <a:extLst>
                    <a:ext uri="{9D8B030D-6E8A-4147-A177-3AD203B41FA5}">
                      <a16:colId xmlns:a16="http://schemas.microsoft.com/office/drawing/2014/main" val="187997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parameterID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databaseUrl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host </a:t>
                      </a:r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database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userName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user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system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sortBy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list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by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criteria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backgroundColor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background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color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element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28">
            <a:extLst>
              <a:ext uri="{FF2B5EF4-FFF2-40B4-BE49-F238E27FC236}">
                <a16:creationId xmlns:a16="http://schemas.microsoft.com/office/drawing/2014/main" id="{EC260DBB-9548-4809-997F-43B4E24FDBF2}"/>
              </a:ext>
            </a:extLst>
          </p:cNvPr>
          <p:cNvSpPr txBox="1"/>
          <p:nvPr/>
        </p:nvSpPr>
        <p:spPr>
          <a:xfrm>
            <a:off x="13411200" y="5580283"/>
            <a:ext cx="3398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Operator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8AE8D6-49FB-476B-A949-1778E89D7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761084"/>
              </p:ext>
            </p:extLst>
          </p:nvPr>
        </p:nvGraphicFramePr>
        <p:xfrm>
          <a:off x="13411200" y="6103503"/>
          <a:ext cx="4445929" cy="336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13584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0736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operatorID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inputNumber*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Not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Starts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Contains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Not 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61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9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Less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62844"/>
                  </a:ext>
                </a:extLst>
              </a:tr>
            </a:tbl>
          </a:graphicData>
        </a:graphic>
      </p:graphicFrame>
      <p:sp>
        <p:nvSpPr>
          <p:cNvPr id="20" name="Textfeld 24">
            <a:extLst>
              <a:ext uri="{FF2B5EF4-FFF2-40B4-BE49-F238E27FC236}">
                <a16:creationId xmlns:a16="http://schemas.microsoft.com/office/drawing/2014/main" id="{290A4807-99D4-4D86-870B-984AFC83B5B8}"/>
              </a:ext>
            </a:extLst>
          </p:cNvPr>
          <p:cNvSpPr txBox="1"/>
          <p:nvPr/>
        </p:nvSpPr>
        <p:spPr>
          <a:xfrm>
            <a:off x="6640358" y="9732123"/>
            <a:ext cx="496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ParameterOperator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D7D2B5C8-7740-4073-B733-3324192CF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04281"/>
              </p:ext>
            </p:extLst>
          </p:nvPr>
        </p:nvGraphicFramePr>
        <p:xfrm>
          <a:off x="6640357" y="10255343"/>
          <a:ext cx="905684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391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79282">
                  <a:extLst>
                    <a:ext uri="{9D8B030D-6E8A-4147-A177-3AD203B41FA5}">
                      <a16:colId xmlns:a16="http://schemas.microsoft.com/office/drawing/2014/main" val="3042079164"/>
                    </a:ext>
                  </a:extLst>
                </a:gridCol>
                <a:gridCol w="151898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582880">
                  <a:extLst>
                    <a:ext uri="{9D8B030D-6E8A-4147-A177-3AD203B41FA5}">
                      <a16:colId xmlns:a16="http://schemas.microsoft.com/office/drawing/2014/main" val="3220207194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3806492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parameterVersion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32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8BBC6082-E01C-43D6-9733-0E7C00F1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99831"/>
              </p:ext>
            </p:extLst>
          </p:nvPr>
        </p:nvGraphicFramePr>
        <p:xfrm>
          <a:off x="362606" y="789869"/>
          <a:ext cx="175470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67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6E59B25-2981-469B-B684-3C62601E2EE5}"/>
              </a:ext>
            </a:extLst>
          </p:cNvPr>
          <p:cNvSpPr txBox="1"/>
          <p:nvPr/>
        </p:nvSpPr>
        <p:spPr>
          <a:xfrm>
            <a:off x="362606" y="266649"/>
            <a:ext cx="381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ApplicationParameter</a:t>
            </a:r>
            <a:endParaRPr lang="de-DE" b="1" dirty="0">
              <a:latin typeface="+mj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D33EA2D-77F0-4E13-94D2-8F6C59506B03}"/>
              </a:ext>
            </a:extLst>
          </p:cNvPr>
          <p:cNvSpPr txBox="1"/>
          <p:nvPr/>
        </p:nvSpPr>
        <p:spPr>
          <a:xfrm>
            <a:off x="362606" y="2905679"/>
            <a:ext cx="273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E324BA0A-39FE-4E81-B83B-22B89FE9A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7739"/>
              </p:ext>
            </p:extLst>
          </p:nvPr>
        </p:nvGraphicFramePr>
        <p:xfrm>
          <a:off x="362607" y="3428899"/>
          <a:ext cx="175470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67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F3A013A-CF79-476F-BDBF-1F43CEB66C7F}"/>
              </a:ext>
            </a:extLst>
          </p:cNvPr>
          <p:cNvSpPr txBox="1"/>
          <p:nvPr/>
        </p:nvSpPr>
        <p:spPr>
          <a:xfrm>
            <a:off x="362606" y="5544709"/>
            <a:ext cx="383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E34C84E-FC8B-49A2-BFB5-E6320730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92697"/>
              </p:ext>
            </p:extLst>
          </p:nvPr>
        </p:nvGraphicFramePr>
        <p:xfrm>
          <a:off x="362607" y="6067929"/>
          <a:ext cx="175470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67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69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7B759C7-E5F9-4C20-850B-D4C6FB9E1C86}"/>
              </a:ext>
            </a:extLst>
          </p:cNvPr>
          <p:cNvSpPr/>
          <p:nvPr/>
        </p:nvSpPr>
        <p:spPr>
          <a:xfrm>
            <a:off x="4881562" y="5953914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CE4DB7-781D-4470-ACD6-AC042829E392}"/>
              </a:ext>
            </a:extLst>
          </p:cNvPr>
          <p:cNvSpPr/>
          <p:nvPr/>
        </p:nvSpPr>
        <p:spPr>
          <a:xfrm>
            <a:off x="10054643" y="748190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14FEF3-1374-46D3-BA1A-9C36FBF9FC50}"/>
              </a:ext>
            </a:extLst>
          </p:cNvPr>
          <p:cNvSpPr/>
          <p:nvPr/>
        </p:nvSpPr>
        <p:spPr>
          <a:xfrm>
            <a:off x="13430417" y="748190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342C63-35AF-4B97-986F-05C0D970EFAE}"/>
              </a:ext>
            </a:extLst>
          </p:cNvPr>
          <p:cNvSpPr/>
          <p:nvPr/>
        </p:nvSpPr>
        <p:spPr>
          <a:xfrm>
            <a:off x="8346085" y="902078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7AED3B11-FF3E-4E33-9FE7-2D35CA26CDC0}"/>
              </a:ext>
            </a:extLst>
          </p:cNvPr>
          <p:cNvSpPr/>
          <p:nvPr/>
        </p:nvSpPr>
        <p:spPr>
          <a:xfrm>
            <a:off x="8784835" y="75604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75E52E65-0D52-4CE1-90FC-E43A172C355E}"/>
              </a:ext>
            </a:extLst>
          </p:cNvPr>
          <p:cNvSpPr/>
          <p:nvPr/>
        </p:nvSpPr>
        <p:spPr>
          <a:xfrm>
            <a:off x="5398387" y="75604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7ECC95F5-8CB1-4F57-B1F6-A53E9FB8F736}"/>
              </a:ext>
            </a:extLst>
          </p:cNvPr>
          <p:cNvSpPr/>
          <p:nvPr/>
        </p:nvSpPr>
        <p:spPr>
          <a:xfrm>
            <a:off x="12171282" y="75604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3734A0-ECAD-4EF4-895F-50D282CFC466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5617766" y="7999225"/>
            <a:ext cx="2728323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28">
            <a:extLst>
              <a:ext uri="{FF2B5EF4-FFF2-40B4-BE49-F238E27FC236}">
                <a16:creationId xmlns:a16="http://schemas.microsoft.com/office/drawing/2014/main" id="{9A52FE7A-1AE4-4C05-BAC4-4154707BE761}"/>
              </a:ext>
            </a:extLst>
          </p:cNvPr>
          <p:cNvCxnSpPr>
            <a:cxnSpLocks/>
            <a:stCxn id="18" idx="3"/>
            <a:endCxn id="24" idx="2"/>
          </p:cNvCxnSpPr>
          <p:nvPr/>
        </p:nvCxnSpPr>
        <p:spPr>
          <a:xfrm flipV="1">
            <a:off x="9662335" y="7999225"/>
            <a:ext cx="2728322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BE6BE6F-8FFC-47F2-9700-8604652701F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9004210" y="7999225"/>
            <a:ext cx="0" cy="10215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79A9D0AA-FC98-4C7C-B70D-3E73849DE912}"/>
              </a:ext>
            </a:extLst>
          </p:cNvPr>
          <p:cNvSpPr/>
          <p:nvPr/>
        </p:nvSpPr>
        <p:spPr>
          <a:xfrm>
            <a:off x="6652862" y="7481907"/>
            <a:ext cx="13176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456F60E7-0ACB-429A-B494-9BA7E98C5383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Configuration</a:t>
            </a:r>
            <a:r>
              <a:rPr lang="de-DE" sz="4000" dirty="0"/>
              <a:t>-Model</a:t>
            </a:r>
          </a:p>
        </p:txBody>
      </p:sp>
      <p:cxnSp>
        <p:nvCxnSpPr>
          <p:cNvPr id="33" name="Gerade Verbindung mit Pfeil 38">
            <a:extLst>
              <a:ext uri="{FF2B5EF4-FFF2-40B4-BE49-F238E27FC236}">
                <a16:creationId xmlns:a16="http://schemas.microsoft.com/office/drawing/2014/main" id="{FF3B0918-F362-428D-B265-847DEBAEC461}"/>
              </a:ext>
            </a:extLst>
          </p:cNvPr>
          <p:cNvCxnSpPr>
            <a:cxnSpLocks/>
            <a:stCxn id="46" idx="1"/>
            <a:endCxn id="22" idx="3"/>
          </p:cNvCxnSpPr>
          <p:nvPr/>
        </p:nvCxnSpPr>
        <p:spPr>
          <a:xfrm flipH="1">
            <a:off x="5837137" y="7774407"/>
            <a:ext cx="81572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8">
            <a:extLst>
              <a:ext uri="{FF2B5EF4-FFF2-40B4-BE49-F238E27FC236}">
                <a16:creationId xmlns:a16="http://schemas.microsoft.com/office/drawing/2014/main" id="{E90C268D-FF74-4810-839E-9BA8E7AE1D28}"/>
              </a:ext>
            </a:extLst>
          </p:cNvPr>
          <p:cNvCxnSpPr>
            <a:cxnSpLocks/>
            <a:stCxn id="22" idx="0"/>
            <a:endCxn id="12" idx="2"/>
          </p:cNvCxnSpPr>
          <p:nvPr/>
        </p:nvCxnSpPr>
        <p:spPr>
          <a:xfrm flipV="1">
            <a:off x="5617762" y="6538914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38">
            <a:extLst>
              <a:ext uri="{FF2B5EF4-FFF2-40B4-BE49-F238E27FC236}">
                <a16:creationId xmlns:a16="http://schemas.microsoft.com/office/drawing/2014/main" id="{5F8A3A38-FF3E-41CE-BEE1-0C3394F8196C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617762" y="6588919"/>
            <a:ext cx="0" cy="9715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7">
            <a:extLst>
              <a:ext uri="{FF2B5EF4-FFF2-40B4-BE49-F238E27FC236}">
                <a16:creationId xmlns:a16="http://schemas.microsoft.com/office/drawing/2014/main" id="{3E39BB7E-1891-4342-BFCC-7D37C96D9409}"/>
              </a:ext>
            </a:extLst>
          </p:cNvPr>
          <p:cNvSpPr/>
          <p:nvPr/>
        </p:nvSpPr>
        <p:spPr>
          <a:xfrm>
            <a:off x="8268010" y="5952820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9" name="Rechteck 49">
            <a:extLst>
              <a:ext uri="{FF2B5EF4-FFF2-40B4-BE49-F238E27FC236}">
                <a16:creationId xmlns:a16="http://schemas.microsoft.com/office/drawing/2014/main" id="{73ADBD0C-BBE9-4F5E-AF74-C06C94115FD3}"/>
              </a:ext>
            </a:extLst>
          </p:cNvPr>
          <p:cNvSpPr/>
          <p:nvPr/>
        </p:nvSpPr>
        <p:spPr>
          <a:xfrm>
            <a:off x="11654458" y="5947962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2" name="Gerade Verbindung mit Pfeil 38">
            <a:extLst>
              <a:ext uri="{FF2B5EF4-FFF2-40B4-BE49-F238E27FC236}">
                <a16:creationId xmlns:a16="http://schemas.microsoft.com/office/drawing/2014/main" id="{164074E9-8014-4A47-A4CA-7B2D0D2C9CF3}"/>
              </a:ext>
            </a:extLst>
          </p:cNvPr>
          <p:cNvCxnSpPr>
            <a:cxnSpLocks/>
            <a:stCxn id="14" idx="1"/>
            <a:endCxn id="20" idx="3"/>
          </p:cNvCxnSpPr>
          <p:nvPr/>
        </p:nvCxnSpPr>
        <p:spPr>
          <a:xfrm flipH="1">
            <a:off x="9223585" y="7774407"/>
            <a:ext cx="831058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38">
            <a:extLst>
              <a:ext uri="{FF2B5EF4-FFF2-40B4-BE49-F238E27FC236}">
                <a16:creationId xmlns:a16="http://schemas.microsoft.com/office/drawing/2014/main" id="{53B6B0BE-1706-4128-AE09-29E16AEE2417}"/>
              </a:ext>
            </a:extLst>
          </p:cNvPr>
          <p:cNvCxnSpPr>
            <a:cxnSpLocks/>
            <a:stCxn id="16" idx="1"/>
            <a:endCxn id="24" idx="3"/>
          </p:cNvCxnSpPr>
          <p:nvPr/>
        </p:nvCxnSpPr>
        <p:spPr>
          <a:xfrm flipH="1">
            <a:off x="12610032" y="7774407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38">
            <a:extLst>
              <a:ext uri="{FF2B5EF4-FFF2-40B4-BE49-F238E27FC236}">
                <a16:creationId xmlns:a16="http://schemas.microsoft.com/office/drawing/2014/main" id="{0129572E-AD9D-4555-B9AA-1577D1B0DA3B}"/>
              </a:ext>
            </a:extLst>
          </p:cNvPr>
          <p:cNvCxnSpPr>
            <a:cxnSpLocks/>
            <a:stCxn id="24" idx="0"/>
            <a:endCxn id="49" idx="2"/>
          </p:cNvCxnSpPr>
          <p:nvPr/>
        </p:nvCxnSpPr>
        <p:spPr>
          <a:xfrm flipV="1">
            <a:off x="12390657" y="6532962"/>
            <a:ext cx="1" cy="102751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38">
            <a:extLst>
              <a:ext uri="{FF2B5EF4-FFF2-40B4-BE49-F238E27FC236}">
                <a16:creationId xmlns:a16="http://schemas.microsoft.com/office/drawing/2014/main" id="{15F57FAA-FE63-4FD3-8E15-D42FCB24A048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2390657" y="6588919"/>
            <a:ext cx="0" cy="9715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38">
            <a:extLst>
              <a:ext uri="{FF2B5EF4-FFF2-40B4-BE49-F238E27FC236}">
                <a16:creationId xmlns:a16="http://schemas.microsoft.com/office/drawing/2014/main" id="{C5624561-1892-4024-B1D4-3B87711D8A4C}"/>
              </a:ext>
            </a:extLst>
          </p:cNvPr>
          <p:cNvCxnSpPr>
            <a:cxnSpLocks/>
            <a:stCxn id="20" idx="0"/>
            <a:endCxn id="47" idx="2"/>
          </p:cNvCxnSpPr>
          <p:nvPr/>
        </p:nvCxnSpPr>
        <p:spPr>
          <a:xfrm flipV="1">
            <a:off x="9004210" y="6537820"/>
            <a:ext cx="0" cy="102265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38">
            <a:extLst>
              <a:ext uri="{FF2B5EF4-FFF2-40B4-BE49-F238E27FC236}">
                <a16:creationId xmlns:a16="http://schemas.microsoft.com/office/drawing/2014/main" id="{F4BAD629-D5BA-47F0-8F1C-9BBAEF1E61B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9004210" y="6588919"/>
            <a:ext cx="0" cy="9715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304">
            <a:extLst>
              <a:ext uri="{FF2B5EF4-FFF2-40B4-BE49-F238E27FC236}">
                <a16:creationId xmlns:a16="http://schemas.microsoft.com/office/drawing/2014/main" id="{8907290E-C3F7-4BA1-933B-E3CFD95891D1}"/>
              </a:ext>
            </a:extLst>
          </p:cNvPr>
          <p:cNvSpPr/>
          <p:nvPr/>
        </p:nvSpPr>
        <p:spPr>
          <a:xfrm>
            <a:off x="8355214" y="353285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sp>
        <p:nvSpPr>
          <p:cNvPr id="70" name="Raute 5">
            <a:extLst>
              <a:ext uri="{FF2B5EF4-FFF2-40B4-BE49-F238E27FC236}">
                <a16:creationId xmlns:a16="http://schemas.microsoft.com/office/drawing/2014/main" id="{47C1A22E-E74C-4607-B389-17B28F1A6579}"/>
              </a:ext>
            </a:extLst>
          </p:cNvPr>
          <p:cNvSpPr/>
          <p:nvPr/>
        </p:nvSpPr>
        <p:spPr>
          <a:xfrm>
            <a:off x="8795154" y="474153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1" name="Rechteck 3">
            <a:extLst>
              <a:ext uri="{FF2B5EF4-FFF2-40B4-BE49-F238E27FC236}">
                <a16:creationId xmlns:a16="http://schemas.microsoft.com/office/drawing/2014/main" id="{FB5DF958-4B2E-47A4-B229-0BBE0274E422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2" name="Raute 4">
            <a:extLst>
              <a:ext uri="{FF2B5EF4-FFF2-40B4-BE49-F238E27FC236}">
                <a16:creationId xmlns:a16="http://schemas.microsoft.com/office/drawing/2014/main" id="{654C4AF3-661D-4C76-B0E2-F0FA6C04221B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5">
            <a:extLst>
              <a:ext uri="{FF2B5EF4-FFF2-40B4-BE49-F238E27FC236}">
                <a16:creationId xmlns:a16="http://schemas.microsoft.com/office/drawing/2014/main" id="{286C9EBD-2626-4AB1-9705-0B08FC643A91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4" name="Gerade Verbindung mit Pfeil 6">
            <a:extLst>
              <a:ext uri="{FF2B5EF4-FFF2-40B4-BE49-F238E27FC236}">
                <a16:creationId xmlns:a16="http://schemas.microsoft.com/office/drawing/2014/main" id="{094BDED6-9AFD-4942-96FB-002C54362746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">
            <a:extLst>
              <a:ext uri="{FF2B5EF4-FFF2-40B4-BE49-F238E27FC236}">
                <a16:creationId xmlns:a16="http://schemas.microsoft.com/office/drawing/2014/main" id="{DBDD7168-8F4C-43D0-B8B1-8873630CEB16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leichschenkliges Dreieck 8">
            <a:extLst>
              <a:ext uri="{FF2B5EF4-FFF2-40B4-BE49-F238E27FC236}">
                <a16:creationId xmlns:a16="http://schemas.microsoft.com/office/drawing/2014/main" id="{54814B4D-B108-4F49-B443-A515B35DA3B5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aute 5">
            <a:extLst>
              <a:ext uri="{FF2B5EF4-FFF2-40B4-BE49-F238E27FC236}">
                <a16:creationId xmlns:a16="http://schemas.microsoft.com/office/drawing/2014/main" id="{F488986D-A6AD-48C5-836C-79DDC21C946D}"/>
              </a:ext>
            </a:extLst>
          </p:cNvPr>
          <p:cNvSpPr/>
          <p:nvPr/>
        </p:nvSpPr>
        <p:spPr>
          <a:xfrm>
            <a:off x="5398387" y="474153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5">
            <a:extLst>
              <a:ext uri="{FF2B5EF4-FFF2-40B4-BE49-F238E27FC236}">
                <a16:creationId xmlns:a16="http://schemas.microsoft.com/office/drawing/2014/main" id="{4795CE3C-9858-462F-9CCF-90DCBF7D394C}"/>
              </a:ext>
            </a:extLst>
          </p:cNvPr>
          <p:cNvSpPr/>
          <p:nvPr/>
        </p:nvSpPr>
        <p:spPr>
          <a:xfrm>
            <a:off x="12179221" y="474224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41">
            <a:extLst>
              <a:ext uri="{FF2B5EF4-FFF2-40B4-BE49-F238E27FC236}">
                <a16:creationId xmlns:a16="http://schemas.microsoft.com/office/drawing/2014/main" id="{2F50DB4D-B75C-44D1-A0A8-31BA39DDD6A9}"/>
              </a:ext>
            </a:extLst>
          </p:cNvPr>
          <p:cNvCxnSpPr>
            <a:cxnSpLocks/>
            <a:stCxn id="70" idx="0"/>
            <a:endCxn id="69" idx="2"/>
          </p:cNvCxnSpPr>
          <p:nvPr/>
        </p:nvCxnSpPr>
        <p:spPr>
          <a:xfrm flipH="1" flipV="1">
            <a:off x="9013339" y="4117852"/>
            <a:ext cx="1190" cy="62367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41">
            <a:extLst>
              <a:ext uri="{FF2B5EF4-FFF2-40B4-BE49-F238E27FC236}">
                <a16:creationId xmlns:a16="http://schemas.microsoft.com/office/drawing/2014/main" id="{B2D97E66-742E-4ADF-A369-A7951AD798D1}"/>
              </a:ext>
            </a:extLst>
          </p:cNvPr>
          <p:cNvCxnSpPr>
            <a:cxnSpLocks/>
            <a:stCxn id="77" idx="0"/>
            <a:endCxn id="69" idx="1"/>
          </p:cNvCxnSpPr>
          <p:nvPr/>
        </p:nvCxnSpPr>
        <p:spPr>
          <a:xfrm rot="5400000" flipH="1" flipV="1">
            <a:off x="6528399" y="2914715"/>
            <a:ext cx="916178" cy="273745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41">
            <a:extLst>
              <a:ext uri="{FF2B5EF4-FFF2-40B4-BE49-F238E27FC236}">
                <a16:creationId xmlns:a16="http://schemas.microsoft.com/office/drawing/2014/main" id="{7F14EB99-227F-45C7-BAF4-79D8DB31E90A}"/>
              </a:ext>
            </a:extLst>
          </p:cNvPr>
          <p:cNvCxnSpPr>
            <a:cxnSpLocks/>
            <a:stCxn id="78" idx="0"/>
            <a:endCxn id="69" idx="3"/>
          </p:cNvCxnSpPr>
          <p:nvPr/>
        </p:nvCxnSpPr>
        <p:spPr>
          <a:xfrm rot="16200000" flipV="1">
            <a:off x="10576586" y="2920230"/>
            <a:ext cx="916888" cy="272713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41">
            <a:extLst>
              <a:ext uri="{FF2B5EF4-FFF2-40B4-BE49-F238E27FC236}">
                <a16:creationId xmlns:a16="http://schemas.microsoft.com/office/drawing/2014/main" id="{2CDEC71A-1C3A-4830-888B-5D857EB39A4A}"/>
              </a:ext>
            </a:extLst>
          </p:cNvPr>
          <p:cNvCxnSpPr>
            <a:cxnSpLocks/>
            <a:stCxn id="47" idx="0"/>
            <a:endCxn id="70" idx="2"/>
          </p:cNvCxnSpPr>
          <p:nvPr/>
        </p:nvCxnSpPr>
        <p:spPr>
          <a:xfrm flipV="1">
            <a:off x="9004210" y="5326530"/>
            <a:ext cx="10319" cy="6262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41">
            <a:extLst>
              <a:ext uri="{FF2B5EF4-FFF2-40B4-BE49-F238E27FC236}">
                <a16:creationId xmlns:a16="http://schemas.microsoft.com/office/drawing/2014/main" id="{9C4FAE2D-AD20-42CF-A602-2698DBD20CCE}"/>
              </a:ext>
            </a:extLst>
          </p:cNvPr>
          <p:cNvCxnSpPr>
            <a:cxnSpLocks/>
            <a:stCxn id="12" idx="0"/>
            <a:endCxn id="77" idx="2"/>
          </p:cNvCxnSpPr>
          <p:nvPr/>
        </p:nvCxnSpPr>
        <p:spPr>
          <a:xfrm flipV="1">
            <a:off x="5617762" y="5326530"/>
            <a:ext cx="0" cy="6273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41">
            <a:extLst>
              <a:ext uri="{FF2B5EF4-FFF2-40B4-BE49-F238E27FC236}">
                <a16:creationId xmlns:a16="http://schemas.microsoft.com/office/drawing/2014/main" id="{C09A9E7A-51EA-4F74-A645-39B91E52840A}"/>
              </a:ext>
            </a:extLst>
          </p:cNvPr>
          <p:cNvCxnSpPr>
            <a:cxnSpLocks/>
            <a:stCxn id="49" idx="0"/>
            <a:endCxn id="78" idx="2"/>
          </p:cNvCxnSpPr>
          <p:nvPr/>
        </p:nvCxnSpPr>
        <p:spPr>
          <a:xfrm flipV="1">
            <a:off x="12390658" y="5327240"/>
            <a:ext cx="7938" cy="6207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41">
            <a:extLst>
              <a:ext uri="{FF2B5EF4-FFF2-40B4-BE49-F238E27FC236}">
                <a16:creationId xmlns:a16="http://schemas.microsoft.com/office/drawing/2014/main" id="{2F206BE4-7DC3-4BD6-8281-188422DEF72F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2390658" y="5376863"/>
            <a:ext cx="7938" cy="57109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41">
            <a:extLst>
              <a:ext uri="{FF2B5EF4-FFF2-40B4-BE49-F238E27FC236}">
                <a16:creationId xmlns:a16="http://schemas.microsoft.com/office/drawing/2014/main" id="{FD718F8C-1704-4977-8323-3DCBD008049B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004210" y="5376863"/>
            <a:ext cx="9129" cy="57595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41">
            <a:extLst>
              <a:ext uri="{FF2B5EF4-FFF2-40B4-BE49-F238E27FC236}">
                <a16:creationId xmlns:a16="http://schemas.microsoft.com/office/drawing/2014/main" id="{6F5A1582-6C2E-40EB-8B60-3DC239F6358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617762" y="5376863"/>
            <a:ext cx="0" cy="577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91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49F6248-149E-4BFB-8A4E-0959518915BE}"/>
              </a:ext>
            </a:extLst>
          </p:cNvPr>
          <p:cNvSpPr txBox="1"/>
          <p:nvPr/>
        </p:nvSpPr>
        <p:spPr>
          <a:xfrm>
            <a:off x="362607" y="266649"/>
            <a:ext cx="434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0980B49-B790-47CB-8DCC-FE7775D7E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62494"/>
              </p:ext>
            </p:extLst>
          </p:nvPr>
        </p:nvGraphicFramePr>
        <p:xfrm>
          <a:off x="362607" y="789869"/>
          <a:ext cx="1751549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362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4937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50886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34514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128466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276242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680950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2391274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383715">
                  <a:extLst>
                    <a:ext uri="{9D8B030D-6E8A-4147-A177-3AD203B41FA5}">
                      <a16:colId xmlns:a16="http://schemas.microsoft.com/office/drawing/2014/main" val="2287436229"/>
                    </a:ext>
                  </a:extLst>
                </a:gridCol>
                <a:gridCol w="2183841">
                  <a:extLst>
                    <a:ext uri="{9D8B030D-6E8A-4147-A177-3AD203B41FA5}">
                      <a16:colId xmlns:a16="http://schemas.microsoft.com/office/drawing/2014/main" val="3787847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vinyl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yummy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8DD2891-37CE-4355-BE26-73DC30143F7B}"/>
              </a:ext>
            </a:extLst>
          </p:cNvPr>
          <p:cNvSpPr txBox="1"/>
          <p:nvPr/>
        </p:nvSpPr>
        <p:spPr>
          <a:xfrm>
            <a:off x="362607" y="2879489"/>
            <a:ext cx="326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ViewConfiguration</a:t>
            </a:r>
            <a:endParaRPr lang="de-DE" b="1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3001A1-C167-4422-A496-6FEB8FA3DD40}"/>
              </a:ext>
            </a:extLst>
          </p:cNvPr>
          <p:cNvSpPr txBox="1"/>
          <p:nvPr/>
        </p:nvSpPr>
        <p:spPr>
          <a:xfrm>
            <a:off x="362607" y="5544709"/>
            <a:ext cx="436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F9DA0372-1152-4B44-A156-26B28CEF3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78568"/>
              </p:ext>
            </p:extLst>
          </p:nvPr>
        </p:nvGraphicFramePr>
        <p:xfrm>
          <a:off x="362607" y="3455089"/>
          <a:ext cx="1751548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4966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35684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9714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47948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235939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115032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882462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2109158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424017">
                  <a:extLst>
                    <a:ext uri="{9D8B030D-6E8A-4147-A177-3AD203B41FA5}">
                      <a16:colId xmlns:a16="http://schemas.microsoft.com/office/drawing/2014/main" val="664218361"/>
                    </a:ext>
                  </a:extLst>
                </a:gridCol>
                <a:gridCol w="2197277">
                  <a:extLst>
                    <a:ext uri="{9D8B030D-6E8A-4147-A177-3AD203B41FA5}">
                      <a16:colId xmlns:a16="http://schemas.microsoft.com/office/drawing/2014/main" val="365054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36A6FC15-0A65-4AD5-A121-2CC830D17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3152"/>
              </p:ext>
            </p:extLst>
          </p:nvPr>
        </p:nvGraphicFramePr>
        <p:xfrm>
          <a:off x="362607" y="6067929"/>
          <a:ext cx="1751548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9450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5542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9714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2028552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195637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168769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2606219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1840475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437451">
                  <a:extLst>
                    <a:ext uri="{9D8B030D-6E8A-4147-A177-3AD203B41FA5}">
                      <a16:colId xmlns:a16="http://schemas.microsoft.com/office/drawing/2014/main" val="2156067135"/>
                    </a:ext>
                  </a:extLst>
                </a:gridCol>
                <a:gridCol w="2291316">
                  <a:extLst>
                    <a:ext uri="{9D8B030D-6E8A-4147-A177-3AD203B41FA5}">
                      <a16:colId xmlns:a16="http://schemas.microsoft.com/office/drawing/2014/main" val="396204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8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32F7DE-0563-402B-BBE5-F3B61FAD9FCC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56E77753-246A-4F02-8FE7-9675D49181B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A75EEB2C-9C15-4F3B-91F4-889AF35ACE92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73F5987-59E5-4DE1-82E2-071036EFF6A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CCA4A75-333C-4934-9DAA-E8C9D69F5A6C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E60144ED-CDF1-4AC0-BDD2-09FF00A1B8C2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FBA890-3B55-4E3B-A7F1-C01EA18CAA03}"/>
              </a:ext>
            </a:extLst>
          </p:cNvPr>
          <p:cNvSpPr/>
          <p:nvPr/>
        </p:nvSpPr>
        <p:spPr>
          <a:xfrm>
            <a:off x="8477144" y="65309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2C6724-51FB-4B13-B58B-4B3CB4C96E10}"/>
              </a:ext>
            </a:extLst>
          </p:cNvPr>
          <p:cNvSpPr/>
          <p:nvPr/>
        </p:nvSpPr>
        <p:spPr>
          <a:xfrm>
            <a:off x="8477144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E46E129C-E89A-4054-9385-B6A12ADEA3D2}"/>
              </a:ext>
            </a:extLst>
          </p:cNvPr>
          <p:cNvSpPr/>
          <p:nvPr/>
        </p:nvSpPr>
        <p:spPr>
          <a:xfrm>
            <a:off x="8915894" y="541210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688572-EB6E-4D8D-829F-E9534D495F09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9135269" y="5997108"/>
            <a:ext cx="0" cy="5338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1D23550-E5F0-4403-9C59-F67CDA283FE3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9135269" y="4878261"/>
            <a:ext cx="0" cy="5338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19F036F-AD10-418C-9316-0F10814E35D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135269" y="6056688"/>
            <a:ext cx="0" cy="4742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0FFF685-2CCF-44AA-9830-1F252766BA89}"/>
              </a:ext>
            </a:extLst>
          </p:cNvPr>
          <p:cNvSpPr/>
          <p:nvPr/>
        </p:nvSpPr>
        <p:spPr>
          <a:xfrm>
            <a:off x="11211056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3" name="Raute 62">
            <a:extLst>
              <a:ext uri="{FF2B5EF4-FFF2-40B4-BE49-F238E27FC236}">
                <a16:creationId xmlns:a16="http://schemas.microsoft.com/office/drawing/2014/main" id="{61406B58-F692-449B-A258-53D876B0299B}"/>
              </a:ext>
            </a:extLst>
          </p:cNvPr>
          <p:cNvSpPr/>
          <p:nvPr/>
        </p:nvSpPr>
        <p:spPr>
          <a:xfrm>
            <a:off x="11649806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EF3BD71-3379-4B1C-8B1A-1DB65D003BE3}"/>
              </a:ext>
            </a:extLst>
          </p:cNvPr>
          <p:cNvSpPr/>
          <p:nvPr/>
        </p:nvSpPr>
        <p:spPr>
          <a:xfrm>
            <a:off x="11211056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01A2DCD8-2FA0-424E-B277-F78B564614A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611522" y="5704605"/>
            <a:ext cx="2038287" cy="826344"/>
          </a:xfrm>
          <a:prstGeom prst="bentConnector3">
            <a:avLst>
              <a:gd name="adj1" fmla="val 31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0C9EF73-696F-4BA1-9B2C-F8DB95F53315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11869181" y="4878264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aute 140">
            <a:extLst>
              <a:ext uri="{FF2B5EF4-FFF2-40B4-BE49-F238E27FC236}">
                <a16:creationId xmlns:a16="http://schemas.microsoft.com/office/drawing/2014/main" id="{087B47C2-A494-444B-8232-DC86EE8FF51A}"/>
              </a:ext>
            </a:extLst>
          </p:cNvPr>
          <p:cNvSpPr/>
          <p:nvPr/>
        </p:nvSpPr>
        <p:spPr>
          <a:xfrm>
            <a:off x="11649806" y="7728329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F818D9F5-6AAC-4747-8ACD-D647EDC73577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9611522" y="7115954"/>
            <a:ext cx="2038287" cy="831753"/>
          </a:xfrm>
          <a:prstGeom prst="bentConnector3">
            <a:avLst>
              <a:gd name="adj1" fmla="val 19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>
            <a:extLst>
              <a:ext uri="{FF2B5EF4-FFF2-40B4-BE49-F238E27FC236}">
                <a16:creationId xmlns:a16="http://schemas.microsoft.com/office/drawing/2014/main" id="{1F1189B0-907E-4207-A5F5-A4F371051289}"/>
              </a:ext>
            </a:extLst>
          </p:cNvPr>
          <p:cNvSpPr/>
          <p:nvPr/>
        </p:nvSpPr>
        <p:spPr>
          <a:xfrm>
            <a:off x="13944967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CBA34F8-6F17-40D6-80EF-FA22FD48396F}"/>
              </a:ext>
            </a:extLst>
          </p:cNvPr>
          <p:cNvCxnSpPr>
            <a:cxnSpLocks/>
            <a:stCxn id="74" idx="0"/>
            <a:endCxn id="141" idx="2"/>
          </p:cNvCxnSpPr>
          <p:nvPr/>
        </p:nvCxnSpPr>
        <p:spPr>
          <a:xfrm flipV="1">
            <a:off x="11869181" y="8167079"/>
            <a:ext cx="0" cy="6015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3DB9607E-287A-464C-9DDB-B84F2BC97955}"/>
              </a:ext>
            </a:extLst>
          </p:cNvPr>
          <p:cNvSpPr/>
          <p:nvPr/>
        </p:nvSpPr>
        <p:spPr>
          <a:xfrm>
            <a:off x="13944967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03F4A0F3-5AC0-4BB1-94F0-3B120DC4BB4C}"/>
              </a:ext>
            </a:extLst>
          </p:cNvPr>
          <p:cNvCxnSpPr>
            <a:cxnSpLocks/>
            <a:stCxn id="141" idx="3"/>
            <a:endCxn id="156" idx="1"/>
          </p:cNvCxnSpPr>
          <p:nvPr/>
        </p:nvCxnSpPr>
        <p:spPr>
          <a:xfrm>
            <a:off x="12088559" y="7947704"/>
            <a:ext cx="18564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CB99D281-4942-4278-8231-3420C43052A9}"/>
              </a:ext>
            </a:extLst>
          </p:cNvPr>
          <p:cNvCxnSpPr>
            <a:cxnSpLocks/>
            <a:stCxn id="141" idx="3"/>
          </p:cNvCxnSpPr>
          <p:nvPr/>
        </p:nvCxnSpPr>
        <p:spPr>
          <a:xfrm>
            <a:off x="12088556" y="7947704"/>
            <a:ext cx="180683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5997979B-99FE-4BB3-A0E5-B6A133D54608}"/>
              </a:ext>
            </a:extLst>
          </p:cNvPr>
          <p:cNvCxnSpPr>
            <a:cxnSpLocks/>
            <a:stCxn id="63" idx="3"/>
            <a:endCxn id="149" idx="1"/>
          </p:cNvCxnSpPr>
          <p:nvPr/>
        </p:nvCxnSpPr>
        <p:spPr>
          <a:xfrm flipV="1">
            <a:off x="12088559" y="5700211"/>
            <a:ext cx="1856411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8944CE8C-3FE7-4230-AE88-0EFDFC4F1038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2088556" y="5699195"/>
            <a:ext cx="1806832" cy="54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aute 171">
            <a:extLst>
              <a:ext uri="{FF2B5EF4-FFF2-40B4-BE49-F238E27FC236}">
                <a16:creationId xmlns:a16="http://schemas.microsoft.com/office/drawing/2014/main" id="{92ED46A7-D5E4-4796-BA51-07CD8DC6DF03}"/>
              </a:ext>
            </a:extLst>
          </p:cNvPr>
          <p:cNvSpPr/>
          <p:nvPr/>
        </p:nvSpPr>
        <p:spPr>
          <a:xfrm>
            <a:off x="10282849" y="653094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7F3F15E-9B7D-423B-A2AF-2D75A4591A0D}"/>
              </a:ext>
            </a:extLst>
          </p:cNvPr>
          <p:cNvSpPr/>
          <p:nvPr/>
        </p:nvSpPr>
        <p:spPr>
          <a:xfrm>
            <a:off x="11211053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Address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427084C-243A-4E43-8749-F642DD4CDACE}"/>
              </a:ext>
            </a:extLst>
          </p:cNvPr>
          <p:cNvCxnSpPr>
            <a:cxnSpLocks/>
            <a:stCxn id="172" idx="3"/>
            <a:endCxn id="174" idx="1"/>
          </p:cNvCxnSpPr>
          <p:nvPr/>
        </p:nvCxnSpPr>
        <p:spPr>
          <a:xfrm flipV="1">
            <a:off x="10721599" y="6823267"/>
            <a:ext cx="489454" cy="1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9131DE0-E713-4B73-A218-4E9D3B18438F}"/>
              </a:ext>
            </a:extLst>
          </p:cNvPr>
          <p:cNvCxnSpPr>
            <a:cxnSpLocks/>
            <a:stCxn id="12" idx="3"/>
            <a:endCxn id="172" idx="1"/>
          </p:cNvCxnSpPr>
          <p:nvPr/>
        </p:nvCxnSpPr>
        <p:spPr>
          <a:xfrm flipV="1">
            <a:off x="9793397" y="6823452"/>
            <a:ext cx="489455" cy="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40FDD17F-3FD8-428B-B880-2815839E986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793394" y="6823450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73AC722-0155-4EB2-B931-085B32F7B031}"/>
              </a:ext>
            </a:extLst>
          </p:cNvPr>
          <p:cNvSpPr/>
          <p:nvPr/>
        </p:nvSpPr>
        <p:spPr>
          <a:xfrm>
            <a:off x="5743232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Separator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9" name="Raute 188">
            <a:extLst>
              <a:ext uri="{FF2B5EF4-FFF2-40B4-BE49-F238E27FC236}">
                <a16:creationId xmlns:a16="http://schemas.microsoft.com/office/drawing/2014/main" id="{873BFEA1-2D07-4172-BF32-7447856CB4F7}"/>
              </a:ext>
            </a:extLst>
          </p:cNvPr>
          <p:cNvSpPr/>
          <p:nvPr/>
        </p:nvSpPr>
        <p:spPr>
          <a:xfrm>
            <a:off x="7548936" y="653076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440D5533-1CDF-4D56-9088-FB39D734E0BD}"/>
              </a:ext>
            </a:extLst>
          </p:cNvPr>
          <p:cNvCxnSpPr>
            <a:cxnSpLocks/>
            <a:stCxn id="12" idx="1"/>
            <a:endCxn id="189" idx="3"/>
          </p:cNvCxnSpPr>
          <p:nvPr/>
        </p:nvCxnSpPr>
        <p:spPr>
          <a:xfrm flipH="1" flipV="1">
            <a:off x="7987686" y="6823264"/>
            <a:ext cx="489458" cy="1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C6D4E3BF-ACBC-47B1-90BF-56860856C72F}"/>
              </a:ext>
            </a:extLst>
          </p:cNvPr>
          <p:cNvCxnSpPr>
            <a:cxnSpLocks/>
            <a:stCxn id="189" idx="1"/>
            <a:endCxn id="187" idx="3"/>
          </p:cNvCxnSpPr>
          <p:nvPr/>
        </p:nvCxnSpPr>
        <p:spPr>
          <a:xfrm flipH="1">
            <a:off x="7059482" y="6823264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26CDAA4A-FE8A-45D4-A623-BB2A72BA53E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038390" y="6823174"/>
            <a:ext cx="438754" cy="27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CDB95B3A-C098-41AF-B3DB-D99C5B816FAB}"/>
              </a:ext>
            </a:extLst>
          </p:cNvPr>
          <p:cNvSpPr/>
          <p:nvPr/>
        </p:nvSpPr>
        <p:spPr>
          <a:xfrm>
            <a:off x="7110186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22" name="Raute 221">
            <a:extLst>
              <a:ext uri="{FF2B5EF4-FFF2-40B4-BE49-F238E27FC236}">
                <a16:creationId xmlns:a16="http://schemas.microsoft.com/office/drawing/2014/main" id="{BA58D9F4-2650-4404-A359-1E5439CD502B}"/>
              </a:ext>
            </a:extLst>
          </p:cNvPr>
          <p:cNvSpPr/>
          <p:nvPr/>
        </p:nvSpPr>
        <p:spPr>
          <a:xfrm>
            <a:off x="6181982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FBC2A779-8917-498A-AAE9-26480D7FDCCC}"/>
              </a:ext>
            </a:extLst>
          </p:cNvPr>
          <p:cNvSpPr/>
          <p:nvPr/>
        </p:nvSpPr>
        <p:spPr>
          <a:xfrm>
            <a:off x="4376276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Category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DFB67C1E-4A3F-44ED-B283-74F162C40CF6}"/>
              </a:ext>
            </a:extLst>
          </p:cNvPr>
          <p:cNvCxnSpPr>
            <a:cxnSpLocks/>
            <a:stCxn id="222" idx="1"/>
            <a:endCxn id="224" idx="3"/>
          </p:cNvCxnSpPr>
          <p:nvPr/>
        </p:nvCxnSpPr>
        <p:spPr>
          <a:xfrm flipH="1">
            <a:off x="5692526" y="3462268"/>
            <a:ext cx="48945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8E0889DD-8CD2-4D29-A2E5-37A37D9F182D}"/>
              </a:ext>
            </a:extLst>
          </p:cNvPr>
          <p:cNvCxnSpPr>
            <a:cxnSpLocks/>
            <a:stCxn id="220" idx="1"/>
            <a:endCxn id="222" idx="3"/>
          </p:cNvCxnSpPr>
          <p:nvPr/>
        </p:nvCxnSpPr>
        <p:spPr>
          <a:xfrm flipH="1">
            <a:off x="6620732" y="3462268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FC2196DC-0211-4D85-902B-F454255F3DFF}"/>
              </a:ext>
            </a:extLst>
          </p:cNvPr>
          <p:cNvCxnSpPr>
            <a:cxnSpLocks/>
            <a:stCxn id="220" idx="1"/>
          </p:cNvCxnSpPr>
          <p:nvPr/>
        </p:nvCxnSpPr>
        <p:spPr>
          <a:xfrm flipH="1">
            <a:off x="6668294" y="3462268"/>
            <a:ext cx="44189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aute 243">
            <a:extLst>
              <a:ext uri="{FF2B5EF4-FFF2-40B4-BE49-F238E27FC236}">
                <a16:creationId xmlns:a16="http://schemas.microsoft.com/office/drawing/2014/main" id="{CA3D1D5B-F68D-4B90-83B0-C504C2A253BD}"/>
              </a:ext>
            </a:extLst>
          </p:cNvPr>
          <p:cNvSpPr/>
          <p:nvPr/>
        </p:nvSpPr>
        <p:spPr>
          <a:xfrm>
            <a:off x="6181982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6" name="Raute 245">
            <a:extLst>
              <a:ext uri="{FF2B5EF4-FFF2-40B4-BE49-F238E27FC236}">
                <a16:creationId xmlns:a16="http://schemas.microsoft.com/office/drawing/2014/main" id="{C8C32B49-26C5-46DF-A560-FF6D4F562A3C}"/>
              </a:ext>
            </a:extLst>
          </p:cNvPr>
          <p:cNvSpPr/>
          <p:nvPr/>
        </p:nvSpPr>
        <p:spPr>
          <a:xfrm>
            <a:off x="6181982" y="772254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8CE34190-5A46-43C0-A08A-CEA9CAB1BCD2}"/>
              </a:ext>
            </a:extLst>
          </p:cNvPr>
          <p:cNvSpPr/>
          <p:nvPr/>
        </p:nvSpPr>
        <p:spPr>
          <a:xfrm>
            <a:off x="5743232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11A5D2B6-C826-439A-BAB0-CDB6C8A26B5E}"/>
              </a:ext>
            </a:extLst>
          </p:cNvPr>
          <p:cNvCxnSpPr>
            <a:cxnSpLocks/>
            <a:stCxn id="248" idx="2"/>
            <a:endCxn id="244" idx="0"/>
          </p:cNvCxnSpPr>
          <p:nvPr/>
        </p:nvCxnSpPr>
        <p:spPr>
          <a:xfrm>
            <a:off x="6401357" y="4878264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6AAF1880-6617-4161-A394-D89306B3607A}"/>
              </a:ext>
            </a:extLst>
          </p:cNvPr>
          <p:cNvCxnSpPr>
            <a:cxnSpLocks/>
            <a:endCxn id="244" idx="3"/>
          </p:cNvCxnSpPr>
          <p:nvPr/>
        </p:nvCxnSpPr>
        <p:spPr>
          <a:xfrm rot="10800000">
            <a:off x="6620732" y="5704605"/>
            <a:ext cx="2038284" cy="826066"/>
          </a:xfrm>
          <a:prstGeom prst="bentConnector3">
            <a:avLst>
              <a:gd name="adj1" fmla="val 1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hteck 263">
            <a:extLst>
              <a:ext uri="{FF2B5EF4-FFF2-40B4-BE49-F238E27FC236}">
                <a16:creationId xmlns:a16="http://schemas.microsoft.com/office/drawing/2014/main" id="{6E8556E2-D071-475C-80DD-A91107E80C78}"/>
              </a:ext>
            </a:extLst>
          </p:cNvPr>
          <p:cNvSpPr/>
          <p:nvPr/>
        </p:nvSpPr>
        <p:spPr>
          <a:xfrm>
            <a:off x="3009320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95020402-0673-44FB-A87A-F5932241BDF7}"/>
              </a:ext>
            </a:extLst>
          </p:cNvPr>
          <p:cNvSpPr/>
          <p:nvPr/>
        </p:nvSpPr>
        <p:spPr>
          <a:xfrm>
            <a:off x="3009320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A00609F3-A382-47C7-808F-AF6FCFE30111}"/>
              </a:ext>
            </a:extLst>
          </p:cNvPr>
          <p:cNvSpPr/>
          <p:nvPr/>
        </p:nvSpPr>
        <p:spPr>
          <a:xfrm>
            <a:off x="5743232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Timezone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69" name="Gerade Verbindung mit Pfeil 251">
            <a:extLst>
              <a:ext uri="{FF2B5EF4-FFF2-40B4-BE49-F238E27FC236}">
                <a16:creationId xmlns:a16="http://schemas.microsoft.com/office/drawing/2014/main" id="{000404D6-AEA9-4193-B08E-104B1569A143}"/>
              </a:ext>
            </a:extLst>
          </p:cNvPr>
          <p:cNvCxnSpPr>
            <a:cxnSpLocks/>
            <a:endCxn id="246" idx="3"/>
          </p:cNvCxnSpPr>
          <p:nvPr/>
        </p:nvCxnSpPr>
        <p:spPr>
          <a:xfrm rot="10800000" flipV="1">
            <a:off x="6620732" y="7115671"/>
            <a:ext cx="2050434" cy="826252"/>
          </a:xfrm>
          <a:prstGeom prst="bentConnector3">
            <a:avLst>
              <a:gd name="adj1" fmla="val 44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7D543F61-B02C-4552-AE6E-205FC1005F62}"/>
              </a:ext>
            </a:extLst>
          </p:cNvPr>
          <p:cNvCxnSpPr>
            <a:cxnSpLocks/>
            <a:stCxn id="268" idx="0"/>
            <a:endCxn id="246" idx="2"/>
          </p:cNvCxnSpPr>
          <p:nvPr/>
        </p:nvCxnSpPr>
        <p:spPr>
          <a:xfrm flipV="1">
            <a:off x="6401357" y="8161301"/>
            <a:ext cx="0" cy="6073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FA2894A0-3706-4ABF-9247-D5BFF4443FE3}"/>
              </a:ext>
            </a:extLst>
          </p:cNvPr>
          <p:cNvCxnSpPr>
            <a:cxnSpLocks/>
            <a:stCxn id="246" idx="1"/>
            <a:endCxn id="266" idx="3"/>
          </p:cNvCxnSpPr>
          <p:nvPr/>
        </p:nvCxnSpPr>
        <p:spPr>
          <a:xfrm flipH="1">
            <a:off x="4325570" y="7941926"/>
            <a:ext cx="1856412" cy="57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8C91BF1C-0421-4DF5-8BB8-471D9252DB73}"/>
              </a:ext>
            </a:extLst>
          </p:cNvPr>
          <p:cNvCxnSpPr>
            <a:cxnSpLocks/>
            <a:stCxn id="244" idx="1"/>
            <a:endCxn id="264" idx="3"/>
          </p:cNvCxnSpPr>
          <p:nvPr/>
        </p:nvCxnSpPr>
        <p:spPr>
          <a:xfrm flipH="1" flipV="1">
            <a:off x="4325570" y="5700211"/>
            <a:ext cx="1856412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EB588468-9005-4183-B167-4CE6733D8146}"/>
              </a:ext>
            </a:extLst>
          </p:cNvPr>
          <p:cNvCxnSpPr>
            <a:cxnSpLocks/>
            <a:stCxn id="244" idx="1"/>
          </p:cNvCxnSpPr>
          <p:nvPr/>
        </p:nvCxnSpPr>
        <p:spPr>
          <a:xfrm flipH="1" flipV="1">
            <a:off x="4375152" y="5697321"/>
            <a:ext cx="1806833" cy="72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50E94A5C-349F-4169-862B-DC7FE93CCC62}"/>
              </a:ext>
            </a:extLst>
          </p:cNvPr>
          <p:cNvCxnSpPr>
            <a:cxnSpLocks/>
            <a:stCxn id="246" idx="1"/>
          </p:cNvCxnSpPr>
          <p:nvPr/>
        </p:nvCxnSpPr>
        <p:spPr>
          <a:xfrm flipH="1">
            <a:off x="4375152" y="7941923"/>
            <a:ext cx="180683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>
            <a:extLst>
              <a:ext uri="{FF2B5EF4-FFF2-40B4-BE49-F238E27FC236}">
                <a16:creationId xmlns:a16="http://schemas.microsoft.com/office/drawing/2014/main" id="{5733E2D9-93A4-4FC0-B046-62AE291F49D3}"/>
              </a:ext>
            </a:extLst>
          </p:cNvPr>
          <p:cNvSpPr/>
          <p:nvPr/>
        </p:nvSpPr>
        <p:spPr>
          <a:xfrm>
            <a:off x="8915894" y="996564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79DA7F6-12C7-4A7B-ACCC-FAC74A14B24A}"/>
              </a:ext>
            </a:extLst>
          </p:cNvPr>
          <p:cNvSpPr/>
          <p:nvPr/>
        </p:nvSpPr>
        <p:spPr>
          <a:xfrm>
            <a:off x="7110186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13C6FB-B0D2-4CF5-8CEE-3B7874B166CC}"/>
              </a:ext>
            </a:extLst>
          </p:cNvPr>
          <p:cNvSpPr/>
          <p:nvPr/>
        </p:nvSpPr>
        <p:spPr>
          <a:xfrm>
            <a:off x="9844102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6EE6655-5630-44B7-8231-259F10ECAD6C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9135269" y="7115953"/>
            <a:ext cx="0" cy="28496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D10777A-13A4-423F-AFC9-7ACE75A4D1B5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8426436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34ECA02-EBA6-44F4-A2DC-59FD4338C9C2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354644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C765684-C6AF-440B-833C-0AC282944F8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354644" y="10185022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94BA7649-F71E-4643-8FF4-B8BD76AC142E}"/>
              </a:ext>
            </a:extLst>
          </p:cNvPr>
          <p:cNvSpPr/>
          <p:nvPr/>
        </p:nvSpPr>
        <p:spPr>
          <a:xfrm>
            <a:off x="9845269" y="317151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Assignment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B8A91A15-CBCF-49DF-B823-9E5302386F25}"/>
              </a:ext>
            </a:extLst>
          </p:cNvPr>
          <p:cNvSpPr/>
          <p:nvPr/>
        </p:nvSpPr>
        <p:spPr>
          <a:xfrm>
            <a:off x="8915890" y="324754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3BCA410-D9E4-4139-BDE1-BB1F6C0BF58A}"/>
              </a:ext>
            </a:extLst>
          </p:cNvPr>
          <p:cNvCxnSpPr>
            <a:cxnSpLocks/>
            <a:stCxn id="220" idx="3"/>
            <a:endCxn id="13" idx="1"/>
          </p:cNvCxnSpPr>
          <p:nvPr/>
        </p:nvCxnSpPr>
        <p:spPr>
          <a:xfrm>
            <a:off x="8426436" y="3462271"/>
            <a:ext cx="489454" cy="46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AC5B40C-20D6-49A0-BCF9-1C758DB4775C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9354643" y="3464017"/>
            <a:ext cx="490629" cy="29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2871B40-AD81-485A-A614-014E44CFB128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9135265" y="3686295"/>
            <a:ext cx="4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0F88307-F3F8-4C42-AFC4-93B3D8C3E2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354643" y="3466917"/>
            <a:ext cx="46007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el 1">
            <a:extLst>
              <a:ext uri="{FF2B5EF4-FFF2-40B4-BE49-F238E27FC236}">
                <a16:creationId xmlns:a16="http://schemas.microsoft.com/office/drawing/2014/main" id="{8D30A816-A7F1-421A-A3E6-58164CF98681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i18n-Model</a:t>
            </a:r>
          </a:p>
        </p:txBody>
      </p:sp>
    </p:spTree>
    <p:extLst>
      <p:ext uri="{BB962C8B-B14F-4D97-AF65-F5344CB8AC3E}">
        <p14:creationId xmlns:p14="http://schemas.microsoft.com/office/powerpoint/2010/main" val="1896040989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- Präsentation">
  <a:themeElements>
    <a:clrScheme name="Design - Manuskript - Neu">
      <a:dk1>
        <a:sysClr val="windowText" lastClr="000000"/>
      </a:dk1>
      <a:lt1>
        <a:srgbClr val="E8E8E8"/>
      </a:lt1>
      <a:dk2>
        <a:srgbClr val="203864"/>
      </a:dk2>
      <a:lt2>
        <a:srgbClr val="FFFFFF"/>
      </a:lt2>
      <a:accent1>
        <a:srgbClr val="203864"/>
      </a:accent1>
      <a:accent2>
        <a:srgbClr val="004F23"/>
      </a:accent2>
      <a:accent3>
        <a:srgbClr val="80C000"/>
      </a:accent3>
      <a:accent4>
        <a:srgbClr val="4472C4"/>
      </a:accent4>
      <a:accent5>
        <a:srgbClr val="44546A"/>
      </a:accent5>
      <a:accent6>
        <a:srgbClr val="5E9074"/>
      </a:accent6>
      <a:hlink>
        <a:srgbClr val="44546A"/>
      </a:hlink>
      <a:folHlink>
        <a:srgbClr val="537CC8"/>
      </a:folHlink>
    </a:clrScheme>
    <a:fontScheme name="Vorlage - Manuskript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- Präsentation" id="{0FF0C24F-6172-4D8E-BF42-CDAFAC3C08DE}" vid="{B5CB16EF-830A-4B0F-9531-494A6CFAF11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- Präsentation</Template>
  <TotalTime>0</TotalTime>
  <Words>1964</Words>
  <Application>Microsoft Office PowerPoint</Application>
  <PresentationFormat>Custom</PresentationFormat>
  <Paragraphs>1485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Symbol</vt:lpstr>
      <vt:lpstr>Trebuchet MS</vt:lpstr>
      <vt:lpstr>Wingdings</vt:lpstr>
      <vt:lpstr>Vorlage - Präsentation</vt:lpstr>
      <vt:lpstr>Appman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Dardan Rrafshi</dc:creator>
  <cp:lastModifiedBy>Dardan Rrafshi</cp:lastModifiedBy>
  <cp:revision>694</cp:revision>
  <dcterms:created xsi:type="dcterms:W3CDTF">2020-05-29T00:46:24Z</dcterms:created>
  <dcterms:modified xsi:type="dcterms:W3CDTF">2021-03-22T18:27:50Z</dcterms:modified>
</cp:coreProperties>
</file>