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80" r:id="rId8"/>
    <p:sldId id="281" r:id="rId9"/>
    <p:sldId id="264" r:id="rId10"/>
    <p:sldId id="272" r:id="rId11"/>
    <p:sldId id="265" r:id="rId12"/>
    <p:sldId id="273" r:id="rId13"/>
    <p:sldId id="274" r:id="rId14"/>
    <p:sldId id="266" r:id="rId15"/>
    <p:sldId id="275" r:id="rId16"/>
    <p:sldId id="279" r:id="rId17"/>
    <p:sldId id="276" r:id="rId18"/>
    <p:sldId id="277" r:id="rId19"/>
    <p:sldId id="278" r:id="rId20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B0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>
        <a:solidFill>
          <a:srgbClr val="B0B3B9"/>
        </a:solidFill>
      </dgm:spPr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rgbClr val="B0B3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111613"/>
              </p:ext>
            </p:extLst>
          </p:nvPr>
        </p:nvGraphicFramePr>
        <p:xfrm>
          <a:off x="1711079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6485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62607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29665"/>
              </p:ext>
            </p:extLst>
          </p:nvPr>
        </p:nvGraphicFramePr>
        <p:xfrm>
          <a:off x="362607" y="789869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27624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68095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3912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62607" y="287948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62607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38498"/>
              </p:ext>
            </p:extLst>
          </p:nvPr>
        </p:nvGraphicFramePr>
        <p:xfrm>
          <a:off x="362607" y="3455089"/>
          <a:ext cx="175154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79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23593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1503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882462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09158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24017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197277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09520"/>
              </p:ext>
            </p:extLst>
          </p:nvPr>
        </p:nvGraphicFramePr>
        <p:xfrm>
          <a:off x="362607" y="6067929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450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554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95637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68769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606219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291316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77144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77144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915894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35269" y="5997108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35269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35269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211056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49806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211056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1522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69181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49806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611522" y="7115954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44967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69181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44967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88559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88556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88559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88556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82849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211053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721599" y="6823267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93397" y="6823452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93394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43232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48936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87686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59482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38390" y="6823174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11018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81982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7627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92526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620732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68294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8198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81982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4323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401357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620732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009320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009320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4323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620732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401357" y="8161301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25570" y="7941926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25570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75152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75152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915894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110186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4410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35269" y="7115953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26436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54644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54644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45269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915890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26436" y="3462271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54643" y="3464017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35265" y="3686295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54643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78371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21973"/>
              </p:ext>
            </p:extLst>
          </p:nvPr>
        </p:nvGraphicFramePr>
        <p:xfrm>
          <a:off x="378372" y="821392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78375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44107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51725"/>
              </p:ext>
            </p:extLst>
          </p:nvPr>
        </p:nvGraphicFramePr>
        <p:xfrm>
          <a:off x="11644104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08954"/>
              </p:ext>
            </p:extLst>
          </p:nvPr>
        </p:nvGraphicFramePr>
        <p:xfrm>
          <a:off x="378371" y="3460422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86267"/>
              </p:ext>
            </p:extLst>
          </p:nvPr>
        </p:nvGraphicFramePr>
        <p:xfrm>
          <a:off x="10019357" y="3460422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10019361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816746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6778"/>
              </p:ext>
            </p:extLst>
          </p:nvPr>
        </p:nvGraphicFramePr>
        <p:xfrm>
          <a:off x="14816746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23218"/>
              </p:ext>
            </p:extLst>
          </p:nvPr>
        </p:nvGraphicFramePr>
        <p:xfrm>
          <a:off x="13565231" y="3460422"/>
          <a:ext cx="427613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456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315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65235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78371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732"/>
              </p:ext>
            </p:extLst>
          </p:nvPr>
        </p:nvGraphicFramePr>
        <p:xfrm>
          <a:off x="378371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487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0782"/>
              </p:ext>
            </p:extLst>
          </p:nvPr>
        </p:nvGraphicFramePr>
        <p:xfrm>
          <a:off x="14348724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631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463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3889"/>
              </p:ext>
            </p:extLst>
          </p:nvPr>
        </p:nvGraphicFramePr>
        <p:xfrm>
          <a:off x="5880538" y="6099452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80315" y="5576232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893047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0698"/>
              </p:ext>
            </p:extLst>
          </p:nvPr>
        </p:nvGraphicFramePr>
        <p:xfrm>
          <a:off x="8812650" y="347619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79428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81825"/>
              </p:ext>
            </p:extLst>
          </p:nvPr>
        </p:nvGraphicFramePr>
        <p:xfrm>
          <a:off x="279427" y="83716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05034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7587"/>
              </p:ext>
            </p:extLst>
          </p:nvPr>
        </p:nvGraphicFramePr>
        <p:xfrm>
          <a:off x="3805030" y="83716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12650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5893"/>
              </p:ext>
            </p:extLst>
          </p:nvPr>
        </p:nvGraphicFramePr>
        <p:xfrm>
          <a:off x="8812650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954249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146"/>
              </p:ext>
            </p:extLst>
          </p:nvPr>
        </p:nvGraphicFramePr>
        <p:xfrm>
          <a:off x="12954249" y="837160"/>
          <a:ext cx="49778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207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7753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79428" y="296074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80485"/>
              </p:ext>
            </p:extLst>
          </p:nvPr>
        </p:nvGraphicFramePr>
        <p:xfrm>
          <a:off x="279429" y="347619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642029" y="296074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5068"/>
              </p:ext>
            </p:extLst>
          </p:nvPr>
        </p:nvGraphicFramePr>
        <p:xfrm>
          <a:off x="5642029" y="347619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28484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4409"/>
              </p:ext>
            </p:extLst>
          </p:nvPr>
        </p:nvGraphicFramePr>
        <p:xfrm>
          <a:off x="1382848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8966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2831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1986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1986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8966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8915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6201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409903" y="276124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6344"/>
              </p:ext>
            </p:extLst>
          </p:nvPr>
        </p:nvGraphicFramePr>
        <p:xfrm>
          <a:off x="409903" y="805635"/>
          <a:ext cx="17483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8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84661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125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09903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3794"/>
              </p:ext>
            </p:extLst>
          </p:nvPr>
        </p:nvGraphicFramePr>
        <p:xfrm>
          <a:off x="409902" y="3438374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249161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7923"/>
              </p:ext>
            </p:extLst>
          </p:nvPr>
        </p:nvGraphicFramePr>
        <p:xfrm>
          <a:off x="9249161" y="3438374"/>
          <a:ext cx="86446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5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07626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409904" y="554789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2817"/>
              </p:ext>
            </p:extLst>
          </p:nvPr>
        </p:nvGraphicFramePr>
        <p:xfrm>
          <a:off x="409903" y="6071113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459310" y="5547893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088"/>
              </p:ext>
            </p:extLst>
          </p:nvPr>
        </p:nvGraphicFramePr>
        <p:xfrm>
          <a:off x="9459310" y="6071113"/>
          <a:ext cx="8434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2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33295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3754771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143994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688116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4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59823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6876628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6900235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94137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8176"/>
              </p:ext>
            </p:extLst>
          </p:nvPr>
        </p:nvGraphicFramePr>
        <p:xfrm>
          <a:off x="394138" y="805628"/>
          <a:ext cx="1749972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27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430110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50191"/>
              </p:ext>
            </p:extLst>
          </p:nvPr>
        </p:nvGraphicFramePr>
        <p:xfrm>
          <a:off x="4430110" y="3444658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94137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8982"/>
              </p:ext>
            </p:extLst>
          </p:nvPr>
        </p:nvGraphicFramePr>
        <p:xfrm>
          <a:off x="394138" y="3444658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264"/>
              </p:ext>
            </p:extLst>
          </p:nvPr>
        </p:nvGraphicFramePr>
        <p:xfrm>
          <a:off x="394139" y="6083688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94137" y="5560468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2021"/>
              </p:ext>
            </p:extLst>
          </p:nvPr>
        </p:nvGraphicFramePr>
        <p:xfrm>
          <a:off x="8108770" y="3444658"/>
          <a:ext cx="9785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784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354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19491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8931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3165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108770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414964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78371" y="2905673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402"/>
              </p:ext>
            </p:extLst>
          </p:nvPr>
        </p:nvGraphicFramePr>
        <p:xfrm>
          <a:off x="378372" y="3428893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41643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2666"/>
              </p:ext>
            </p:extLst>
          </p:nvPr>
        </p:nvGraphicFramePr>
        <p:xfrm>
          <a:off x="378371" y="789863"/>
          <a:ext cx="1749972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175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1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0338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0824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79334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521259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92446"/>
              </p:ext>
            </p:extLst>
          </p:nvPr>
        </p:nvGraphicFramePr>
        <p:xfrm>
          <a:off x="13521258" y="3428893"/>
          <a:ext cx="43201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4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676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117295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117295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56044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97878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75420" y="2809037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75420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75420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117295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56045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75420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75420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75420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503743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503743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942493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61868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61868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61868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90190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9019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32894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548318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548318" y="6038016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548315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247727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635716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433545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86477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74466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81999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808977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96967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55094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55091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67102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67102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503743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942493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56045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328940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75420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814131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61868" y="8114689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75420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61868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548315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808977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96966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94795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94798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81246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81246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8341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67690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67690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8497878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942493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9156006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9161868" y="9265526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9161868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117295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56045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5775420" y="9145431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75420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5423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7663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402216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75144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84667" y="5740064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206443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6091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60916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1890190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814131" y="9113281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328940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9814131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2548315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724983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63585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93694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724983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3041233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302335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63347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223094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3041236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724983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71965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63891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77776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83108" y="4960710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77776" y="6086816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5722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418363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95973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3035900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76489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76597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247727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433546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433545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86478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86477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393070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0031"/>
              </p:ext>
            </p:extLst>
          </p:nvPr>
        </p:nvGraphicFramePr>
        <p:xfrm>
          <a:off x="394139" y="805627"/>
          <a:ext cx="1748395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66818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39413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80205"/>
              </p:ext>
            </p:extLst>
          </p:nvPr>
        </p:nvGraphicFramePr>
        <p:xfrm>
          <a:off x="394138" y="3444657"/>
          <a:ext cx="1748395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8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444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62235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987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5560467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8428"/>
              </p:ext>
            </p:extLst>
          </p:nvPr>
        </p:nvGraphicFramePr>
        <p:xfrm>
          <a:off x="416239" y="6083687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5560467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5353"/>
              </p:ext>
            </p:extLst>
          </p:nvPr>
        </p:nvGraphicFramePr>
        <p:xfrm>
          <a:off x="6592810" y="6083687"/>
          <a:ext cx="11252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3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0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020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326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065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0585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592809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52128"/>
              </p:ext>
            </p:extLst>
          </p:nvPr>
        </p:nvGraphicFramePr>
        <p:xfrm>
          <a:off x="6611040" y="8714659"/>
          <a:ext cx="83353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41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3348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059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0743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5231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1284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393071" y="819143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5035"/>
              </p:ext>
            </p:extLst>
          </p:nvPr>
        </p:nvGraphicFramePr>
        <p:xfrm>
          <a:off x="393070" y="871465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32674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3471"/>
              </p:ext>
            </p:extLst>
          </p:nvPr>
        </p:nvGraphicFramePr>
        <p:xfrm>
          <a:off x="15250905" y="8714659"/>
          <a:ext cx="25757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11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6841" y="26526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0199"/>
              </p:ext>
            </p:extLst>
          </p:nvPr>
        </p:nvGraphicFramePr>
        <p:xfrm>
          <a:off x="346841" y="789872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6841" y="290069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4324"/>
              </p:ext>
            </p:extLst>
          </p:nvPr>
        </p:nvGraphicFramePr>
        <p:xfrm>
          <a:off x="346841" y="3428902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3515"/>
              </p:ext>
            </p:extLst>
          </p:nvPr>
        </p:nvGraphicFramePr>
        <p:xfrm>
          <a:off x="12484298" y="789872"/>
          <a:ext cx="53885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18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891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21827"/>
              </p:ext>
            </p:extLst>
          </p:nvPr>
        </p:nvGraphicFramePr>
        <p:xfrm>
          <a:off x="11169702" y="3428902"/>
          <a:ext cx="670319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096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521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6522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200499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84294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9698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6841" y="74300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953"/>
              </p:ext>
            </p:extLst>
          </p:nvPr>
        </p:nvGraphicFramePr>
        <p:xfrm>
          <a:off x="346841" y="7965282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6841" y="553271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3897"/>
              </p:ext>
            </p:extLst>
          </p:nvPr>
        </p:nvGraphicFramePr>
        <p:xfrm>
          <a:off x="346841" y="606294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5182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5637"/>
              </p:ext>
            </p:extLst>
          </p:nvPr>
        </p:nvGraphicFramePr>
        <p:xfrm>
          <a:off x="8255181" y="6055936"/>
          <a:ext cx="961771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4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907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1447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951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8707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84368"/>
              </p:ext>
            </p:extLst>
          </p:nvPr>
        </p:nvGraphicFramePr>
        <p:xfrm>
          <a:off x="11247659" y="902708"/>
          <a:ext cx="660947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5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397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2981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63684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47659" y="379488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62606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8882"/>
              </p:ext>
            </p:extLst>
          </p:nvPr>
        </p:nvGraphicFramePr>
        <p:xfrm>
          <a:off x="362607" y="3460423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69303" y="2937203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5458"/>
              </p:ext>
            </p:extLst>
          </p:nvPr>
        </p:nvGraphicFramePr>
        <p:xfrm>
          <a:off x="13969300" y="3460423"/>
          <a:ext cx="388782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777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500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7230436" y="558028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52073"/>
              </p:ext>
            </p:extLst>
          </p:nvPr>
        </p:nvGraphicFramePr>
        <p:xfrm>
          <a:off x="7230436" y="610350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62607" y="558028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87186"/>
              </p:ext>
            </p:extLst>
          </p:nvPr>
        </p:nvGraphicFramePr>
        <p:xfrm>
          <a:off x="362606" y="6103503"/>
          <a:ext cx="6609471" cy="599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6617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08179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0918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611875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62606" y="379488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50455"/>
              </p:ext>
            </p:extLst>
          </p:nvPr>
        </p:nvGraphicFramePr>
        <p:xfrm>
          <a:off x="362609" y="902708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831"/>
              </p:ext>
            </p:extLst>
          </p:nvPr>
        </p:nvGraphicFramePr>
        <p:xfrm>
          <a:off x="362606" y="78986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7739"/>
              </p:ext>
            </p:extLst>
          </p:nvPr>
        </p:nvGraphicFramePr>
        <p:xfrm>
          <a:off x="362607" y="342889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6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2697"/>
              </p:ext>
            </p:extLst>
          </p:nvPr>
        </p:nvGraphicFramePr>
        <p:xfrm>
          <a:off x="362607" y="606792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174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4451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1065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513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8358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570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2315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2758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1744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2758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5701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7789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869" y="419652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869" y="587690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9419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3202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1381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952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816" y="717063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995" y="717063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869" y="746313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1509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826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100440" y="587690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826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100440" y="593079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1509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62606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40"/>
              </p:ext>
            </p:extLst>
          </p:nvPr>
        </p:nvGraphicFramePr>
        <p:xfrm>
          <a:off x="362606" y="805627"/>
          <a:ext cx="1749452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152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79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251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1863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1767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3378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62607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73383"/>
              </p:ext>
            </p:extLst>
          </p:nvPr>
        </p:nvGraphicFramePr>
        <p:xfrm>
          <a:off x="362606" y="3444658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62607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62608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48153"/>
              </p:ext>
            </p:extLst>
          </p:nvPr>
        </p:nvGraphicFramePr>
        <p:xfrm>
          <a:off x="362607" y="6083689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1519"/>
              </p:ext>
            </p:extLst>
          </p:nvPr>
        </p:nvGraphicFramePr>
        <p:xfrm>
          <a:off x="362605" y="8722720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3292"/>
              </p:ext>
            </p:extLst>
          </p:nvPr>
        </p:nvGraphicFramePr>
        <p:xfrm>
          <a:off x="13565229" y="3444658"/>
          <a:ext cx="42919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65230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5314"/>
              </p:ext>
            </p:extLst>
          </p:nvPr>
        </p:nvGraphicFramePr>
        <p:xfrm>
          <a:off x="13565230" y="6083689"/>
          <a:ext cx="42919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65231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33118"/>
              </p:ext>
            </p:extLst>
          </p:nvPr>
        </p:nvGraphicFramePr>
        <p:xfrm>
          <a:off x="13565229" y="8722720"/>
          <a:ext cx="42918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65231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59637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8346085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1732532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346085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784835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398387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171282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5617762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617766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9662335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2390657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9004210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004210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652862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10043970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3430417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5837137" y="6308468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837140" y="6308468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9223588" y="6308468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223585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2610035" y="6308468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2610035" y="6308468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1892</Words>
  <Application>Microsoft Office PowerPoint</Application>
  <PresentationFormat>Custom</PresentationFormat>
  <Paragraphs>1425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668</cp:revision>
  <dcterms:created xsi:type="dcterms:W3CDTF">2020-05-29T00:46:24Z</dcterms:created>
  <dcterms:modified xsi:type="dcterms:W3CDTF">2021-03-21T08:58:06Z</dcterms:modified>
</cp:coreProperties>
</file>