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80448" autoAdjust="0"/>
  </p:normalViewPr>
  <p:slideViewPr>
    <p:cSldViewPr snapToGrid="0">
      <p:cViewPr varScale="1">
        <p:scale>
          <a:sx n="63" d="100"/>
          <a:sy n="63" d="100"/>
        </p:scale>
        <p:origin x="25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Wenn m:n-Beziehung zwischen Song und Artist, dann keine m:n Beziehung zwischen Artists. (Nur bei </a:t>
            </a:r>
            <a:r>
              <a:rPr lang="de-DE" sz="1800" dirty="0" err="1"/>
              <a:t>Feat</a:t>
            </a:r>
            <a:r>
              <a:rPr lang="de-DE" sz="1800" dirty="0"/>
              <a:t>. oder And Beziehung)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Andernfalls nur 1:n-Beziehung zwischen Artist und Song (Nur bei </a:t>
            </a:r>
            <a:r>
              <a:rPr lang="de-DE" sz="1800" dirty="0" err="1"/>
              <a:t>Feat</a:t>
            </a:r>
            <a:r>
              <a:rPr lang="de-DE" sz="1800" dirty="0"/>
              <a:t>. oder And Beziehung)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Vielleicht nur Member Beziehungen bei Bands abbilden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M:n:k-Beziehung zwischen Album, Song und Artist???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m:n </a:t>
            </a:r>
            <a:r>
              <a:rPr lang="de-DE" sz="1800" dirty="0" err="1"/>
              <a:t>zwichen</a:t>
            </a:r>
            <a:r>
              <a:rPr lang="de-DE" sz="1800" dirty="0"/>
              <a:t> Artist und Album (Kollaborationsalben z.B. Kool Savas &amp; Sido)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07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-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1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1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4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99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57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3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46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8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78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5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31.05.2020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3795A-3FC9-4330-B727-9768E11B67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7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0136C8A-E54C-4ACA-BD7C-CD9869C7856E}"/>
              </a:ext>
            </a:extLst>
          </p:cNvPr>
          <p:cNvSpPr/>
          <p:nvPr/>
        </p:nvSpPr>
        <p:spPr>
          <a:xfrm>
            <a:off x="-1648724" y="31133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E2058832-8998-4907-B30F-50E0441CED7F}"/>
              </a:ext>
            </a:extLst>
          </p:cNvPr>
          <p:cNvSpPr/>
          <p:nvPr/>
        </p:nvSpPr>
        <p:spPr>
          <a:xfrm>
            <a:off x="-1209974" y="118744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08809E2A-DAD4-4AEA-97DF-D6A318B25E22}"/>
              </a:ext>
            </a:extLst>
          </p:cNvPr>
          <p:cNvSpPr/>
          <p:nvPr/>
        </p:nvSpPr>
        <p:spPr>
          <a:xfrm>
            <a:off x="-1209974" y="18347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05B305A-84D5-46D4-8F51-A931E3EEACD6}"/>
              </a:ext>
            </a:extLst>
          </p:cNvPr>
          <p:cNvCxnSpPr>
            <a:cxnSpLocks/>
          </p:cNvCxnSpPr>
          <p:nvPr/>
        </p:nvCxnSpPr>
        <p:spPr>
          <a:xfrm>
            <a:off x="-1420101" y="2667765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33703AC3-A509-4F90-96E3-BAE98C3610F1}"/>
              </a:ext>
            </a:extLst>
          </p:cNvPr>
          <p:cNvSpPr/>
          <p:nvPr/>
        </p:nvSpPr>
        <p:spPr>
          <a:xfrm>
            <a:off x="2131325" y="635158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User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5B34957-4C3A-48F4-A54F-1AD93ADDDD1D}"/>
              </a:ext>
            </a:extLst>
          </p:cNvPr>
          <p:cNvSpPr/>
          <p:nvPr/>
        </p:nvSpPr>
        <p:spPr>
          <a:xfrm>
            <a:off x="5768075" y="4004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Song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DF88BAD6-36C1-4102-BE1B-DD6DC4F427EC}"/>
              </a:ext>
            </a:extLst>
          </p:cNvPr>
          <p:cNvSpPr/>
          <p:nvPr/>
        </p:nvSpPr>
        <p:spPr>
          <a:xfrm>
            <a:off x="9404825" y="63499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Playlist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17E1CC63-37DD-4A02-A8E7-DF3E92002E29}"/>
              </a:ext>
            </a:extLst>
          </p:cNvPr>
          <p:cNvSpPr/>
          <p:nvPr/>
        </p:nvSpPr>
        <p:spPr>
          <a:xfrm>
            <a:off x="3816857" y="517479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Genre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8BF3D63-619E-42D4-BBDA-10A95A3F1515}"/>
              </a:ext>
            </a:extLst>
          </p:cNvPr>
          <p:cNvSpPr/>
          <p:nvPr/>
        </p:nvSpPr>
        <p:spPr>
          <a:xfrm>
            <a:off x="2131325" y="165954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Artist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B2B6954F-B200-4A46-AAA7-CAE28F2779AE}"/>
              </a:ext>
            </a:extLst>
          </p:cNvPr>
          <p:cNvSpPr/>
          <p:nvPr/>
        </p:nvSpPr>
        <p:spPr>
          <a:xfrm>
            <a:off x="9404825" y="16569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Album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DFA48291-3CA7-4325-8EB1-6B156B1F973F}"/>
              </a:ext>
            </a:extLst>
          </p:cNvPr>
          <p:cNvSpPr/>
          <p:nvPr/>
        </p:nvSpPr>
        <p:spPr>
          <a:xfrm>
            <a:off x="11223200" y="28344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Album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Item</a:t>
            </a:r>
          </a:p>
        </p:txBody>
      </p:sp>
      <p:sp>
        <p:nvSpPr>
          <p:cNvPr id="129" name="Raute 128">
            <a:extLst>
              <a:ext uri="{FF2B5EF4-FFF2-40B4-BE49-F238E27FC236}">
                <a16:creationId xmlns:a16="http://schemas.microsoft.com/office/drawing/2014/main" id="{6285469C-2502-404A-9163-208D1D74F72E}"/>
              </a:ext>
            </a:extLst>
          </p:cNvPr>
          <p:cNvSpPr/>
          <p:nvPr/>
        </p:nvSpPr>
        <p:spPr>
          <a:xfrm>
            <a:off x="6206825" y="52417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130" name="Raute 129">
            <a:extLst>
              <a:ext uri="{FF2B5EF4-FFF2-40B4-BE49-F238E27FC236}">
                <a16:creationId xmlns:a16="http://schemas.microsoft.com/office/drawing/2014/main" id="{EDF12E51-5AF3-4830-A7CB-5381C3183FEB}"/>
              </a:ext>
            </a:extLst>
          </p:cNvPr>
          <p:cNvSpPr/>
          <p:nvPr/>
        </p:nvSpPr>
        <p:spPr>
          <a:xfrm>
            <a:off x="9843575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131" name="Raute 130">
            <a:extLst>
              <a:ext uri="{FF2B5EF4-FFF2-40B4-BE49-F238E27FC236}">
                <a16:creationId xmlns:a16="http://schemas.microsoft.com/office/drawing/2014/main" id="{B0955B3F-3112-47A1-8DB2-FD2D6DB30F3F}"/>
              </a:ext>
            </a:extLst>
          </p:cNvPr>
          <p:cNvSpPr/>
          <p:nvPr/>
        </p:nvSpPr>
        <p:spPr>
          <a:xfrm>
            <a:off x="2570075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32" name="Gerade Verbindung mit Pfeil 76">
            <a:extLst>
              <a:ext uri="{FF2B5EF4-FFF2-40B4-BE49-F238E27FC236}">
                <a16:creationId xmlns:a16="http://schemas.microsoft.com/office/drawing/2014/main" id="{7E213DD7-1A86-49AF-B663-53E71BDFDE15}"/>
              </a:ext>
            </a:extLst>
          </p:cNvPr>
          <p:cNvCxnSpPr>
            <a:cxnSpLocks/>
            <a:endCxn id="131" idx="2"/>
          </p:cNvCxnSpPr>
          <p:nvPr/>
        </p:nvCxnSpPr>
        <p:spPr>
          <a:xfrm rot="10800000">
            <a:off x="2789450" y="3346307"/>
            <a:ext cx="2978626" cy="84377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6F740DD3-A2F0-4DDB-BCAB-1066FDD54539}"/>
              </a:ext>
            </a:extLst>
          </p:cNvPr>
          <p:cNvSpPr/>
          <p:nvPr/>
        </p:nvSpPr>
        <p:spPr>
          <a:xfrm>
            <a:off x="3949700" y="283443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Interpreter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4C527CA-9554-41B3-A645-36821BDAFC39}"/>
              </a:ext>
            </a:extLst>
          </p:cNvPr>
          <p:cNvSpPr/>
          <p:nvPr/>
        </p:nvSpPr>
        <p:spPr>
          <a:xfrm>
            <a:off x="7696138" y="51665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Music Style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5CDEBE0B-90FB-47E0-871C-A90146C63314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>
            <a:off x="2789450" y="2244548"/>
            <a:ext cx="0" cy="66300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4A575358-C2F9-4836-8BF9-03C5A93D0E4F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>
            <a:off x="3008825" y="3126932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01FB4CB5-60A6-45FA-BDE6-0859005F406A}"/>
              </a:ext>
            </a:extLst>
          </p:cNvPr>
          <p:cNvCxnSpPr>
            <a:cxnSpLocks/>
            <a:stCxn id="131" idx="3"/>
          </p:cNvCxnSpPr>
          <p:nvPr/>
        </p:nvCxnSpPr>
        <p:spPr>
          <a:xfrm>
            <a:off x="3008825" y="3126932"/>
            <a:ext cx="8900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76">
            <a:extLst>
              <a:ext uri="{FF2B5EF4-FFF2-40B4-BE49-F238E27FC236}">
                <a16:creationId xmlns:a16="http://schemas.microsoft.com/office/drawing/2014/main" id="{73EB9172-CB92-4BF6-B622-958EC9960D2D}"/>
              </a:ext>
            </a:extLst>
          </p:cNvPr>
          <p:cNvCxnSpPr>
            <a:cxnSpLocks/>
            <a:stCxn id="123" idx="2"/>
            <a:endCxn id="129" idx="0"/>
          </p:cNvCxnSpPr>
          <p:nvPr/>
        </p:nvCxnSpPr>
        <p:spPr>
          <a:xfrm>
            <a:off x="6426200" y="4589272"/>
            <a:ext cx="0" cy="6524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76">
            <a:extLst>
              <a:ext uri="{FF2B5EF4-FFF2-40B4-BE49-F238E27FC236}">
                <a16:creationId xmlns:a16="http://schemas.microsoft.com/office/drawing/2014/main" id="{CFA9B735-23D8-4720-88A7-BB94665ABE12}"/>
              </a:ext>
            </a:extLst>
          </p:cNvPr>
          <p:cNvCxnSpPr>
            <a:cxnSpLocks/>
            <a:stCxn id="125" idx="3"/>
            <a:endCxn id="129" idx="1"/>
          </p:cNvCxnSpPr>
          <p:nvPr/>
        </p:nvCxnSpPr>
        <p:spPr>
          <a:xfrm flipV="1">
            <a:off x="5133107" y="5461118"/>
            <a:ext cx="1073718" cy="61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76">
            <a:extLst>
              <a:ext uri="{FF2B5EF4-FFF2-40B4-BE49-F238E27FC236}">
                <a16:creationId xmlns:a16="http://schemas.microsoft.com/office/drawing/2014/main" id="{85C13B7C-D7AA-41EB-9AEA-1B4A6E7BC46D}"/>
              </a:ext>
            </a:extLst>
          </p:cNvPr>
          <p:cNvCxnSpPr>
            <a:cxnSpLocks/>
            <a:stCxn id="129" idx="3"/>
            <a:endCxn id="134" idx="1"/>
          </p:cNvCxnSpPr>
          <p:nvPr/>
        </p:nvCxnSpPr>
        <p:spPr>
          <a:xfrm flipV="1">
            <a:off x="6645575" y="5459062"/>
            <a:ext cx="1050563" cy="20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76">
            <a:extLst>
              <a:ext uri="{FF2B5EF4-FFF2-40B4-BE49-F238E27FC236}">
                <a16:creationId xmlns:a16="http://schemas.microsoft.com/office/drawing/2014/main" id="{E12FD159-354D-4A0F-A309-F0C8CD76690E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6645575" y="5459062"/>
            <a:ext cx="1012525" cy="20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76">
            <a:extLst>
              <a:ext uri="{FF2B5EF4-FFF2-40B4-BE49-F238E27FC236}">
                <a16:creationId xmlns:a16="http://schemas.microsoft.com/office/drawing/2014/main" id="{85DDE52A-73D2-47EE-BA5F-28798B4A536C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7080249" y="3346307"/>
            <a:ext cx="2982701" cy="83942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76">
            <a:extLst>
              <a:ext uri="{FF2B5EF4-FFF2-40B4-BE49-F238E27FC236}">
                <a16:creationId xmlns:a16="http://schemas.microsoft.com/office/drawing/2014/main" id="{6A5F65AD-DC35-4B53-802E-4E67C9CA5EDA}"/>
              </a:ext>
            </a:extLst>
          </p:cNvPr>
          <p:cNvCxnSpPr>
            <a:cxnSpLocks/>
            <a:stCxn id="127" idx="2"/>
            <a:endCxn id="130" idx="0"/>
          </p:cNvCxnSpPr>
          <p:nvPr/>
        </p:nvCxnSpPr>
        <p:spPr>
          <a:xfrm>
            <a:off x="10062950" y="2241960"/>
            <a:ext cx="0" cy="6655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76">
            <a:extLst>
              <a:ext uri="{FF2B5EF4-FFF2-40B4-BE49-F238E27FC236}">
                <a16:creationId xmlns:a16="http://schemas.microsoft.com/office/drawing/2014/main" id="{5E087816-EB1D-425F-8172-AC1960128F6E}"/>
              </a:ext>
            </a:extLst>
          </p:cNvPr>
          <p:cNvCxnSpPr>
            <a:cxnSpLocks/>
            <a:stCxn id="130" idx="3"/>
            <a:endCxn id="128" idx="1"/>
          </p:cNvCxnSpPr>
          <p:nvPr/>
        </p:nvCxnSpPr>
        <p:spPr>
          <a:xfrm>
            <a:off x="10282325" y="3126932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76">
            <a:extLst>
              <a:ext uri="{FF2B5EF4-FFF2-40B4-BE49-F238E27FC236}">
                <a16:creationId xmlns:a16="http://schemas.microsoft.com/office/drawing/2014/main" id="{9C2AB25B-EA7D-4D20-8A8E-AC8D33741AF9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10282325" y="3126932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aute 147">
            <a:extLst>
              <a:ext uri="{FF2B5EF4-FFF2-40B4-BE49-F238E27FC236}">
                <a16:creationId xmlns:a16="http://schemas.microsoft.com/office/drawing/2014/main" id="{720AE76E-9E4C-4FD2-8E56-D5EAFD27513B}"/>
              </a:ext>
            </a:extLst>
          </p:cNvPr>
          <p:cNvSpPr/>
          <p:nvPr/>
        </p:nvSpPr>
        <p:spPr>
          <a:xfrm>
            <a:off x="9843575" y="524174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6B22A64-727A-497F-9456-F6794EA75896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7080249" y="4468243"/>
            <a:ext cx="2982701" cy="7735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0C948767-FBC4-4030-BC58-40FDA13E6AC9}"/>
              </a:ext>
            </a:extLst>
          </p:cNvPr>
          <p:cNvCxnSpPr>
            <a:cxnSpLocks/>
            <a:stCxn id="124" idx="0"/>
            <a:endCxn id="148" idx="2"/>
          </p:cNvCxnSpPr>
          <p:nvPr/>
        </p:nvCxnSpPr>
        <p:spPr>
          <a:xfrm flipV="1">
            <a:off x="10062950" y="5680493"/>
            <a:ext cx="0" cy="66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>
            <a:extLst>
              <a:ext uri="{FF2B5EF4-FFF2-40B4-BE49-F238E27FC236}">
                <a16:creationId xmlns:a16="http://schemas.microsoft.com/office/drawing/2014/main" id="{8114198A-1FBD-4888-97DB-B8368E88D506}"/>
              </a:ext>
            </a:extLst>
          </p:cNvPr>
          <p:cNvSpPr/>
          <p:nvPr/>
        </p:nvSpPr>
        <p:spPr>
          <a:xfrm>
            <a:off x="11223200" y="516861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Playlist Item</a:t>
            </a:r>
          </a:p>
        </p:txBody>
      </p: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8A339A-7222-4AB2-BB22-5DD1D4167B1E}"/>
              </a:ext>
            </a:extLst>
          </p:cNvPr>
          <p:cNvCxnSpPr>
            <a:cxnSpLocks/>
            <a:stCxn id="148" idx="3"/>
            <a:endCxn id="155" idx="1"/>
          </p:cNvCxnSpPr>
          <p:nvPr/>
        </p:nvCxnSpPr>
        <p:spPr>
          <a:xfrm>
            <a:off x="10282325" y="5461118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C789EFE7-19BE-4192-89B1-471145851094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0282325" y="5461118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aute 163">
            <a:extLst>
              <a:ext uri="{FF2B5EF4-FFF2-40B4-BE49-F238E27FC236}">
                <a16:creationId xmlns:a16="http://schemas.microsoft.com/office/drawing/2014/main" id="{97949FCF-4064-4295-852B-6AF0C1705FD0}"/>
              </a:ext>
            </a:extLst>
          </p:cNvPr>
          <p:cNvSpPr/>
          <p:nvPr/>
        </p:nvSpPr>
        <p:spPr>
          <a:xfrm>
            <a:off x="6206825" y="635158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42153149-C1A9-4C67-8F24-9A6E3C674D78}"/>
              </a:ext>
            </a:extLst>
          </p:cNvPr>
          <p:cNvCxnSpPr>
            <a:cxnSpLocks/>
            <a:stCxn id="124" idx="1"/>
            <a:endCxn id="164" idx="3"/>
          </p:cNvCxnSpPr>
          <p:nvPr/>
        </p:nvCxnSpPr>
        <p:spPr>
          <a:xfrm flipH="1">
            <a:off x="6645575" y="6642440"/>
            <a:ext cx="2759250" cy="16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58E67712-7585-4497-A774-88009C81BA9D}"/>
              </a:ext>
            </a:extLst>
          </p:cNvPr>
          <p:cNvCxnSpPr>
            <a:cxnSpLocks/>
            <a:stCxn id="164" idx="1"/>
            <a:endCxn id="122" idx="3"/>
          </p:cNvCxnSpPr>
          <p:nvPr/>
        </p:nvCxnSpPr>
        <p:spPr>
          <a:xfrm flipH="1">
            <a:off x="3447575" y="6644084"/>
            <a:ext cx="27592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B20FD0FC-97E4-4A39-845E-792DF52EFA3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692900" y="6642440"/>
            <a:ext cx="27119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aute 182">
            <a:extLst>
              <a:ext uri="{FF2B5EF4-FFF2-40B4-BE49-F238E27FC236}">
                <a16:creationId xmlns:a16="http://schemas.microsoft.com/office/drawing/2014/main" id="{171DE13F-3B0F-49E3-9065-FC089E5E983E}"/>
              </a:ext>
            </a:extLst>
          </p:cNvPr>
          <p:cNvSpPr/>
          <p:nvPr/>
        </p:nvSpPr>
        <p:spPr>
          <a:xfrm>
            <a:off x="6206825" y="760232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99985EE4-CB07-40AF-86A9-BC2CEF498C87}"/>
              </a:ext>
            </a:extLst>
          </p:cNvPr>
          <p:cNvCxnSpPr>
            <a:cxnSpLocks/>
            <a:stCxn id="122" idx="2"/>
            <a:endCxn id="183" idx="1"/>
          </p:cNvCxnSpPr>
          <p:nvPr/>
        </p:nvCxnSpPr>
        <p:spPr>
          <a:xfrm rot="16200000" flipH="1">
            <a:off x="4055578" y="5670455"/>
            <a:ext cx="885119" cy="341737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mit Pfeil 186">
            <a:extLst>
              <a:ext uri="{FF2B5EF4-FFF2-40B4-BE49-F238E27FC236}">
                <a16:creationId xmlns:a16="http://schemas.microsoft.com/office/drawing/2014/main" id="{6FDFE8DE-3F82-471A-8D22-65FA693D3F86}"/>
              </a:ext>
            </a:extLst>
          </p:cNvPr>
          <p:cNvCxnSpPr>
            <a:cxnSpLocks/>
            <a:stCxn id="124" idx="2"/>
            <a:endCxn id="183" idx="3"/>
          </p:cNvCxnSpPr>
          <p:nvPr/>
        </p:nvCxnSpPr>
        <p:spPr>
          <a:xfrm rot="5400000">
            <a:off x="7910882" y="5669634"/>
            <a:ext cx="886763" cy="341737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003D6FF9-D9BF-4CB9-B088-267B4946866B}"/>
              </a:ext>
            </a:extLst>
          </p:cNvPr>
          <p:cNvSpPr/>
          <p:nvPr/>
        </p:nvSpPr>
        <p:spPr>
          <a:xfrm>
            <a:off x="5763999" y="848990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Subscription</a:t>
            </a: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3364A6DA-0E28-42A3-9205-3B4C9233174D}"/>
              </a:ext>
            </a:extLst>
          </p:cNvPr>
          <p:cNvCxnSpPr>
            <a:cxnSpLocks/>
            <a:stCxn id="183" idx="2"/>
            <a:endCxn id="190" idx="0"/>
          </p:cNvCxnSpPr>
          <p:nvPr/>
        </p:nvCxnSpPr>
        <p:spPr>
          <a:xfrm flipH="1">
            <a:off x="6422124" y="8041078"/>
            <a:ext cx="4076" cy="4488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211F7F28-9A48-4A9F-94C5-1A0B87C1F3B3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6422123" y="8041078"/>
            <a:ext cx="4077" cy="4030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aute 197">
            <a:extLst>
              <a:ext uri="{FF2B5EF4-FFF2-40B4-BE49-F238E27FC236}">
                <a16:creationId xmlns:a16="http://schemas.microsoft.com/office/drawing/2014/main" id="{A9E60165-EC10-4D68-B468-406C74E9152A}"/>
              </a:ext>
            </a:extLst>
          </p:cNvPr>
          <p:cNvSpPr/>
          <p:nvPr/>
        </p:nvSpPr>
        <p:spPr>
          <a:xfrm>
            <a:off x="2570074" y="524380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979894D-36DD-4EA1-98DA-6EBE43895287}"/>
              </a:ext>
            </a:extLst>
          </p:cNvPr>
          <p:cNvCxnSpPr>
            <a:cxnSpLocks/>
            <a:stCxn id="122" idx="0"/>
            <a:endCxn id="198" idx="2"/>
          </p:cNvCxnSpPr>
          <p:nvPr/>
        </p:nvCxnSpPr>
        <p:spPr>
          <a:xfrm flipH="1" flipV="1">
            <a:off x="2789449" y="5682551"/>
            <a:ext cx="1" cy="6690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76">
            <a:extLst>
              <a:ext uri="{FF2B5EF4-FFF2-40B4-BE49-F238E27FC236}">
                <a16:creationId xmlns:a16="http://schemas.microsoft.com/office/drawing/2014/main" id="{1D131946-CA5D-4A6F-A071-76A6A2BFB6C3}"/>
              </a:ext>
            </a:extLst>
          </p:cNvPr>
          <p:cNvCxnSpPr>
            <a:cxnSpLocks/>
            <a:endCxn id="198" idx="0"/>
          </p:cNvCxnSpPr>
          <p:nvPr/>
        </p:nvCxnSpPr>
        <p:spPr>
          <a:xfrm rot="10800000" flipV="1">
            <a:off x="2789449" y="4465297"/>
            <a:ext cx="2978626" cy="77850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hteck 217">
            <a:extLst>
              <a:ext uri="{FF2B5EF4-FFF2-40B4-BE49-F238E27FC236}">
                <a16:creationId xmlns:a16="http://schemas.microsoft.com/office/drawing/2014/main" id="{EEE97DCF-1BB2-48ED-81F6-899241E1B231}"/>
              </a:ext>
            </a:extLst>
          </p:cNvPr>
          <p:cNvSpPr/>
          <p:nvPr/>
        </p:nvSpPr>
        <p:spPr>
          <a:xfrm>
            <a:off x="352039" y="517479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Favorite</a:t>
            </a:r>
          </a:p>
        </p:txBody>
      </p:sp>
      <p:cxnSp>
        <p:nvCxnSpPr>
          <p:cNvPr id="219" name="Gerade Verbindung mit Pfeil 218">
            <a:extLst>
              <a:ext uri="{FF2B5EF4-FFF2-40B4-BE49-F238E27FC236}">
                <a16:creationId xmlns:a16="http://schemas.microsoft.com/office/drawing/2014/main" id="{BAC87BB9-9437-4D9B-98AD-D907D3FC0439}"/>
              </a:ext>
            </a:extLst>
          </p:cNvPr>
          <p:cNvCxnSpPr>
            <a:cxnSpLocks/>
            <a:stCxn id="198" idx="1"/>
            <a:endCxn id="218" idx="3"/>
          </p:cNvCxnSpPr>
          <p:nvPr/>
        </p:nvCxnSpPr>
        <p:spPr>
          <a:xfrm flipH="1">
            <a:off x="1668289" y="5463176"/>
            <a:ext cx="9017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mit Pfeil 222">
            <a:extLst>
              <a:ext uri="{FF2B5EF4-FFF2-40B4-BE49-F238E27FC236}">
                <a16:creationId xmlns:a16="http://schemas.microsoft.com/office/drawing/2014/main" id="{C937A324-C91C-4701-AE68-F4840251FF9A}"/>
              </a:ext>
            </a:extLst>
          </p:cNvPr>
          <p:cNvCxnSpPr>
            <a:cxnSpLocks/>
            <a:stCxn id="198" idx="1"/>
          </p:cNvCxnSpPr>
          <p:nvPr/>
        </p:nvCxnSpPr>
        <p:spPr>
          <a:xfrm flipH="1">
            <a:off x="1711325" y="5463176"/>
            <a:ext cx="85874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aute 226">
            <a:extLst>
              <a:ext uri="{FF2B5EF4-FFF2-40B4-BE49-F238E27FC236}">
                <a16:creationId xmlns:a16="http://schemas.microsoft.com/office/drawing/2014/main" id="{F706414B-BA07-4CC8-A521-AB4ED6FB5CB3}"/>
              </a:ext>
            </a:extLst>
          </p:cNvPr>
          <p:cNvSpPr/>
          <p:nvPr/>
        </p:nvSpPr>
        <p:spPr>
          <a:xfrm>
            <a:off x="792411" y="7602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752DCD8D-8BED-40ED-82F9-E5D98E85B15C}"/>
              </a:ext>
            </a:extLst>
          </p:cNvPr>
          <p:cNvSpPr/>
          <p:nvPr/>
        </p:nvSpPr>
        <p:spPr>
          <a:xfrm>
            <a:off x="353661" y="848990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Friendship</a:t>
            </a:r>
          </a:p>
        </p:txBody>
      </p:sp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2D13CFEC-4E67-40CB-992C-780846BE9107}"/>
              </a:ext>
            </a:extLst>
          </p:cNvPr>
          <p:cNvCxnSpPr>
            <a:cxnSpLocks/>
            <a:stCxn id="122" idx="1"/>
            <a:endCxn id="227" idx="0"/>
          </p:cNvCxnSpPr>
          <p:nvPr/>
        </p:nvCxnSpPr>
        <p:spPr>
          <a:xfrm rot="10800000" flipV="1">
            <a:off x="1011787" y="6644083"/>
            <a:ext cx="1119539" cy="95824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28">
            <a:extLst>
              <a:ext uri="{FF2B5EF4-FFF2-40B4-BE49-F238E27FC236}">
                <a16:creationId xmlns:a16="http://schemas.microsoft.com/office/drawing/2014/main" id="{E8503BAD-9FF2-4ADC-89DB-1BEBBCEDF7CB}"/>
              </a:ext>
            </a:extLst>
          </p:cNvPr>
          <p:cNvCxnSpPr>
            <a:cxnSpLocks/>
            <a:endCxn id="227" idx="3"/>
          </p:cNvCxnSpPr>
          <p:nvPr/>
        </p:nvCxnSpPr>
        <p:spPr>
          <a:xfrm rot="10800000" flipV="1">
            <a:off x="1231161" y="6934940"/>
            <a:ext cx="1119538" cy="886764"/>
          </a:xfrm>
          <a:prstGeom prst="bentConnector3">
            <a:avLst>
              <a:gd name="adj1" fmla="val 31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>
            <a:extLst>
              <a:ext uri="{FF2B5EF4-FFF2-40B4-BE49-F238E27FC236}">
                <a16:creationId xmlns:a16="http://schemas.microsoft.com/office/drawing/2014/main" id="{39D8948B-25B6-4011-94C7-FD732AD0E939}"/>
              </a:ext>
            </a:extLst>
          </p:cNvPr>
          <p:cNvCxnSpPr>
            <a:cxnSpLocks/>
            <a:stCxn id="227" idx="2"/>
            <a:endCxn id="228" idx="0"/>
          </p:cNvCxnSpPr>
          <p:nvPr/>
        </p:nvCxnSpPr>
        <p:spPr>
          <a:xfrm>
            <a:off x="1011786" y="8041079"/>
            <a:ext cx="0" cy="4488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8AA17AD9-4432-4283-81BB-AED3DA2AA79B}"/>
              </a:ext>
            </a:extLst>
          </p:cNvPr>
          <p:cNvCxnSpPr>
            <a:cxnSpLocks/>
            <a:stCxn id="227" idx="2"/>
          </p:cNvCxnSpPr>
          <p:nvPr/>
        </p:nvCxnSpPr>
        <p:spPr>
          <a:xfrm>
            <a:off x="1011786" y="8041079"/>
            <a:ext cx="0" cy="4030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hteck 244">
            <a:extLst>
              <a:ext uri="{FF2B5EF4-FFF2-40B4-BE49-F238E27FC236}">
                <a16:creationId xmlns:a16="http://schemas.microsoft.com/office/drawing/2014/main" id="{7AA22476-1538-4C2C-83C5-2FA05CDCF0EB}"/>
              </a:ext>
            </a:extLst>
          </p:cNvPr>
          <p:cNvSpPr/>
          <p:nvPr/>
        </p:nvSpPr>
        <p:spPr>
          <a:xfrm>
            <a:off x="352039" y="4004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Member</a:t>
            </a:r>
          </a:p>
        </p:txBody>
      </p:sp>
      <p:sp>
        <p:nvSpPr>
          <p:cNvPr id="259" name="Raute 258">
            <a:extLst>
              <a:ext uri="{FF2B5EF4-FFF2-40B4-BE49-F238E27FC236}">
                <a16:creationId xmlns:a16="http://schemas.microsoft.com/office/drawing/2014/main" id="{8E614C89-F0CF-4618-90FB-CF5CFCDFA1C8}"/>
              </a:ext>
            </a:extLst>
          </p:cNvPr>
          <p:cNvSpPr/>
          <p:nvPr/>
        </p:nvSpPr>
        <p:spPr>
          <a:xfrm>
            <a:off x="792411" y="29075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60" name="Gerade Verbindung mit Pfeil 259">
            <a:extLst>
              <a:ext uri="{FF2B5EF4-FFF2-40B4-BE49-F238E27FC236}">
                <a16:creationId xmlns:a16="http://schemas.microsoft.com/office/drawing/2014/main" id="{3DD6795D-72F6-4534-BBA5-6C427C51CC38}"/>
              </a:ext>
            </a:extLst>
          </p:cNvPr>
          <p:cNvCxnSpPr>
            <a:cxnSpLocks/>
            <a:stCxn id="126" idx="1"/>
            <a:endCxn id="259" idx="0"/>
          </p:cNvCxnSpPr>
          <p:nvPr/>
        </p:nvCxnSpPr>
        <p:spPr>
          <a:xfrm rot="10800000" flipV="1">
            <a:off x="1011787" y="1952047"/>
            <a:ext cx="1119539" cy="955509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2E6542BC-6FF1-4BFF-B7E8-78CB576C4DB0}"/>
              </a:ext>
            </a:extLst>
          </p:cNvPr>
          <p:cNvCxnSpPr>
            <a:cxnSpLocks/>
            <a:endCxn id="259" idx="3"/>
          </p:cNvCxnSpPr>
          <p:nvPr/>
        </p:nvCxnSpPr>
        <p:spPr>
          <a:xfrm rot="10800000" flipV="1">
            <a:off x="1231162" y="2244548"/>
            <a:ext cx="1160253" cy="882384"/>
          </a:xfrm>
          <a:prstGeom prst="bentConnector3">
            <a:avLst>
              <a:gd name="adj1" fmla="val 140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5D70A6BA-5104-4096-94E4-63DD37573BBB}"/>
              </a:ext>
            </a:extLst>
          </p:cNvPr>
          <p:cNvCxnSpPr>
            <a:cxnSpLocks/>
            <a:stCxn id="259" idx="2"/>
            <a:endCxn id="245" idx="0"/>
          </p:cNvCxnSpPr>
          <p:nvPr/>
        </p:nvCxnSpPr>
        <p:spPr>
          <a:xfrm flipH="1">
            <a:off x="1010164" y="3346307"/>
            <a:ext cx="1622" cy="65796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>
            <a:extLst>
              <a:ext uri="{FF2B5EF4-FFF2-40B4-BE49-F238E27FC236}">
                <a16:creationId xmlns:a16="http://schemas.microsoft.com/office/drawing/2014/main" id="{CEF4C06E-5609-4238-AD48-A785DEB5D69E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010163" y="3346307"/>
            <a:ext cx="1623" cy="6214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aute 283">
            <a:extLst>
              <a:ext uri="{FF2B5EF4-FFF2-40B4-BE49-F238E27FC236}">
                <a16:creationId xmlns:a16="http://schemas.microsoft.com/office/drawing/2014/main" id="{0766C9FC-6462-4E82-8D60-D86DC58E0A7C}"/>
              </a:ext>
            </a:extLst>
          </p:cNvPr>
          <p:cNvSpPr/>
          <p:nvPr/>
        </p:nvSpPr>
        <p:spPr>
          <a:xfrm>
            <a:off x="9843575" y="55261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rebuchet MS" panose="020B0603020202020204" pitchFamily="34" charset="0"/>
            </a:endParaRPr>
          </a:p>
        </p:txBody>
      </p: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E754BA3-DCA0-4AF8-ADA1-D9B9012E34E4}"/>
              </a:ext>
            </a:extLst>
          </p:cNvPr>
          <p:cNvCxnSpPr>
            <a:cxnSpLocks/>
            <a:stCxn id="126" idx="0"/>
            <a:endCxn id="284" idx="1"/>
          </p:cNvCxnSpPr>
          <p:nvPr/>
        </p:nvCxnSpPr>
        <p:spPr>
          <a:xfrm rot="5400000" flipH="1" flipV="1">
            <a:off x="5872732" y="-2311294"/>
            <a:ext cx="887560" cy="7054125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mit Pfeil 284">
            <a:extLst>
              <a:ext uri="{FF2B5EF4-FFF2-40B4-BE49-F238E27FC236}">
                <a16:creationId xmlns:a16="http://schemas.microsoft.com/office/drawing/2014/main" id="{9F13E14E-6427-458C-824B-F0A340279BB8}"/>
              </a:ext>
            </a:extLst>
          </p:cNvPr>
          <p:cNvCxnSpPr>
            <a:cxnSpLocks/>
            <a:stCxn id="127" idx="0"/>
            <a:endCxn id="284" idx="2"/>
          </p:cNvCxnSpPr>
          <p:nvPr/>
        </p:nvCxnSpPr>
        <p:spPr>
          <a:xfrm flipV="1">
            <a:off x="10062950" y="991363"/>
            <a:ext cx="0" cy="6655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284B949D-1399-4782-9B0E-3B9F6FD6E558}"/>
              </a:ext>
            </a:extLst>
          </p:cNvPr>
          <p:cNvSpPr/>
          <p:nvPr/>
        </p:nvSpPr>
        <p:spPr>
          <a:xfrm>
            <a:off x="11223200" y="47948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Collabo-ration</a:t>
            </a:r>
          </a:p>
        </p:txBody>
      </p:sp>
      <p:cxnSp>
        <p:nvCxnSpPr>
          <p:cNvPr id="293" name="Gerade Verbindung mit Pfeil 284">
            <a:extLst>
              <a:ext uri="{FF2B5EF4-FFF2-40B4-BE49-F238E27FC236}">
                <a16:creationId xmlns:a16="http://schemas.microsoft.com/office/drawing/2014/main" id="{B251EF10-CC4F-4537-AA02-E4E137A294F7}"/>
              </a:ext>
            </a:extLst>
          </p:cNvPr>
          <p:cNvCxnSpPr>
            <a:cxnSpLocks/>
            <a:stCxn id="284" idx="3"/>
            <a:endCxn id="292" idx="1"/>
          </p:cNvCxnSpPr>
          <p:nvPr/>
        </p:nvCxnSpPr>
        <p:spPr>
          <a:xfrm>
            <a:off x="10282325" y="771988"/>
            <a:ext cx="9408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84">
            <a:extLst>
              <a:ext uri="{FF2B5EF4-FFF2-40B4-BE49-F238E27FC236}">
                <a16:creationId xmlns:a16="http://schemas.microsoft.com/office/drawing/2014/main" id="{5FCC442C-2687-46F3-A9A0-47DA70F1E338}"/>
              </a:ext>
            </a:extLst>
          </p:cNvPr>
          <p:cNvCxnSpPr>
            <a:cxnSpLocks/>
            <a:stCxn id="284" idx="3"/>
          </p:cNvCxnSpPr>
          <p:nvPr/>
        </p:nvCxnSpPr>
        <p:spPr>
          <a:xfrm>
            <a:off x="10282325" y="771988"/>
            <a:ext cx="8936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C91DBFF-1446-42CD-9B9B-A5B229345157}"/>
              </a:ext>
            </a:extLst>
          </p:cNvPr>
          <p:cNvSpPr/>
          <p:nvPr/>
        </p:nvSpPr>
        <p:spPr>
          <a:xfrm>
            <a:off x="355592" y="47864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Artist Alias</a:t>
            </a:r>
          </a:p>
        </p:txBody>
      </p:sp>
      <p:sp>
        <p:nvSpPr>
          <p:cNvPr id="85" name="Raute 84">
            <a:extLst>
              <a:ext uri="{FF2B5EF4-FFF2-40B4-BE49-F238E27FC236}">
                <a16:creationId xmlns:a16="http://schemas.microsoft.com/office/drawing/2014/main" id="{A8339E3A-9B29-42C9-A933-BB85ED3A16B8}"/>
              </a:ext>
            </a:extLst>
          </p:cNvPr>
          <p:cNvSpPr/>
          <p:nvPr/>
        </p:nvSpPr>
        <p:spPr>
          <a:xfrm>
            <a:off x="2172040" y="47864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76297085-C303-4DD6-9526-4F57C0657C5E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2391415" y="1063640"/>
            <a:ext cx="0" cy="59174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9CB6684-5561-4DA3-B4C2-A89AF4B8E2B8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1671842" y="771140"/>
            <a:ext cx="50019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91ECAE67-1BDF-4BC1-A212-4CEC684734D7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671842" y="771140"/>
            <a:ext cx="4594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>
            <a:extLst>
              <a:ext uri="{FF2B5EF4-FFF2-40B4-BE49-F238E27FC236}">
                <a16:creationId xmlns:a16="http://schemas.microsoft.com/office/drawing/2014/main" id="{765E3741-0C87-4B60-8329-D1E758ADFCA8}"/>
              </a:ext>
            </a:extLst>
          </p:cNvPr>
          <p:cNvSpPr/>
          <p:nvPr/>
        </p:nvSpPr>
        <p:spPr>
          <a:xfrm>
            <a:off x="5763999" y="166521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Social Media</a:t>
            </a:r>
          </a:p>
        </p:txBody>
      </p:sp>
      <p:sp>
        <p:nvSpPr>
          <p:cNvPr id="102" name="Raute 101">
            <a:extLst>
              <a:ext uri="{FF2B5EF4-FFF2-40B4-BE49-F238E27FC236}">
                <a16:creationId xmlns:a16="http://schemas.microsoft.com/office/drawing/2014/main" id="{814645F8-D947-4770-8A57-951139B733B0}"/>
              </a:ext>
            </a:extLst>
          </p:cNvPr>
          <p:cNvSpPr/>
          <p:nvPr/>
        </p:nvSpPr>
        <p:spPr>
          <a:xfrm>
            <a:off x="4388450" y="166103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7D530B-24A4-4D51-81D3-A56AE98C69C3}"/>
              </a:ext>
            </a:extLst>
          </p:cNvPr>
          <p:cNvCxnSpPr>
            <a:cxnSpLocks/>
            <a:stCxn id="102" idx="1"/>
            <a:endCxn id="126" idx="3"/>
          </p:cNvCxnSpPr>
          <p:nvPr/>
        </p:nvCxnSpPr>
        <p:spPr>
          <a:xfrm flipH="1" flipV="1">
            <a:off x="3447575" y="1952048"/>
            <a:ext cx="940875" cy="1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A618787-AC36-469F-A914-88C5AAC781B8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 flipV="1">
            <a:off x="4827200" y="1953538"/>
            <a:ext cx="936799" cy="41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1B186A1-3F3C-4893-BD01-784C93D35471}"/>
              </a:ext>
            </a:extLst>
          </p:cNvPr>
          <p:cNvCxnSpPr>
            <a:cxnSpLocks/>
            <a:stCxn id="100" idx="1"/>
          </p:cNvCxnSpPr>
          <p:nvPr/>
        </p:nvCxnSpPr>
        <p:spPr>
          <a:xfrm flipH="1" flipV="1">
            <a:off x="4869656" y="1952793"/>
            <a:ext cx="894343" cy="49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F8D35875-BEBA-4B32-A104-D44779A00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0980"/>
              </p:ext>
            </p:extLst>
          </p:nvPr>
        </p:nvGraphicFramePr>
        <p:xfrm>
          <a:off x="180000" y="703220"/>
          <a:ext cx="12441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2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59365354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1419348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2921552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116765539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302624108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16351687"/>
                    </a:ext>
                  </a:extLst>
                </a:gridCol>
                <a:gridCol w="1134450">
                  <a:extLst>
                    <a:ext uri="{9D8B030D-6E8A-4147-A177-3AD203B41FA5}">
                      <a16:colId xmlns:a16="http://schemas.microsoft.com/office/drawing/2014/main" val="291399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firstname*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familyname*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gender*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birthday*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username*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/>
                        <a:t>email*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password*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entryDate*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1997-01-30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DonColon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drrafshi@hotmail.de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1998-07-14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Krdnz57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hsnkrdnz@gmail.com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1994-04-08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Miauz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err="1"/>
                        <a:t>miauz</a:t>
                      </a:r>
                      <a:r>
                        <a:rPr lang="de-DE" sz="1600"/>
                        <a:t>@gmail.com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Hafner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1996-07-30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martin.hafner@gmail.com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1995-05-05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angelina.wöll@gmx.de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235556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8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Dyck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1996-10-10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helena.dyck@gmail.com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62063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40DFD14-3037-4117-A8BB-4FE26B53D5C1}"/>
              </a:ext>
            </a:extLst>
          </p:cNvPr>
          <p:cNvSpPr txBox="1"/>
          <p:nvPr/>
        </p:nvSpPr>
        <p:spPr>
          <a:xfrm>
            <a:off x="180000" y="1800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User</a:t>
            </a:r>
            <a:endParaRPr lang="de-DE" b="1" dirty="0">
              <a:latin typeface="+mj-lt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9512317-48D0-4038-8BCB-DE913E08132C}"/>
              </a:ext>
            </a:extLst>
          </p:cNvPr>
          <p:cNvSpPr txBox="1"/>
          <p:nvPr/>
        </p:nvSpPr>
        <p:spPr>
          <a:xfrm>
            <a:off x="180000" y="3488329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Playlist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C318CB2B-EE26-472D-8B17-082A8D1C9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53669"/>
              </p:ext>
            </p:extLst>
          </p:nvPr>
        </p:nvGraphicFramePr>
        <p:xfrm>
          <a:off x="180000" y="4011549"/>
          <a:ext cx="1244159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8314">
                  <a:extLst>
                    <a:ext uri="{9D8B030D-6E8A-4147-A177-3AD203B41FA5}">
                      <a16:colId xmlns:a16="http://schemas.microsoft.com/office/drawing/2014/main" val="3807501265"/>
                    </a:ext>
                  </a:extLst>
                </a:gridCol>
                <a:gridCol w="2526428">
                  <a:extLst>
                    <a:ext uri="{9D8B030D-6E8A-4147-A177-3AD203B41FA5}">
                      <a16:colId xmlns:a16="http://schemas.microsoft.com/office/drawing/2014/main" val="4194868818"/>
                    </a:ext>
                  </a:extLst>
                </a:gridCol>
                <a:gridCol w="2373958">
                  <a:extLst>
                    <a:ext uri="{9D8B030D-6E8A-4147-A177-3AD203B41FA5}">
                      <a16:colId xmlns:a16="http://schemas.microsoft.com/office/drawing/2014/main" val="4003881949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4245093841"/>
                    </a:ext>
                  </a:extLst>
                </a:gridCol>
                <a:gridCol w="820057">
                  <a:extLst>
                    <a:ext uri="{9D8B030D-6E8A-4147-A177-3AD203B41FA5}">
                      <a16:colId xmlns:a16="http://schemas.microsoft.com/office/drawing/2014/main" val="1354868473"/>
                    </a:ext>
                  </a:extLst>
                </a:gridCol>
                <a:gridCol w="841829">
                  <a:extLst>
                    <a:ext uri="{9D8B030D-6E8A-4147-A177-3AD203B41FA5}">
                      <a16:colId xmlns:a16="http://schemas.microsoft.com/office/drawing/2014/main" val="2145261748"/>
                    </a:ext>
                  </a:extLst>
                </a:gridCol>
                <a:gridCol w="1358511">
                  <a:extLst>
                    <a:ext uri="{9D8B030D-6E8A-4147-A177-3AD203B41FA5}">
                      <a16:colId xmlns:a16="http://schemas.microsoft.com/office/drawing/2014/main" val="225331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playlistID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imagePath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owner*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public*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creationDate*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9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Winter Wonder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Chill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with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this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2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Sanctuary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Jam!!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/images/summer-sanctuary.png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true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7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Cristall</a:t>
                      </a:r>
                      <a:r>
                        <a:rPr lang="de-DE" sz="1600" dirty="0"/>
                        <a:t> 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/images/cristall-clear.png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6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 Lot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Learn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Work </a:t>
                      </a:r>
                      <a:r>
                        <a:rPr lang="de-DE" sz="1600" dirty="0" err="1"/>
                        <a:t>this</a:t>
                      </a:r>
                      <a:r>
                        <a:rPr lang="de-DE" sz="1600" dirty="0"/>
                        <a:t> out!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/images/a-lot-to-learn.png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false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2020-06-04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070767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6AADBA06-E222-491E-97F7-FF176CD91001}"/>
              </a:ext>
            </a:extLst>
          </p:cNvPr>
          <p:cNvSpPr txBox="1"/>
          <p:nvPr/>
        </p:nvSpPr>
        <p:spPr>
          <a:xfrm>
            <a:off x="180000" y="6054978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Subscription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13">
            <a:extLst>
              <a:ext uri="{FF2B5EF4-FFF2-40B4-BE49-F238E27FC236}">
                <a16:creationId xmlns:a16="http://schemas.microsoft.com/office/drawing/2014/main" id="{9CC644FF-447C-4943-8933-43D96884E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31466"/>
              </p:ext>
            </p:extLst>
          </p:nvPr>
        </p:nvGraphicFramePr>
        <p:xfrm>
          <a:off x="180000" y="6578198"/>
          <a:ext cx="41634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17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20817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playlist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10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ECA63C30-E845-41CA-9078-CE50E6BE4297}"/>
              </a:ext>
            </a:extLst>
          </p:cNvPr>
          <p:cNvSpPr txBox="1"/>
          <p:nvPr/>
        </p:nvSpPr>
        <p:spPr>
          <a:xfrm>
            <a:off x="5018700" y="6054978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Friendship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50938111-F5C5-4EAD-91EC-E6E085836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08781"/>
              </p:ext>
            </p:extLst>
          </p:nvPr>
        </p:nvGraphicFramePr>
        <p:xfrm>
          <a:off x="5018701" y="6578198"/>
          <a:ext cx="5560401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53467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1853467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853467">
                  <a:extLst>
                    <a:ext uri="{9D8B030D-6E8A-4147-A177-3AD203B41FA5}">
                      <a16:colId xmlns:a16="http://schemas.microsoft.com/office/drawing/2014/main" val="1629586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requestor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responser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startDate*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3EC3640-BD2E-4947-8A8D-9DA6C3CD3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39067"/>
              </p:ext>
            </p:extLst>
          </p:nvPr>
        </p:nvGraphicFramePr>
        <p:xfrm>
          <a:off x="159579" y="3996033"/>
          <a:ext cx="124416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16374">
                  <a:extLst>
                    <a:ext uri="{9D8B030D-6E8A-4147-A177-3AD203B41FA5}">
                      <a16:colId xmlns:a16="http://schemas.microsoft.com/office/drawing/2014/main" val="3141902244"/>
                    </a:ext>
                  </a:extLst>
                </a:gridCol>
                <a:gridCol w="2816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22040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588449">
                  <a:extLst>
                    <a:ext uri="{9D8B030D-6E8A-4147-A177-3AD203B41FA5}">
                      <a16:colId xmlns:a16="http://schemas.microsoft.com/office/drawing/2014/main" val="259365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songID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duration*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filePath*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Something‘s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Gotta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Give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/images/somethings-gotta-give.mp3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You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Suck</a:t>
                      </a:r>
                      <a:r>
                        <a:rPr lang="de-DE" sz="1600" dirty="0"/>
                        <a:t> at 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/images/you-suck-at-love.mp3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Summer Paradise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/images/summer-paradise.mp3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ULTRAnumb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/images/ultranumb.mp3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War </a:t>
                      </a:r>
                      <a:r>
                        <a:rPr lang="de-DE" sz="1600" dirty="0" err="1"/>
                        <a:t>of</a:t>
                      </a:r>
                      <a:r>
                        <a:rPr lang="de-DE" sz="1600" dirty="0"/>
                        <a:t>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3:52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/images/war-of-changes.mp3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8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Something Just Like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/images/something-just-like-this.mp3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6206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AA8EDF4-AC31-4254-AEDC-1FB8E412F725}"/>
              </a:ext>
            </a:extLst>
          </p:cNvPr>
          <p:cNvSpPr txBox="1"/>
          <p:nvPr/>
        </p:nvSpPr>
        <p:spPr>
          <a:xfrm>
            <a:off x="159579" y="347281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Song</a:t>
            </a:r>
            <a:endParaRPr lang="de-DE" b="1" dirty="0">
              <a:latin typeface="+mj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5571691-08E5-4C6C-BA6B-40D783750B4E}"/>
              </a:ext>
            </a:extLst>
          </p:cNvPr>
          <p:cNvSpPr txBox="1"/>
          <p:nvPr/>
        </p:nvSpPr>
        <p:spPr>
          <a:xfrm>
            <a:off x="159579" y="180000"/>
            <a:ext cx="157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Favorite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13">
            <a:extLst>
              <a:ext uri="{FF2B5EF4-FFF2-40B4-BE49-F238E27FC236}">
                <a16:creationId xmlns:a16="http://schemas.microsoft.com/office/drawing/2014/main" id="{F6BF73D4-940F-4223-9D10-126D9024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16120"/>
              </p:ext>
            </p:extLst>
          </p:nvPr>
        </p:nvGraphicFramePr>
        <p:xfrm>
          <a:off x="180000" y="703220"/>
          <a:ext cx="416340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817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20817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 err="1"/>
                        <a:t>user</a:t>
                      </a:r>
                      <a:endParaRPr lang="de-DE" sz="160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910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EFD4F56-8223-4629-A887-DF87286F6701}"/>
              </a:ext>
            </a:extLst>
          </p:cNvPr>
          <p:cNvSpPr txBox="1"/>
          <p:nvPr/>
        </p:nvSpPr>
        <p:spPr>
          <a:xfrm>
            <a:off x="5018700" y="18000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PlaylistItem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CAE6991-F9BA-49D3-8337-85FEEEAB3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26596"/>
              </p:ext>
            </p:extLst>
          </p:nvPr>
        </p:nvGraphicFramePr>
        <p:xfrm>
          <a:off x="5018701" y="703220"/>
          <a:ext cx="6090576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9018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859809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392072">
                  <a:extLst>
                    <a:ext uri="{9D8B030D-6E8A-4147-A177-3AD203B41FA5}">
                      <a16:colId xmlns:a16="http://schemas.microsoft.com/office/drawing/2014/main" val="1629586551"/>
                    </a:ext>
                  </a:extLst>
                </a:gridCol>
                <a:gridCol w="2879677">
                  <a:extLst>
                    <a:ext uri="{9D8B030D-6E8A-4147-A177-3AD203B41FA5}">
                      <a16:colId xmlns:a16="http://schemas.microsoft.com/office/drawing/2014/main" val="356668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sequence*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addedOn*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2020-05-29 15:30:10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15:30:15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15:30:40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16:15:40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16:17:20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2020-05-29 16:20:00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4883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A2D953D-EE81-4123-BE37-847BDB0E2A9C}"/>
              </a:ext>
            </a:extLst>
          </p:cNvPr>
          <p:cNvSpPr txBox="1"/>
          <p:nvPr/>
        </p:nvSpPr>
        <p:spPr>
          <a:xfrm>
            <a:off x="159579" y="676562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Album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D1CD9FF-D798-44F6-A430-97F6E0ACC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60040"/>
              </p:ext>
            </p:extLst>
          </p:nvPr>
        </p:nvGraphicFramePr>
        <p:xfrm>
          <a:off x="159579" y="7288846"/>
          <a:ext cx="12441600" cy="1818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94622">
                  <a:extLst>
                    <a:ext uri="{9D8B030D-6E8A-4147-A177-3AD203B41FA5}">
                      <a16:colId xmlns:a16="http://schemas.microsoft.com/office/drawing/2014/main" val="3986736109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018275706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680695797"/>
                    </a:ext>
                  </a:extLst>
                </a:gridCol>
                <a:gridCol w="1259883">
                  <a:extLst>
                    <a:ext uri="{9D8B030D-6E8A-4147-A177-3AD203B41FA5}">
                      <a16:colId xmlns:a16="http://schemas.microsoft.com/office/drawing/2014/main" val="2951527605"/>
                    </a:ext>
                  </a:extLst>
                </a:gridCol>
                <a:gridCol w="4648395">
                  <a:extLst>
                    <a:ext uri="{9D8B030D-6E8A-4147-A177-3AD203B41FA5}">
                      <a16:colId xmlns:a16="http://schemas.microsoft.com/office/drawing/2014/main" val="2976607576"/>
                    </a:ext>
                  </a:extLst>
                </a:gridCol>
              </a:tblGrid>
              <a:tr h="266109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albumID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title*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year*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imagePath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6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Future Hearts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/images/future-hearts.png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5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Something Just Like 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/images/something-just-like-this.png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1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Get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Your</a:t>
                      </a:r>
                      <a:r>
                        <a:rPr lang="de-DE" sz="1600" dirty="0"/>
                        <a:t> Heart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/images/get-your-heart-on.png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6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End </a:t>
                      </a:r>
                      <a:r>
                        <a:rPr lang="de-DE" sz="1600" dirty="0" err="1"/>
                        <a:t>Is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Where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We</a:t>
                      </a:r>
                      <a:r>
                        <a:rPr lang="de-DE" sz="1600" dirty="0"/>
                        <a:t> 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/images/the-end-is-where-we-begin.png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10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9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294DF1A-FDCF-4349-9EDF-1ABCE9D4A265}"/>
              </a:ext>
            </a:extLst>
          </p:cNvPr>
          <p:cNvSpPr txBox="1"/>
          <p:nvPr/>
        </p:nvSpPr>
        <p:spPr>
          <a:xfrm>
            <a:off x="159579" y="180000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AlbumItem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13">
            <a:extLst>
              <a:ext uri="{FF2B5EF4-FFF2-40B4-BE49-F238E27FC236}">
                <a16:creationId xmlns:a16="http://schemas.microsoft.com/office/drawing/2014/main" id="{0162ED8F-2D40-4BE6-BB18-AFBCC26F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33344"/>
              </p:ext>
            </p:extLst>
          </p:nvPr>
        </p:nvGraphicFramePr>
        <p:xfrm>
          <a:off x="180000" y="703220"/>
          <a:ext cx="4163400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87800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  <a:gridCol w="1387800">
                  <a:extLst>
                    <a:ext uri="{9D8B030D-6E8A-4147-A177-3AD203B41FA5}">
                      <a16:colId xmlns:a16="http://schemas.microsoft.com/office/drawing/2014/main" val="3190173820"/>
                    </a:ext>
                  </a:extLst>
                </a:gridCol>
                <a:gridCol w="1387800">
                  <a:extLst>
                    <a:ext uri="{9D8B030D-6E8A-4147-A177-3AD203B41FA5}">
                      <a16:colId xmlns:a16="http://schemas.microsoft.com/office/drawing/2014/main" val="1399731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/>
                        <a:t>track*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1045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6C25954-7861-44F3-9A2F-587879078EEA}"/>
              </a:ext>
            </a:extLst>
          </p:cNvPr>
          <p:cNvSpPr txBox="1"/>
          <p:nvPr/>
        </p:nvSpPr>
        <p:spPr>
          <a:xfrm>
            <a:off x="5018700" y="18000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Genre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7F2BBC2-A072-4DC5-9C91-3D40BF53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57667"/>
              </p:ext>
            </p:extLst>
          </p:nvPr>
        </p:nvGraphicFramePr>
        <p:xfrm>
          <a:off x="5018700" y="703220"/>
          <a:ext cx="1204175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4175">
                  <a:extLst>
                    <a:ext uri="{9D8B030D-6E8A-4147-A177-3AD203B41FA5}">
                      <a16:colId xmlns:a16="http://schemas.microsoft.com/office/drawing/2014/main" val="1350365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0" u="sn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7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9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75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Electronic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36053"/>
                  </a:ext>
                </a:extLst>
              </a:tr>
            </a:tbl>
          </a:graphicData>
        </a:graphic>
      </p:graphicFrame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932D156D-B1CC-47FD-B62C-BDE4CCBC3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90824"/>
              </p:ext>
            </p:extLst>
          </p:nvPr>
        </p:nvGraphicFramePr>
        <p:xfrm>
          <a:off x="6898175" y="703220"/>
          <a:ext cx="5723426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61713">
                  <a:extLst>
                    <a:ext uri="{9D8B030D-6E8A-4147-A177-3AD203B41FA5}">
                      <a16:colId xmlns:a16="http://schemas.microsoft.com/office/drawing/2014/main" val="1654823127"/>
                    </a:ext>
                  </a:extLst>
                </a:gridCol>
                <a:gridCol w="2861713">
                  <a:extLst>
                    <a:ext uri="{9D8B030D-6E8A-4147-A177-3AD203B41FA5}">
                      <a16:colId xmlns:a16="http://schemas.microsoft.com/office/drawing/2014/main" val="377281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i="1" u="sng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68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Alternative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4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4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Pop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48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Electronic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286968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1CD423F-2CA0-4AB3-85F0-64F9D55052C0}"/>
              </a:ext>
            </a:extLst>
          </p:cNvPr>
          <p:cNvSpPr txBox="1"/>
          <p:nvPr/>
        </p:nvSpPr>
        <p:spPr>
          <a:xfrm>
            <a:off x="6898175" y="180000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MusicStyle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303E93-5BD6-4F4D-8E41-8F826B8928B9}"/>
              </a:ext>
            </a:extLst>
          </p:cNvPr>
          <p:cNvSpPr txBox="1"/>
          <p:nvPr/>
        </p:nvSpPr>
        <p:spPr>
          <a:xfrm>
            <a:off x="180000" y="3137619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Artist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2">
            <a:extLst>
              <a:ext uri="{FF2B5EF4-FFF2-40B4-BE49-F238E27FC236}">
                <a16:creationId xmlns:a16="http://schemas.microsoft.com/office/drawing/2014/main" id="{1E410A50-0A80-4BE9-9C46-82CE6926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89776"/>
              </p:ext>
            </p:extLst>
          </p:nvPr>
        </p:nvGraphicFramePr>
        <p:xfrm>
          <a:off x="180000" y="3660839"/>
          <a:ext cx="12441600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38411">
                  <a:extLst>
                    <a:ext uri="{9D8B030D-6E8A-4147-A177-3AD203B41FA5}">
                      <a16:colId xmlns:a16="http://schemas.microsoft.com/office/drawing/2014/main" val="145125657"/>
                    </a:ext>
                  </a:extLst>
                </a:gridCol>
                <a:gridCol w="4855989">
                  <a:extLst>
                    <a:ext uri="{9D8B030D-6E8A-4147-A177-3AD203B41FA5}">
                      <a16:colId xmlns:a16="http://schemas.microsoft.com/office/drawing/2014/main" val="1721043116"/>
                    </a:ext>
                  </a:extLst>
                </a:gridCol>
                <a:gridCol w="4147200">
                  <a:extLst>
                    <a:ext uri="{9D8B030D-6E8A-4147-A177-3AD203B41FA5}">
                      <a16:colId xmlns:a16="http://schemas.microsoft.com/office/drawing/2014/main" val="235914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imagePath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0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/images/all-time-low.png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Simple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/images/simple-plan.png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Thousand Foot Krutch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3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Blue Stahli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/images/the-chainsmokers.png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Lorem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ipsum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dolor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sit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amet</a:t>
                      </a:r>
                      <a:r>
                        <a:rPr lang="de-DE" sz="1600" dirty="0"/>
                        <a:t>, </a:t>
                      </a:r>
                      <a:r>
                        <a:rPr lang="de-DE" sz="1600" dirty="0" err="1"/>
                        <a:t>consetetur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sadipscing</a:t>
                      </a:r>
                      <a:r>
                        <a:rPr lang="de-DE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/images/coldplay.png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3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Alex Gaskarth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7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Jack Barakat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9915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C331C1C6-C066-4351-B123-12AB81FF75FF}"/>
              </a:ext>
            </a:extLst>
          </p:cNvPr>
          <p:cNvSpPr txBox="1"/>
          <p:nvPr/>
        </p:nvSpPr>
        <p:spPr>
          <a:xfrm>
            <a:off x="180000" y="720775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Interpreter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14E63071-6B97-4778-9C98-844A54AF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10470"/>
              </p:ext>
            </p:extLst>
          </p:nvPr>
        </p:nvGraphicFramePr>
        <p:xfrm>
          <a:off x="159579" y="7730978"/>
          <a:ext cx="60428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4292">
                  <a:extLst>
                    <a:ext uri="{9D8B030D-6E8A-4147-A177-3AD203B41FA5}">
                      <a16:colId xmlns:a16="http://schemas.microsoft.com/office/drawing/2014/main" val="3903697282"/>
                    </a:ext>
                  </a:extLst>
                </a:gridCol>
                <a:gridCol w="2014292">
                  <a:extLst>
                    <a:ext uri="{9D8B030D-6E8A-4147-A177-3AD203B41FA5}">
                      <a16:colId xmlns:a16="http://schemas.microsoft.com/office/drawing/2014/main" val="1325364905"/>
                    </a:ext>
                  </a:extLst>
                </a:gridCol>
                <a:gridCol w="2014292">
                  <a:extLst>
                    <a:ext uri="{9D8B030D-6E8A-4147-A177-3AD203B41FA5}">
                      <a16:colId xmlns:a16="http://schemas.microsoft.com/office/drawing/2014/main" val="362472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/>
                        <a:t>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7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82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28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3688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0424FE2E-9EE7-492E-A496-D4128ED677A4}"/>
              </a:ext>
            </a:extLst>
          </p:cNvPr>
          <p:cNvSpPr txBox="1"/>
          <p:nvPr/>
        </p:nvSpPr>
        <p:spPr>
          <a:xfrm>
            <a:off x="6898175" y="720775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Member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B2C77804-FE99-47E8-A2E5-AEF6E21B2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172566"/>
              </p:ext>
            </p:extLst>
          </p:nvPr>
        </p:nvGraphicFramePr>
        <p:xfrm>
          <a:off x="6898174" y="7730978"/>
          <a:ext cx="572342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61713">
                  <a:extLst>
                    <a:ext uri="{9D8B030D-6E8A-4147-A177-3AD203B41FA5}">
                      <a16:colId xmlns:a16="http://schemas.microsoft.com/office/drawing/2014/main" val="3423155805"/>
                    </a:ext>
                  </a:extLst>
                </a:gridCol>
                <a:gridCol w="2861713">
                  <a:extLst>
                    <a:ext uri="{9D8B030D-6E8A-4147-A177-3AD203B41FA5}">
                      <a16:colId xmlns:a16="http://schemas.microsoft.com/office/drawing/2014/main" val="3067377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26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Jack Barakat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8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All Time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Alex Gaskarth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8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C3D8972-4E4C-4D5A-BF18-66883998136C}"/>
              </a:ext>
            </a:extLst>
          </p:cNvPr>
          <p:cNvSpPr txBox="1"/>
          <p:nvPr/>
        </p:nvSpPr>
        <p:spPr>
          <a:xfrm>
            <a:off x="159579" y="180000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ArtistAlias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6E2E1F6-8075-48B0-9258-E6824E295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46352"/>
              </p:ext>
            </p:extLst>
          </p:nvPr>
        </p:nvGraphicFramePr>
        <p:xfrm>
          <a:off x="159578" y="3722234"/>
          <a:ext cx="535222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76111">
                  <a:extLst>
                    <a:ext uri="{9D8B030D-6E8A-4147-A177-3AD203B41FA5}">
                      <a16:colId xmlns:a16="http://schemas.microsoft.com/office/drawing/2014/main" val="1948559825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19003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1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1667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9E90521C-B0B0-47FB-9F7E-90E1A48D90B9}"/>
              </a:ext>
            </a:extLst>
          </p:cNvPr>
          <p:cNvSpPr txBox="1"/>
          <p:nvPr/>
        </p:nvSpPr>
        <p:spPr>
          <a:xfrm>
            <a:off x="159579" y="319901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Trebuchet MS" panose="020B0603020202020204" pitchFamily="34" charset="0"/>
              </a:rPr>
              <a:t>Collaboration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81A188C9-86F9-49E5-AB7E-FD7A7E263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92988"/>
              </p:ext>
            </p:extLst>
          </p:nvPr>
        </p:nvGraphicFramePr>
        <p:xfrm>
          <a:off x="159579" y="703220"/>
          <a:ext cx="5352222" cy="23103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76111">
                  <a:extLst>
                    <a:ext uri="{9D8B030D-6E8A-4147-A177-3AD203B41FA5}">
                      <a16:colId xmlns:a16="http://schemas.microsoft.com/office/drawing/2014/main" val="2586571249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260162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alias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0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Chain 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Chainsmoker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9866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20575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de-DE" sz="1600" dirty="0"/>
                        <a:t>老菸槍雙人組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2268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Cold 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4907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D661B21F-E537-4190-8D45-5C1E81F64278}"/>
              </a:ext>
            </a:extLst>
          </p:cNvPr>
          <p:cNvSpPr txBox="1"/>
          <p:nvPr/>
        </p:nvSpPr>
        <p:spPr>
          <a:xfrm>
            <a:off x="5925379" y="180000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Trebuchet MS" panose="020B0603020202020204" pitchFamily="34" charset="0"/>
              </a:rPr>
              <a:t>SocialMedia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8">
            <a:extLst>
              <a:ext uri="{FF2B5EF4-FFF2-40B4-BE49-F238E27FC236}">
                <a16:creationId xmlns:a16="http://schemas.microsoft.com/office/drawing/2014/main" id="{D8F0E862-5C56-4D13-8F71-69A8A9992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72191"/>
              </p:ext>
            </p:extLst>
          </p:nvPr>
        </p:nvGraphicFramePr>
        <p:xfrm>
          <a:off x="5925379" y="703220"/>
          <a:ext cx="6716642" cy="231038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43921">
                  <a:extLst>
                    <a:ext uri="{9D8B030D-6E8A-4147-A177-3AD203B41FA5}">
                      <a16:colId xmlns:a16="http://schemas.microsoft.com/office/drawing/2014/main" val="2586571249"/>
                    </a:ext>
                  </a:extLst>
                </a:gridCol>
                <a:gridCol w="4272721">
                  <a:extLst>
                    <a:ext uri="{9D8B030D-6E8A-4147-A177-3AD203B41FA5}">
                      <a16:colId xmlns:a16="http://schemas.microsoft.com/office/drawing/2014/main" val="260162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0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http://www.thechainsmokers.com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6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https://www.facebook.com/thechainsmokers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49866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http://twitter.com/thechainsmokers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20575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The Chainsmokers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http://www.instagram.com/thechainsmokers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22682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Coldplay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http://coldplay.com/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2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0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803</Words>
  <Application>Microsoft Office PowerPoint</Application>
  <PresentationFormat>A3-Papier (297 x 420 mm)</PresentationFormat>
  <Paragraphs>387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106</cp:revision>
  <dcterms:created xsi:type="dcterms:W3CDTF">2020-05-29T00:46:24Z</dcterms:created>
  <dcterms:modified xsi:type="dcterms:W3CDTF">2020-05-31T00:12:51Z</dcterms:modified>
</cp:coreProperties>
</file>