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22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24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022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29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59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52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20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027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80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612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55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07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43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170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9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5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84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60F6-850B-4036-AFCC-3B1062004AB9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462C-E2EF-475D-A7A9-192B8CB219E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3957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lZUFk3M2WI5bR4GxqCO4Dx37DZJsCKWNvUJM9darSo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8308" y="111247"/>
            <a:ext cx="8791575" cy="2387600"/>
          </a:xfrm>
        </p:spPr>
        <p:txBody>
          <a:bodyPr/>
          <a:lstStyle/>
          <a:p>
            <a:r>
              <a:rPr lang="uk-UA" dirty="0" smtClean="0"/>
              <a:t>Презентація на тему : </a:t>
            </a:r>
            <a:r>
              <a:rPr lang="uk-UA" dirty="0"/>
              <a:t>правила безпеки і етикету електронного листування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30" name="Picture 6" descr="Результат пошуку зображень за запитом &quot;електронне листуванн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67" y="3005259"/>
            <a:ext cx="5218359" cy="32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Результат пошуку зображень за запитом &quot;правила безпеки і етикету електронного листування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47" y="3122020"/>
            <a:ext cx="3668836" cy="30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06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4466" y="398710"/>
            <a:ext cx="9905998" cy="1478570"/>
          </a:xfrm>
        </p:spPr>
        <p:txBody>
          <a:bodyPr/>
          <a:lstStyle/>
          <a:p>
            <a:r>
              <a:rPr lang="uk-UA" dirty="0" smtClean="0"/>
              <a:t>Правила етикету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67789" y="1299918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Електронна пошта - засіб спілкування людей, тому вона передбачає дотримання певних правил ввічливості. Деякі з них не відрізняються від загальноприйнятих норм людського спілкування:    </a:t>
            </a:r>
            <a:endParaRPr lang="uk-UA" dirty="0"/>
          </a:p>
          <a:p>
            <a:pPr fontAlgn="base"/>
            <a:r>
              <a:rPr lang="uk-UA" dirty="0"/>
              <a:t>починати текст листа слід з привітання, завершувати підписом;            </a:t>
            </a:r>
          </a:p>
          <a:p>
            <a:pPr fontAlgn="base"/>
            <a:r>
              <a:rPr lang="uk-UA" dirty="0"/>
              <a:t>якщо звертаєтеся до людини, з якою ви особисто не знайомі, називайте себе;</a:t>
            </a:r>
          </a:p>
          <a:p>
            <a:pPr fontAlgn="base"/>
            <a:r>
              <a:rPr lang="uk-UA" dirty="0"/>
              <a:t>не </a:t>
            </a:r>
            <a:r>
              <a:rPr lang="uk-UA" dirty="0" err="1"/>
              <a:t>забудьте</a:t>
            </a:r>
            <a:r>
              <a:rPr lang="uk-UA" dirty="0"/>
              <a:t> вжити слова «будь ласка», якщо звертаєтеся до кого-небудь з проханням;</a:t>
            </a:r>
          </a:p>
          <a:p>
            <a:pPr fontAlgn="base"/>
            <a:r>
              <a:rPr lang="uk-UA" dirty="0"/>
              <a:t>подякуйте, якщо хтось допомагає вам;</a:t>
            </a:r>
          </a:p>
        </p:txBody>
      </p:sp>
      <p:pic>
        <p:nvPicPr>
          <p:cNvPr id="2050" name="Picture 2" descr="Результат пошуку зображень за запитом &quot;електронне листування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69" y="4545621"/>
            <a:ext cx="2974977" cy="223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6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4889" y="126938"/>
            <a:ext cx="10860088" cy="478796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 err="1"/>
              <a:t>слідкуйте</a:t>
            </a:r>
            <a:r>
              <a:rPr lang="ru-RU" dirty="0"/>
              <a:t> за тоном </a:t>
            </a:r>
            <a:r>
              <a:rPr lang="ru-RU" dirty="0" err="1"/>
              <a:t>вашого</a:t>
            </a:r>
            <a:r>
              <a:rPr lang="ru-RU" dirty="0"/>
              <a:t> листа, </a:t>
            </a:r>
            <a:r>
              <a:rPr lang="ru-RU" dirty="0" err="1"/>
              <a:t>намагайтеся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фраз,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стати причиною </a:t>
            </a:r>
            <a:r>
              <a:rPr lang="ru-RU" dirty="0" err="1"/>
              <a:t>конфлікту</a:t>
            </a:r>
            <a:r>
              <a:rPr lang="ru-RU" dirty="0"/>
              <a:t> на </a:t>
            </a:r>
            <a:r>
              <a:rPr lang="ru-RU" dirty="0" err="1"/>
              <a:t>релігійній</a:t>
            </a:r>
            <a:r>
              <a:rPr lang="ru-RU" dirty="0"/>
              <a:t>, </a:t>
            </a:r>
            <a:r>
              <a:rPr lang="ru-RU" dirty="0" err="1"/>
              <a:t>расовій</a:t>
            </a:r>
            <a:r>
              <a:rPr lang="ru-RU" dirty="0"/>
              <a:t>, </a:t>
            </a:r>
            <a:r>
              <a:rPr lang="ru-RU" dirty="0" err="1"/>
              <a:t>політичній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основі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неперевірені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без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їхнє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намагайтеся</a:t>
            </a:r>
            <a:r>
              <a:rPr lang="ru-RU" dirty="0"/>
              <a:t> не </a:t>
            </a:r>
            <a:r>
              <a:rPr lang="ru-RU" dirty="0" err="1"/>
              <a:t>допускати</a:t>
            </a:r>
            <a:r>
              <a:rPr lang="ru-RU" dirty="0"/>
              <a:t> </a:t>
            </a:r>
            <a:r>
              <a:rPr lang="ru-RU" dirty="0" err="1"/>
              <a:t>граматичних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використовуйте</a:t>
            </a:r>
            <a:r>
              <a:rPr lang="ru-RU" dirty="0"/>
              <a:t> 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орфографії</a:t>
            </a:r>
            <a:r>
              <a:rPr lang="ru-RU" dirty="0"/>
              <a:t>, </a:t>
            </a:r>
            <a:r>
              <a:rPr lang="ru-RU" dirty="0" err="1"/>
              <a:t>надані</a:t>
            </a:r>
            <a:r>
              <a:rPr lang="ru-RU" dirty="0"/>
              <a:t> </a:t>
            </a:r>
            <a:r>
              <a:rPr lang="ru-RU" dirty="0" err="1"/>
              <a:t>поштовою</a:t>
            </a:r>
            <a:r>
              <a:rPr lang="ru-RU" dirty="0"/>
              <a:t> службою.</a:t>
            </a:r>
          </a:p>
          <a:p>
            <a:pPr fontAlgn="base"/>
            <a:r>
              <a:rPr lang="ru-RU" dirty="0" err="1"/>
              <a:t>зазначайте</a:t>
            </a:r>
            <a:r>
              <a:rPr lang="ru-RU" dirty="0"/>
              <a:t> тему </a:t>
            </a:r>
            <a:r>
              <a:rPr lang="ru-RU" dirty="0" err="1"/>
              <a:t>свого</a:t>
            </a:r>
            <a:r>
              <a:rPr lang="ru-RU" dirty="0"/>
              <a:t> листа. Часто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орієнтується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на тему, коли </a:t>
            </a:r>
            <a:r>
              <a:rPr lang="ru-RU" dirty="0" err="1"/>
              <a:t>переглядає</a:t>
            </a:r>
            <a:r>
              <a:rPr lang="ru-RU" dirty="0"/>
              <a:t> </a:t>
            </a:r>
            <a:r>
              <a:rPr lang="ru-RU" dirty="0" err="1"/>
              <a:t>пошту</a:t>
            </a:r>
            <a:r>
              <a:rPr lang="ru-RU" dirty="0"/>
              <a:t> та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листи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сервера;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пишіть</a:t>
            </a:r>
            <a:r>
              <a:rPr lang="ru-RU" dirty="0"/>
              <a:t> увесь текст листа великими </a:t>
            </a:r>
            <a:r>
              <a:rPr lang="ru-RU" dirty="0" err="1"/>
              <a:t>літерами</a:t>
            </a:r>
            <a:r>
              <a:rPr lang="ru-RU" dirty="0"/>
              <a:t> -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читати</a:t>
            </a:r>
            <a:endParaRPr lang="ru-RU" dirty="0"/>
          </a:p>
          <a:p>
            <a:pPr fontAlgn="base"/>
            <a:r>
              <a:rPr lang="ru-RU" dirty="0"/>
              <a:t>не </a:t>
            </a:r>
            <a:r>
              <a:rPr lang="ru-RU" dirty="0" err="1"/>
              <a:t>зловживайте</a:t>
            </a:r>
            <a:r>
              <a:rPr lang="ru-RU" dirty="0"/>
              <a:t> </a:t>
            </a:r>
            <a:r>
              <a:rPr lang="ru-RU" dirty="0" err="1"/>
              <a:t>позначкою</a:t>
            </a:r>
            <a:r>
              <a:rPr lang="ru-RU" dirty="0"/>
              <a:t> </a:t>
            </a:r>
            <a:r>
              <a:rPr lang="ru-RU" dirty="0" err="1"/>
              <a:t>високої</a:t>
            </a:r>
            <a:r>
              <a:rPr lang="ru-RU" dirty="0"/>
              <a:t> </a:t>
            </a:r>
            <a:r>
              <a:rPr lang="ru-RU" dirty="0" err="1"/>
              <a:t>важливості</a:t>
            </a:r>
            <a:r>
              <a:rPr lang="ru-RU" dirty="0"/>
              <a:t> листа;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оголошень</a:t>
            </a:r>
            <a:r>
              <a:rPr lang="ru-RU" dirty="0"/>
              <a:t> і </a:t>
            </a:r>
            <a:r>
              <a:rPr lang="ru-RU" dirty="0" err="1"/>
              <a:t>реклами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вони не є предметом </a:t>
            </a:r>
            <a:r>
              <a:rPr lang="ru-RU" dirty="0" err="1"/>
              <a:t>обговорення</a:t>
            </a:r>
            <a:r>
              <a:rPr lang="ru-RU" dirty="0"/>
              <a:t>;</a:t>
            </a:r>
          </a:p>
          <a:p>
            <a:endParaRPr lang="uk-UA" dirty="0"/>
          </a:p>
        </p:txBody>
      </p:sp>
      <p:pic>
        <p:nvPicPr>
          <p:cNvPr id="3074" name="Picture 2" descr="Результат пошуку зображень за запитом &quot;граматичні помил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67" y="4387360"/>
            <a:ext cx="2701925" cy="23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Результат пошуку зображень за запитом &quot;граматичні помилк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34" y="45928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075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35904" y="183294"/>
            <a:ext cx="9905999" cy="3541714"/>
          </a:xfrm>
        </p:spPr>
        <p:txBody>
          <a:bodyPr/>
          <a:lstStyle/>
          <a:p>
            <a:pPr fontAlgn="base"/>
            <a:r>
              <a:rPr lang="uk-UA" dirty="0"/>
              <a:t>включайте до повідомлення цитати з листа, на який відповідаєте якщо ви посилаєтеся на деякі слова співрозмовника;</a:t>
            </a:r>
          </a:p>
          <a:p>
            <a:pPr fontAlgn="base"/>
            <a:r>
              <a:rPr lang="uk-UA" dirty="0"/>
              <a:t>не </a:t>
            </a:r>
            <a:r>
              <a:rPr lang="uk-UA" dirty="0" err="1"/>
              <a:t>додавайте</a:t>
            </a:r>
            <a:r>
              <a:rPr lang="uk-UA" dirty="0"/>
              <a:t> без потреби прикріплення до листа, це суттєво впливає на його розмір. За можливості стискайте файли, що прикріплюються. використовуючи програми-</a:t>
            </a:r>
            <a:r>
              <a:rPr lang="uk-UA" dirty="0" err="1"/>
              <a:t>архіватори</a:t>
            </a:r>
            <a:r>
              <a:rPr lang="uk-UA" dirty="0"/>
              <a:t>. Повідомляйте адресата, як: файли додаєте до листа, оскільки часто через прикріплені файли розповсюджуються комп'ютерні віруси</a:t>
            </a:r>
          </a:p>
          <a:p>
            <a:endParaRPr lang="uk-UA" dirty="0"/>
          </a:p>
        </p:txBody>
      </p:sp>
      <p:pic>
        <p:nvPicPr>
          <p:cNvPr id="4100" name="Picture 4" descr="Результат пошуку зображень за запитом &quot;вірус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8" y="3817084"/>
            <a:ext cx="3429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зультат пошуку зображень за запитом &quot;вірус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2" y="3575359"/>
            <a:ext cx="5583737" cy="29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9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Передавати</a:t>
            </a:r>
            <a:r>
              <a:rPr lang="ru-RU" dirty="0"/>
              <a:t> </a:t>
            </a:r>
            <a:r>
              <a:rPr lang="ru-RU" dirty="0" err="1"/>
              <a:t>міміку</a:t>
            </a:r>
            <a:r>
              <a:rPr lang="ru-RU" dirty="0"/>
              <a:t> та жести, </a:t>
            </a:r>
            <a:r>
              <a:rPr lang="ru-RU" dirty="0" err="1"/>
              <a:t>допоможуть</a:t>
            </a:r>
            <a:r>
              <a:rPr lang="ru-RU" dirty="0"/>
              <a:t> </a:t>
            </a:r>
            <a:r>
              <a:rPr lang="ru-RU" dirty="0" err="1"/>
              <a:t>виразити</a:t>
            </a:r>
            <a:r>
              <a:rPr lang="ru-RU" dirty="0"/>
              <a:t> смайлики.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124" name="Picture 4" descr="Результат пошуку зображень за запитом &quot;смайли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8" y="2097087"/>
            <a:ext cx="3020034" cy="30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ьтат пошуку зображень за запитом &quot;смайлик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75" y="1702104"/>
            <a:ext cx="5619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06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Виконав </a:t>
            </a:r>
            <a:r>
              <a:rPr lang="uk-UA" dirty="0" err="1" smtClean="0"/>
              <a:t>Кобля</a:t>
            </a:r>
            <a:r>
              <a:rPr lang="uk-UA" dirty="0" smtClean="0"/>
              <a:t> </a:t>
            </a:r>
            <a:r>
              <a:rPr lang="uk-UA" dirty="0" err="1" smtClean="0"/>
              <a:t>олександр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354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hlinkClick r:id="rId2"/>
              </a:rPr>
              <a:t>джерело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11836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19</TotalTime>
  <Words>157</Words>
  <Application>Microsoft Office PowerPoint</Application>
  <PresentationFormat>Широкий екран</PresentationFormat>
  <Paragraphs>19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Схема</vt:lpstr>
      <vt:lpstr>Презентація на тему : правила безпеки і етикету електронного листування</vt:lpstr>
      <vt:lpstr>Правила етикету</vt:lpstr>
      <vt:lpstr>Презентація PowerPoint</vt:lpstr>
      <vt:lpstr>Презентація PowerPoint</vt:lpstr>
      <vt:lpstr>Передавати міміку та жести, допоможуть виразити смайлики.  </vt:lpstr>
      <vt:lpstr>Виконав Кобля олександр</vt:lpstr>
      <vt:lpstr>джерело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 : правила безпеки і етикету електронного листування</dc:title>
  <dc:creator>student</dc:creator>
  <cp:lastModifiedBy>student</cp:lastModifiedBy>
  <cp:revision>3</cp:revision>
  <dcterms:created xsi:type="dcterms:W3CDTF">2017-02-10T09:39:35Z</dcterms:created>
  <dcterms:modified xsi:type="dcterms:W3CDTF">2017-02-10T09:58:45Z</dcterms:modified>
</cp:coreProperties>
</file>