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A582B1-A739-4F8B-A07E-D6E0A8D357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F6"/>
    <a:srgbClr val="6F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829F-1A5A-40BB-AD59-80C9581F9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8C9E4-17F2-48FE-A1F3-7956458E4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9A20-F3A0-4BD5-B438-326FAA7D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BA64-629F-488E-94A6-77D5DE9F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06-E5AA-4DB7-96AB-A9133F43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B27A-889A-4BCB-A0EA-22372EAF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25FFB-3BDF-474D-915E-BB6967632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D3AA-1ABC-4FBC-A5BC-B1EEA5A7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51C1-181C-44C8-9186-6940110A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37E6A-C627-4BB6-8B75-9601AF4E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5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1DF42-2A8B-478D-89BB-6964873AF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21559-FBCD-4BDC-AE42-E45D6D8A9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48280-E9BC-4BFF-8161-4100EC91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B6BF-F4B3-42CC-88C2-C0862A25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6EC5-216E-49D2-ADC4-85B67116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E29-3475-44E3-B2CF-AAADE019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72B3-0877-4433-ABC3-317257DC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79BCA-0AE8-471C-92D0-FC2FCAE4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D4CE-9D2D-43E0-88E7-4F397461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6BB7-F0C2-4BE5-A9FA-D4CB28B8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6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34C6-BA72-4172-A1D0-9C66B162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F17E-BE66-44FA-8027-F6ADABA0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74FC-297E-43BB-A5A4-DB47A938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176E-14B2-4873-8A19-1574778F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6B278-1CC1-42D8-A57B-BB339CD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0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59A6-F06D-4382-BF18-77646F15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7C16-0F37-4544-85E3-4CC85BF4A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08C42-CA0D-4FBF-8256-34D9D112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8C606-AE80-4A4C-84B7-1B55BD67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9638C-EB3B-4A4D-A467-C248A82B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DB8B-C317-4EA0-8670-B742800A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D11C-FE0F-4ACE-8F7C-C4CE1119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803F6-0B5A-4425-A6ED-4D94F2E3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AF399-6EFF-4639-8C84-B0A3E0C83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4B0F9-7324-43CE-82C2-8D532DDD0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A9FC9-401A-4A26-914F-EA6549014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2310A-C024-48D4-A80B-89F6F391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2BB69-71C4-407D-BDCA-15784872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53CF-5C19-4042-813A-FEAC45C3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2C20-AB6A-481A-B7FA-18C0BD2F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ADEC9-8613-4291-A4D7-F0685A7F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387A9-C7FC-4488-990F-5D267C0F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8D256-B3D1-43D3-B054-0EAD83D3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4C8B3-AA10-4087-AA32-4A4F4D14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37D52-8E85-4F83-AFE2-10D17CD5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BD6B4-2BF4-46DB-85A7-65ACFED7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3FEE-3430-4B10-9641-9A77DBB4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C2C3-6513-40D8-ADEB-14CA5690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AFA13-D3E9-45B4-9093-601B6145B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268D6-DA36-423E-9AAF-D14D983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C72A-BBF4-404F-83CC-69E12E87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FBFC8-4D23-4201-838B-4FCAE381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7965-871F-47A6-9519-6376F6FB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1B460-A4FA-4E8F-81C5-7EBB3C99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9F336-512A-48A7-9416-12F70E31E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F4542-2C02-433A-97E0-65B5BB34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C6C7-1017-45E7-94FB-D93570F50A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1D57-2737-4B3B-A890-346A0372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0AC35-E35A-4B85-909B-86F7E6C1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4E1D9-D843-4D30-8F6A-E7BB4C69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73A2C-E29F-47EE-8C8E-B1AC58513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064F-EF48-42B3-AC9C-731E6C27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C6C7-1017-45E7-94FB-D93570F50A8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1D1F-87CE-4258-BEFA-F209914C4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76D0-7707-45FC-995C-08C00B68A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BA1C-8E28-4EFC-8605-2287F123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9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3C4BBCB-F62F-4E6E-B999-5571B610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3350" y="-133350"/>
            <a:ext cx="12515850" cy="7110588"/>
          </a:xfrm>
          <a:prstGeom prst="rect">
            <a:avLst/>
          </a:prstGeom>
          <a:ln>
            <a:gradFill>
              <a:gsLst>
                <a:gs pos="0">
                  <a:srgbClr val="1212F6"/>
                </a:gs>
                <a:gs pos="0">
                  <a:srgbClr val="7030A0"/>
                </a:gs>
              </a:gsLst>
              <a:lin ang="5400000" scaled="1"/>
            </a:gra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0C0522-93BE-47EA-AFFF-724515F3969D}"/>
              </a:ext>
            </a:extLst>
          </p:cNvPr>
          <p:cNvSpPr txBox="1"/>
          <p:nvPr/>
        </p:nvSpPr>
        <p:spPr>
          <a:xfrm>
            <a:off x="281730" y="1001424"/>
            <a:ext cx="6830291" cy="830997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Microsoft JhengHei UI" panose="020B0604030504040204" pitchFamily="34" charset="-120"/>
              </a:rPr>
              <a:t>2S-SUPREME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5C792-54DC-4348-8215-028BD9099DDC}"/>
              </a:ext>
            </a:extLst>
          </p:cNvPr>
          <p:cNvSpPr txBox="1"/>
          <p:nvPr/>
        </p:nvSpPr>
        <p:spPr>
          <a:xfrm>
            <a:off x="4223658" y="6560457"/>
            <a:ext cx="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B0C05-D194-4B4C-979D-0F718200A274}"/>
              </a:ext>
            </a:extLst>
          </p:cNvPr>
          <p:cNvSpPr txBox="1"/>
          <p:nvPr/>
        </p:nvSpPr>
        <p:spPr>
          <a:xfrm>
            <a:off x="8466993" y="5175463"/>
            <a:ext cx="4245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1212F6">
                      <a:alpha val="95000"/>
                    </a:srgb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Date – 09th December 2023</a:t>
            </a:r>
          </a:p>
          <a:p>
            <a:r>
              <a:rPr lang="en-US" sz="2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1212F6">
                      <a:alpha val="95000"/>
                    </a:srgb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Time – 09:30 am, Saturday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E4133-3ED5-4D6C-83F9-718FF3876845}"/>
              </a:ext>
            </a:extLst>
          </p:cNvPr>
          <p:cNvSpPr txBox="1"/>
          <p:nvPr/>
        </p:nvSpPr>
        <p:spPr>
          <a:xfrm>
            <a:off x="1218586" y="3148667"/>
            <a:ext cx="1025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Ringbearer" panose="0202060205030B020303" pitchFamily="18" charset="0"/>
              </a:rPr>
              <a:t>Discover The Ultimate Genius…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B6C93-4452-49CC-91EF-34F0CDEA0A62}"/>
              </a:ext>
            </a:extLst>
          </p:cNvPr>
          <p:cNvSpPr txBox="1"/>
          <p:nvPr/>
        </p:nvSpPr>
        <p:spPr>
          <a:xfrm>
            <a:off x="158839" y="5175463"/>
            <a:ext cx="873829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effectLst>
                  <a:glow rad="12700">
                    <a:schemeClr val="bg1">
                      <a:alpha val="95000"/>
                    </a:schemeClr>
                  </a:glow>
                </a:effectLst>
                <a:latin typeface="Mael" panose="00000400000000000000" pitchFamily="2" charset="0"/>
                <a:cs typeface="Lucida Sans Unicode" panose="020B0602030504020204" pitchFamily="34" charset="0"/>
              </a:rPr>
              <a:t>Speaker: </a:t>
            </a:r>
            <a:r>
              <a:rPr lang="en-US" sz="2400" dirty="0" err="1">
                <a:solidFill>
                  <a:srgbClr val="FFFF00"/>
                </a:solidFill>
                <a:effectLst>
                  <a:glow rad="12700">
                    <a:schemeClr val="bg1">
                      <a:alpha val="95000"/>
                    </a:schemeClr>
                  </a:glow>
                </a:effectLst>
                <a:latin typeface="Mael" panose="00000400000000000000" pitchFamily="2" charset="0"/>
                <a:cs typeface="Lucida Sans Unicode" panose="020B0602030504020204" pitchFamily="34" charset="0"/>
              </a:rPr>
              <a:t>K.Loknath</a:t>
            </a:r>
            <a:r>
              <a:rPr lang="en-US" sz="2400" dirty="0">
                <a:solidFill>
                  <a:srgbClr val="FFFF00"/>
                </a:solidFill>
                <a:effectLst>
                  <a:glow rad="12700">
                    <a:schemeClr val="bg1">
                      <a:alpha val="95000"/>
                    </a:schemeClr>
                  </a:glow>
                </a:effectLst>
                <a:latin typeface="Mael" panose="00000400000000000000" pitchFamily="2" charset="0"/>
                <a:cs typeface="Lucida Sans Unicode" panose="020B0602030504020204" pitchFamily="34" charset="0"/>
              </a:rPr>
              <a:t> Reddy</a:t>
            </a:r>
            <a:endParaRPr lang="en-US" sz="2000" dirty="0">
              <a:solidFill>
                <a:srgbClr val="FFFF00"/>
              </a:solidFill>
              <a:effectLst>
                <a:glow rad="12700">
                  <a:schemeClr val="bg1">
                    <a:alpha val="95000"/>
                  </a:schemeClr>
                </a:glow>
              </a:effectLst>
              <a:latin typeface="Mael" panose="00000400000000000000" pitchFamily="2" charset="0"/>
              <a:cs typeface="Lucida Sans Unicode" panose="020B0602030504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00"/>
                </a:solidFill>
                <a:effectLst/>
                <a:latin typeface="Mael" panose="00000400000000000000" pitchFamily="2" charset="0"/>
              </a:rPr>
              <a:t>👉B. tech from SV University ,Tirupati</a:t>
            </a:r>
            <a:endParaRPr lang="en-IN" sz="800" b="0" dirty="0">
              <a:effectLst/>
              <a:latin typeface="Mael" panose="00000400000000000000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00"/>
                </a:solidFill>
                <a:effectLst/>
                <a:latin typeface="Mael" panose="00000400000000000000" pitchFamily="2" charset="0"/>
              </a:rPr>
              <a:t>👉Working as Software Engineer in INFOSYS Technology, Chennai</a:t>
            </a:r>
            <a:endParaRPr lang="en-IN" sz="800" b="0" dirty="0">
              <a:effectLst/>
              <a:latin typeface="Mael" panose="00000400000000000000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00"/>
                </a:solidFill>
                <a:effectLst/>
                <a:latin typeface="Mael" panose="00000400000000000000" pitchFamily="2" charset="0"/>
              </a:rPr>
              <a:t>👉Mentor for IIT Tirupati Students</a:t>
            </a:r>
            <a:endParaRPr lang="en-IN" sz="800" b="0" dirty="0">
              <a:effectLst/>
              <a:latin typeface="Mael" panose="00000400000000000000" pitchFamily="2" charset="0"/>
            </a:endParaRPr>
          </a:p>
          <a:p>
            <a:endParaRPr lang="en-US" sz="800" dirty="0">
              <a:solidFill>
                <a:srgbClr val="FFFF00"/>
              </a:solidFill>
              <a:effectLst>
                <a:glow rad="12700">
                  <a:schemeClr val="bg1">
                    <a:alpha val="95000"/>
                  </a:schemeClr>
                </a:glow>
              </a:effectLst>
              <a:latin typeface="Mael" panose="00000400000000000000" pitchFamily="2" charset="0"/>
              <a:cs typeface="Lucida Sans Unicode" panose="020B0602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14391" r="18914" b="25503"/>
          <a:stretch/>
        </p:blipFill>
        <p:spPr>
          <a:xfrm>
            <a:off x="7867143" y="5333057"/>
            <a:ext cx="489004" cy="5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245</TotalTime>
  <Words>48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Mael</vt:lpstr>
      <vt:lpstr>Ringbearer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R MANJUNATH</dc:creator>
  <cp:lastModifiedBy>12003012 Harshavardhan Naidu</cp:lastModifiedBy>
  <cp:revision>34</cp:revision>
  <dcterms:created xsi:type="dcterms:W3CDTF">2021-03-18T10:51:51Z</dcterms:created>
  <dcterms:modified xsi:type="dcterms:W3CDTF">2023-12-08T11:39:21Z</dcterms:modified>
</cp:coreProperties>
</file>