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21CF-A82D-4D37-8383-FC20E2EA2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F07BB-BBF1-4DAA-817B-52D4EF52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BC4D-35AA-4AAD-80C2-DC59C8EC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E593E-A74B-4293-ADDB-A2B902A7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B24-329D-411E-994E-1C12609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0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8268-E88F-45F0-A88E-3F0344FC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DD576-051E-4365-BF45-8025F07B3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76A62-0799-4138-A0A0-7BA7A89C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625E-B16A-429B-B70F-4180A2C0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3E72C-8483-44E4-8F05-7C5DEECC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20315-84E8-4506-ADF7-A01CC9B1A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A186F-E534-4676-B34A-0F349D54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13765-A127-4FB4-816C-80268181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BB02-0241-43A1-8A60-1BC6C92B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6BEA-2E33-4873-8FD4-1835E227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7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78D8-162B-4935-AA52-1108249D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0657-8380-4274-A2FA-0F4F42FF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8552-98D8-4B65-AF75-F6E73E22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1C09-0E30-440E-9E75-AD6CAA29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875CF-72C8-4F04-883B-BB567A0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139-98DA-431D-96C9-F4262F7D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A09E-EB96-4AE3-82AE-9ED88585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26A6-1F4C-4463-AC80-E2A8E50C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B1D3-A3B5-422C-8E05-54D1EDAB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A2998-4628-4081-B86A-5430C23B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6812-D2D9-4E6F-8564-AE8DEA34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88B2-C584-452D-8253-92529E188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25BA9-8197-42D9-8355-20AB244A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4BBF9-D5CC-4507-A5A7-7D18C31C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19D6F-1210-4343-B7EB-65CDC1D7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96E5-F7B2-4481-911A-C7480381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8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19D4-1BEA-4C85-8CB9-2DEFB002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B2C74-645F-4A15-A9D3-16A773CA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C5934-C8F0-48E4-A17B-1FCB68D6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38A9B-AA9E-4477-B0B5-46F0DE9C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E0128-03CC-4AE9-BFB6-9B163BD6B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0F56F-3254-4E6A-AD10-734BF2BA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82E4B-F7F0-42BD-974D-EABC6A37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BBE3A-EFDE-41FB-AAFA-14C77F09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B9C1-61F5-4E92-9AEE-D48C1A98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BC9BE-7897-46E0-8C98-D8178929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A5E5-4630-4BE7-8435-4DE5BCFE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047FA-507E-4DA8-AEF8-369967C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4001D-1705-4993-8BA6-F5FE35AD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08C3-C143-413A-8194-46A289B8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E9B76-BFAA-4E26-897D-D3548961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8211-2DC9-44F9-9891-6094354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51AE6-1735-4D4F-9347-B09E1D14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9CEEF-7A2F-441A-B3F8-BC79EE323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006E-8CDB-48D0-B7CF-7E236057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7385A-99B3-4038-A285-2DEB4F0B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544E3-8D9A-420A-A901-E5E24E8C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37CE-1D0F-465F-8693-2880FF82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22519-3CF3-4F76-9EEB-D34EB405A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C0268-ADFC-4471-AAC3-97A61419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6B97A-C2BC-46D3-9C11-E529F61B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67307-44F0-4213-A171-60510F98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3F5BC-50C9-4652-A486-88DDA46B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45E69-70C8-403B-941B-CAE9D8A1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54CCE-03D8-46BD-A58C-D159CC57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72D3-5493-4F99-B7CD-70866C4BE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9E37E-C418-408C-A180-887C6ACF44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BD6A-3AC4-492F-9B3A-2200065B9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E68F-1E80-4EC5-B185-F75267F9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DD88-DDC7-4982-9FAD-69C6E3CB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7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7726-9CC3-4162-8931-109E598C0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14260-1EF4-477C-B5AD-908245F41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FB245-5D9A-4497-BB68-6B4281ADE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6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0E7C6-F374-4FC0-B752-629834AD20C3}"/>
              </a:ext>
            </a:extLst>
          </p:cNvPr>
          <p:cNvSpPr txBox="1"/>
          <p:nvPr/>
        </p:nvSpPr>
        <p:spPr>
          <a:xfrm>
            <a:off x="1989221" y="1052631"/>
            <a:ext cx="86787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Ringbearer" panose="0202060205030B020303" pitchFamily="18" charset="0"/>
              </a:rPr>
              <a:t>Discover</a:t>
            </a:r>
          </a:p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Ringbearer" panose="0202060205030B020303" pitchFamily="18" charset="0"/>
              </a:rPr>
              <a:t>Manual Of Life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A3760-E8DB-4469-98A5-59E5B4192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6" y="2316163"/>
            <a:ext cx="2534050" cy="1816866"/>
          </a:xfrm>
          <a:prstGeom prst="rect">
            <a:avLst/>
          </a:prstGeom>
          <a:ln>
            <a:noFill/>
          </a:ln>
          <a:effectLst>
            <a:glow rad="279400">
              <a:schemeClr val="accent4">
                <a:satMod val="175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654EDB-984A-40B0-8FEB-AC4A0C6D0044}"/>
              </a:ext>
            </a:extLst>
          </p:cNvPr>
          <p:cNvSpPr txBox="1"/>
          <p:nvPr/>
        </p:nvSpPr>
        <p:spPr>
          <a:xfrm>
            <a:off x="4837471" y="2898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A195AD-D7D0-4D52-894F-1E970822E916}"/>
              </a:ext>
            </a:extLst>
          </p:cNvPr>
          <p:cNvSpPr txBox="1"/>
          <p:nvPr/>
        </p:nvSpPr>
        <p:spPr>
          <a:xfrm>
            <a:off x="5022202" y="21090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cme" panose="0200070605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" t="64974" r="3439" b="2328"/>
          <a:stretch/>
        </p:blipFill>
        <p:spPr>
          <a:xfrm>
            <a:off x="4229357" y="3602038"/>
            <a:ext cx="4590988" cy="17767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52665" y="3040670"/>
            <a:ext cx="576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glow rad="114300">
                    <a:schemeClr val="tx1"/>
                  </a:glow>
                </a:effectLst>
              </a:rPr>
              <a:t>Access Truth Beyond Defects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1297" y="5021716"/>
            <a:ext cx="65528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glow rad="127000">
                    <a:schemeClr val="bg1"/>
                  </a:glow>
                </a:effectLst>
                <a:latin typeface="Berlin Sans FB Demi" panose="020E0802020502020306" pitchFamily="34" charset="0"/>
              </a:rPr>
              <a:t>Speaker</a:t>
            </a:r>
            <a:endParaRPr lang="en-IN" sz="2800" dirty="0">
              <a:effectLst>
                <a:glow rad="127000">
                  <a:schemeClr val="bg1"/>
                </a:glow>
              </a:effectLst>
              <a:latin typeface="Berlin Sans FB Demi" panose="020E0802020502020306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effectLst>
                  <a:glow rad="127000">
                    <a:schemeClr val="accent2">
                      <a:lumMod val="50000"/>
                    </a:schemeClr>
                  </a:glow>
                </a:effectLst>
                <a:latin typeface="Berlin Sans FB Demi" panose="020E0802020502020306" pitchFamily="34" charset="0"/>
              </a:rPr>
              <a:t>Mr. K </a:t>
            </a:r>
            <a:r>
              <a:rPr lang="en-IN" sz="2800" dirty="0" err="1">
                <a:solidFill>
                  <a:schemeClr val="bg1"/>
                </a:solidFill>
                <a:effectLst>
                  <a:glow rad="127000">
                    <a:schemeClr val="accent2">
                      <a:lumMod val="50000"/>
                    </a:schemeClr>
                  </a:glow>
                </a:effectLst>
                <a:latin typeface="Berlin Sans FB Demi" panose="020E0802020502020306" pitchFamily="34" charset="0"/>
              </a:rPr>
              <a:t>Loknath</a:t>
            </a:r>
            <a:r>
              <a:rPr lang="en-IN" sz="2800" dirty="0">
                <a:solidFill>
                  <a:schemeClr val="bg1"/>
                </a:solidFill>
                <a:effectLst>
                  <a:glow rad="127000">
                    <a:schemeClr val="accent2">
                      <a:lumMod val="50000"/>
                    </a:schemeClr>
                  </a:glow>
                </a:effectLst>
                <a:latin typeface="Berlin Sans FB Demi" panose="020E0802020502020306" pitchFamily="34" charset="0"/>
              </a:rPr>
              <a:t> Reddy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FFFF00"/>
                </a:solidFill>
                <a:effectLst/>
                <a:latin typeface="Berlin Sans FB" panose="020E0602020502020306" pitchFamily="34" charset="0"/>
                <a:cs typeface="Raavi" panose="020B0502040204020203" pitchFamily="34" charset="0"/>
              </a:rPr>
              <a:t>👉</a:t>
            </a:r>
            <a:r>
              <a:rPr lang="en-IN" b="0" i="0" u="none" strike="noStrike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2">
                      <a:lumMod val="50000"/>
                    </a:schemeClr>
                  </a:glow>
                </a:effectLst>
                <a:latin typeface="Berlin Sans FB" panose="020E0602020502020306" pitchFamily="34" charset="0"/>
                <a:cs typeface="Raavi" panose="020B0502040204020203" pitchFamily="34" charset="0"/>
              </a:rPr>
              <a:t>B. Tech from SV University ,Tirupati</a:t>
            </a:r>
            <a:endParaRPr lang="en-IN" sz="800" b="0" dirty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2">
                    <a:lumMod val="50000"/>
                  </a:schemeClr>
                </a:glow>
              </a:effectLst>
              <a:latin typeface="Berlin Sans FB" panose="020E0602020502020306" pitchFamily="34" charset="0"/>
              <a:cs typeface="Raavi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Berlin Sans FB" panose="020E0602020502020306" pitchFamily="34" charset="0"/>
                <a:cs typeface="Raavi" panose="020B0502040204020203" pitchFamily="34" charset="0"/>
              </a:rPr>
              <a:t>👉</a:t>
            </a:r>
            <a:r>
              <a:rPr lang="en-IN" b="0" i="0" u="none" strike="noStrike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2">
                      <a:lumMod val="50000"/>
                    </a:schemeClr>
                  </a:glow>
                </a:effectLst>
                <a:latin typeface="Berlin Sans FB" panose="020E0602020502020306" pitchFamily="34" charset="0"/>
                <a:cs typeface="Raavi" panose="020B0502040204020203" pitchFamily="34" charset="0"/>
              </a:rPr>
              <a:t>Working as Software Engineer in INFOSYS Technology, Chennai</a:t>
            </a:r>
            <a:endParaRPr lang="en-IN" sz="800" b="0" dirty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2">
                    <a:lumMod val="50000"/>
                  </a:schemeClr>
                </a:glow>
              </a:effectLst>
              <a:latin typeface="Berlin Sans FB" panose="020E0602020502020306" pitchFamily="34" charset="0"/>
              <a:cs typeface="Raavi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Berlin Sans FB" panose="020E0602020502020306" pitchFamily="34" charset="0"/>
                <a:cs typeface="Raavi" panose="020B0502040204020203" pitchFamily="34" charset="0"/>
              </a:rPr>
              <a:t>👉</a:t>
            </a:r>
            <a:r>
              <a:rPr lang="en-IN" b="0" i="0" u="none" strike="noStrike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2">
                      <a:lumMod val="50000"/>
                    </a:schemeClr>
                  </a:glow>
                </a:effectLst>
                <a:latin typeface="Berlin Sans FB" panose="020E0602020502020306" pitchFamily="34" charset="0"/>
                <a:cs typeface="Raavi" panose="020B0502040204020203" pitchFamily="34" charset="0"/>
              </a:rPr>
              <a:t>Mentor for IIT Tirupati Students</a:t>
            </a:r>
            <a:endParaRPr lang="en-IN" sz="800" b="0" dirty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2">
                    <a:lumMod val="50000"/>
                  </a:schemeClr>
                </a:glow>
              </a:effectLst>
              <a:latin typeface="Berlin Sans FB" panose="020E0602020502020306" pitchFamily="34" charset="0"/>
              <a:cs typeface="Raavi" panose="020B0502040204020203" pitchFamily="34" charset="0"/>
            </a:endParaRPr>
          </a:p>
          <a:p>
            <a:endParaRPr lang="en-IN" sz="2800" dirty="0">
              <a:solidFill>
                <a:schemeClr val="bg1"/>
              </a:solidFill>
              <a:effectLst>
                <a:glow rad="127000">
                  <a:schemeClr val="accent2">
                    <a:lumMod val="50000"/>
                  </a:schemeClr>
                </a:glo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71316" y="59662"/>
            <a:ext cx="4649368" cy="75097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3S - </a:t>
            </a:r>
            <a:r>
              <a:rPr lang="en-US" sz="40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Samarkan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Scripture</a:t>
            </a:r>
            <a:endParaRPr lang="en-US" sz="32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Bradley Gratis" panose="03020802030008000000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97407" y="5641898"/>
            <a:ext cx="3423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10160">
                  <a:noFill/>
                  <a:prstDash val="solid"/>
                </a:ln>
                <a:effectLst>
                  <a:glow rad="1651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PhagsPa" panose="020B0502040204020203" pitchFamily="34" charset="0"/>
              </a:rPr>
              <a:t>DATE:- </a:t>
            </a:r>
            <a:r>
              <a:rPr lang="en-US" sz="2000" b="1" spc="100" dirty="0">
                <a:ln w="10160">
                  <a:noFill/>
                  <a:prstDash val="solid"/>
                </a:ln>
                <a:effectLst>
                  <a:glow rad="1651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PhagsPa" panose="020B0502040204020203" pitchFamily="34" charset="0"/>
              </a:rPr>
              <a:t>10</a:t>
            </a:r>
            <a:r>
              <a:rPr lang="en-US" sz="2000" b="1" spc="100" baseline="30000" dirty="0">
                <a:ln w="10160">
                  <a:noFill/>
                  <a:prstDash val="solid"/>
                </a:ln>
                <a:effectLst>
                  <a:glow rad="1651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PhagsPa" panose="020B0502040204020203" pitchFamily="34" charset="0"/>
              </a:rPr>
              <a:t>th</a:t>
            </a:r>
            <a:r>
              <a:rPr lang="en-US" sz="2000" b="1" dirty="0">
                <a:ln w="10160">
                  <a:noFill/>
                  <a:prstDash val="solid"/>
                </a:ln>
                <a:effectLst>
                  <a:glow rad="1651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PhagsPa" panose="020B0502040204020203" pitchFamily="34" charset="0"/>
              </a:rPr>
              <a:t> Dec  </a:t>
            </a:r>
          </a:p>
          <a:p>
            <a:r>
              <a:rPr lang="en-US" sz="2000" b="1" dirty="0">
                <a:ln w="10160">
                  <a:noFill/>
                  <a:prstDash val="solid"/>
                </a:ln>
                <a:effectLst>
                  <a:glow rad="165100">
                    <a:schemeClr val="bg1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PhagsPa" panose="020B0502040204020203" pitchFamily="34" charset="0"/>
              </a:rPr>
              <a:t>TIME- 09:30 AM, Sunday.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60" t="10994" r="19021" b="15555"/>
          <a:stretch/>
        </p:blipFill>
        <p:spPr>
          <a:xfrm>
            <a:off x="8268118" y="5687096"/>
            <a:ext cx="629289" cy="6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Acme</vt:lpstr>
      <vt:lpstr>Algerian</vt:lpstr>
      <vt:lpstr>Arial</vt:lpstr>
      <vt:lpstr>Berlin Sans FB</vt:lpstr>
      <vt:lpstr>Berlin Sans FB Demi</vt:lpstr>
      <vt:lpstr>Bradley Gratis</vt:lpstr>
      <vt:lpstr>Calibri</vt:lpstr>
      <vt:lpstr>Calibri Light</vt:lpstr>
      <vt:lpstr>Microsoft PhagsPa</vt:lpstr>
      <vt:lpstr>Ringbearer</vt:lpstr>
      <vt:lpstr>Samarkan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R MANJUNATH</dc:creator>
  <cp:lastModifiedBy>12003012 Harshavardhan Naidu</cp:lastModifiedBy>
  <cp:revision>30</cp:revision>
  <dcterms:created xsi:type="dcterms:W3CDTF">2021-03-27T11:48:14Z</dcterms:created>
  <dcterms:modified xsi:type="dcterms:W3CDTF">2023-12-09T10:06:03Z</dcterms:modified>
</cp:coreProperties>
</file>