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6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1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8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87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9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9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D02B-AE40-4A2B-8B2A-BBF579FA6918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2D08-2991-4D49-8DA3-73CCD0B8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3E9DA44D-3B96-4CE0-A639-D3BFC5BAA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00213" cy="10800160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7AE6F9AB-32AA-4F74-9628-27A888C98995}"/>
              </a:ext>
            </a:extLst>
          </p:cNvPr>
          <p:cNvSpPr txBox="1">
            <a:spLocks/>
          </p:cNvSpPr>
          <p:nvPr/>
        </p:nvSpPr>
        <p:spPr>
          <a:xfrm>
            <a:off x="1440647" y="-267743"/>
            <a:ext cx="12311807" cy="2363275"/>
          </a:xfrm>
          <a:prstGeom prst="rect">
            <a:avLst/>
          </a:prstGeom>
          <a:noFill/>
        </p:spPr>
        <p:txBody>
          <a:bodyPr vert="horz" wrap="square" lIns="192918" tIns="96456" rIns="192918" bIns="96456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800" dirty="0">
                <a:solidFill>
                  <a:schemeClr val="accent1"/>
                </a:solidFill>
                <a:effectLst>
                  <a:glow rad="177800">
                    <a:schemeClr val="bg1"/>
                  </a:glow>
                </a:effectLst>
                <a:latin typeface="Ravenscroft" pitchFamily="2" charset="0"/>
                <a:ea typeface="Calibri" panose="020F0502020204030204" pitchFamily="34" charset="0"/>
                <a:cs typeface="Gang Wolfik" panose="00000400000000000000" pitchFamily="2" charset="-79"/>
              </a:rPr>
              <a:t>Discover Lasting Solution</a:t>
            </a:r>
            <a:endParaRPr lang="en-US" sz="3600" dirty="0">
              <a:solidFill>
                <a:schemeClr val="accent1"/>
              </a:solidFill>
              <a:effectLst>
                <a:glow rad="177800">
                  <a:schemeClr val="bg1"/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6F791-4105-4D8E-B7B2-30375C147A96}"/>
              </a:ext>
            </a:extLst>
          </p:cNvPr>
          <p:cNvSpPr txBox="1"/>
          <p:nvPr/>
        </p:nvSpPr>
        <p:spPr>
          <a:xfrm>
            <a:off x="101108" y="2004975"/>
            <a:ext cx="6300462" cy="182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rgbClr val="FF0000"/>
                </a:solidFill>
                <a:effectLst>
                  <a:glow rad="139700">
                    <a:schemeClr val="tx1"/>
                  </a:glow>
                </a:effectLst>
                <a:latin typeface="Green Fuz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Temporary Stop-Gap Material Solutions</a:t>
            </a:r>
            <a:endParaRPr lang="en-US" sz="5400" dirty="0">
              <a:solidFill>
                <a:srgbClr val="FF0000"/>
              </a:solidFill>
              <a:effectLst>
                <a:glow rad="139700">
                  <a:schemeClr val="tx1"/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FA84E-140B-48CA-889E-1547DEB01BF8}"/>
              </a:ext>
            </a:extLst>
          </p:cNvPr>
          <p:cNvSpPr txBox="1"/>
          <p:nvPr/>
        </p:nvSpPr>
        <p:spPr>
          <a:xfrm>
            <a:off x="9258565" y="1976823"/>
            <a:ext cx="5409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136" dirty="0">
                <a:ln w="0">
                  <a:noFill/>
                </a:ln>
                <a:solidFill>
                  <a:srgbClr val="00B050"/>
                </a:solidFill>
                <a:effectLst>
                  <a:glow rad="228600">
                    <a:schemeClr val="bg1"/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rnivalee Freakshow" panose="02000000000000000000" pitchFamily="2" charset="0"/>
              </a:rPr>
              <a:t>Perfect Lasting Vedic Solutions</a:t>
            </a:r>
            <a:endParaRPr lang="en-IN" sz="6000" b="1" spc="136" dirty="0">
              <a:ln w="0">
                <a:noFill/>
              </a:ln>
              <a:solidFill>
                <a:srgbClr val="00B050"/>
              </a:solidFill>
              <a:effectLst>
                <a:glow rad="228600">
                  <a:schemeClr val="bg1"/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rnivalee Freakshow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76CA5-7D38-4FE6-AB20-1F0779549CB2}"/>
              </a:ext>
            </a:extLst>
          </p:cNvPr>
          <p:cNvSpPr txBox="1"/>
          <p:nvPr/>
        </p:nvSpPr>
        <p:spPr>
          <a:xfrm>
            <a:off x="9510145" y="8225401"/>
            <a:ext cx="5441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>
                  <a:noFill/>
                </a:ln>
                <a:effectLst>
                  <a:glow rad="2540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DATE : 16</a:t>
            </a:r>
            <a:r>
              <a:rPr lang="en-US" sz="2400" baseline="30000" dirty="0">
                <a:ln w="0">
                  <a:noFill/>
                </a:ln>
                <a:effectLst>
                  <a:glow rad="2540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</a:t>
            </a:r>
            <a:r>
              <a:rPr lang="en-US" sz="2400" dirty="0">
                <a:ln w="0">
                  <a:noFill/>
                </a:ln>
                <a:effectLst>
                  <a:glow rad="2540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December,  2023</a:t>
            </a:r>
          </a:p>
          <a:p>
            <a:r>
              <a:rPr lang="en-US" sz="2400" dirty="0">
                <a:ln w="0">
                  <a:noFill/>
                </a:ln>
                <a:effectLst>
                  <a:glow rad="2540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TIME : 09:30 AM, Sat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47056D-92CD-4196-A1C1-0588E0DF09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45" y="8105794"/>
            <a:ext cx="1070210" cy="107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93147C-AED1-49E8-A4F4-0AE63C303E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3420" y="3245141"/>
            <a:ext cx="1272282" cy="538531"/>
          </a:xfrm>
          <a:prstGeom prst="rect">
            <a:avLst/>
          </a:prstGeom>
          <a:effectLst>
            <a:glow rad="114300">
              <a:srgbClr val="FF0000"/>
            </a:glo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0D62FE-947D-44C4-877E-4BAFC25893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9754" r="-4747" b="5975"/>
          <a:stretch/>
        </p:blipFill>
        <p:spPr>
          <a:xfrm flipH="1">
            <a:off x="365507" y="4903716"/>
            <a:ext cx="3154075" cy="30756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B27842-01C8-45B7-9236-A41563FA35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9000" l="7506" r="95843">
                        <a14:foregroundMark x1="28868" y1="95538" x2="87298" y2="99000"/>
                        <a14:foregroundMark x1="92494" y1="95538" x2="91570" y2="80538"/>
                        <a14:foregroundMark x1="91570" y1="80538" x2="85566" y2="69231"/>
                        <a14:foregroundMark x1="6467" y1="68077" x2="7621" y2="53154"/>
                        <a14:foregroundMark x1="7621" y1="53154" x2="16744" y2="52615"/>
                        <a14:foregroundMark x1="95843" y1="97308" x2="92494" y2="85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32441" y="4875949"/>
            <a:ext cx="2023814" cy="3122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53EBC1-D53F-4A98-A7DF-083993E5903E}"/>
              </a:ext>
            </a:extLst>
          </p:cNvPr>
          <p:cNvSpPr txBox="1"/>
          <p:nvPr/>
        </p:nvSpPr>
        <p:spPr>
          <a:xfrm>
            <a:off x="1256711" y="4218618"/>
            <a:ext cx="1310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>
                    <a:srgbClr val="FFFF00"/>
                  </a:glow>
                </a:effectLst>
              </a:rPr>
              <a:t>How to put full stop to the REAL Problems of Life?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4E10BF-2C24-4929-9D07-A1E2B45B8127}"/>
              </a:ext>
            </a:extLst>
          </p:cNvPr>
          <p:cNvSpPr txBox="1"/>
          <p:nvPr/>
        </p:nvSpPr>
        <p:spPr>
          <a:xfrm>
            <a:off x="320923" y="7963791"/>
            <a:ext cx="340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</a:rPr>
              <a:t>Keynote Speaker: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2E093-BD87-420E-A32D-B5287E9C2D7C}"/>
              </a:ext>
            </a:extLst>
          </p:cNvPr>
          <p:cNvSpPr txBox="1"/>
          <p:nvPr/>
        </p:nvSpPr>
        <p:spPr>
          <a:xfrm>
            <a:off x="101108" y="8545946"/>
            <a:ext cx="82153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K. Loknath Reddy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FFFF00"/>
                </a:solidFill>
                <a:effectLst/>
                <a:latin typeface="Berlin Sans FB" panose="020E0602020502020306" pitchFamily="34" charset="0"/>
                <a:cs typeface="Raavi" panose="020B0502040204020203" pitchFamily="34" charset="0"/>
              </a:rPr>
              <a:t>👉</a:t>
            </a:r>
            <a:r>
              <a:rPr lang="en-IN" sz="2400" b="0" i="0" u="none" strike="noStrike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2">
                      <a:lumMod val="50000"/>
                    </a:schemeClr>
                  </a:glow>
                </a:effectLst>
                <a:latin typeface="Berlin Sans FB" panose="020E0602020502020306" pitchFamily="34" charset="0"/>
                <a:cs typeface="Raavi" panose="020B0502040204020203" pitchFamily="34" charset="0"/>
              </a:rPr>
              <a:t>B. Tech from SV University ,Tirupati</a:t>
            </a:r>
            <a:endParaRPr lang="en-IN" sz="1000" b="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2">
                    <a:lumMod val="50000"/>
                  </a:schemeClr>
                </a:glow>
              </a:effectLst>
              <a:latin typeface="Berlin Sans FB" panose="020E0602020502020306" pitchFamily="34" charset="0"/>
              <a:cs typeface="Raavi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Berlin Sans FB" panose="020E0602020502020306" pitchFamily="34" charset="0"/>
                <a:cs typeface="Raavi" panose="020B0502040204020203" pitchFamily="34" charset="0"/>
              </a:rPr>
              <a:t>👉</a:t>
            </a:r>
            <a:r>
              <a:rPr lang="en-IN" sz="2400" b="0" i="0" u="none" strike="noStrike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2">
                      <a:lumMod val="50000"/>
                    </a:schemeClr>
                  </a:glow>
                </a:effectLst>
                <a:latin typeface="Berlin Sans FB" panose="020E0602020502020306" pitchFamily="34" charset="0"/>
                <a:cs typeface="Raavi" panose="020B0502040204020203" pitchFamily="34" charset="0"/>
              </a:rPr>
              <a:t>Working as Software Engineer in INFOSYS Technology, Chennai</a:t>
            </a:r>
            <a:endParaRPr lang="en-IN" sz="1000" b="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2">
                    <a:lumMod val="50000"/>
                  </a:schemeClr>
                </a:glow>
              </a:effectLst>
              <a:latin typeface="Berlin Sans FB" panose="020E0602020502020306" pitchFamily="34" charset="0"/>
              <a:cs typeface="Raavi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Berlin Sans FB" panose="020E0602020502020306" pitchFamily="34" charset="0"/>
                <a:cs typeface="Raavi" panose="020B0502040204020203" pitchFamily="34" charset="0"/>
              </a:rPr>
              <a:t>👉</a:t>
            </a:r>
            <a:r>
              <a:rPr lang="en-IN" sz="2400" b="0" i="0" u="none" strike="noStrike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2">
                      <a:lumMod val="50000"/>
                    </a:schemeClr>
                  </a:glow>
                </a:effectLst>
                <a:latin typeface="Berlin Sans FB" panose="020E0602020502020306" pitchFamily="34" charset="0"/>
                <a:cs typeface="Raavi" panose="020B0502040204020203" pitchFamily="34" charset="0"/>
              </a:rPr>
              <a:t>Mentor for IIT Tirupati Students</a:t>
            </a:r>
            <a:endParaRPr lang="en-IN" sz="1000" b="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2">
                    <a:lumMod val="50000"/>
                  </a:schemeClr>
                </a:glow>
              </a:effectLst>
              <a:latin typeface="Berlin Sans FB" panose="020E0602020502020306" pitchFamily="34" charset="0"/>
              <a:cs typeface="Raavi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8A3760-E8DB-4469-98A5-59E5B41928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17" y="2068936"/>
            <a:ext cx="1716888" cy="810589"/>
          </a:xfrm>
          <a:prstGeom prst="rect">
            <a:avLst/>
          </a:prstGeom>
          <a:ln>
            <a:noFill/>
          </a:ln>
          <a:effectLst>
            <a:glow>
              <a:schemeClr val="bg1"/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4954820"/>
            <a:ext cx="1928078" cy="1111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719" b="90000" l="938" r="98906">
                        <a14:foregroundMark x1="38281" y1="72656" x2="38281" y2="72656"/>
                        <a14:foregroundMark x1="53906" y1="39219" x2="63125" y2="43438"/>
                        <a14:foregroundMark x1="56719" y1="66719" x2="52188" y2="66719"/>
                        <a14:foregroundMark x1="73906" y1="68906" x2="71719" y2="6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4" t="25586" r="5196" b="19206"/>
          <a:stretch/>
        </p:blipFill>
        <p:spPr>
          <a:xfrm>
            <a:off x="5724975" y="5174202"/>
            <a:ext cx="714731" cy="4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3D87-A4FF-464D-B3D1-FEC56A21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92CD-9B85-4074-A995-D825F55FC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7"/>
            <a:ext cx="14400213" cy="10800160"/>
          </a:xfrm>
        </p:spPr>
      </p:pic>
    </p:spTree>
    <p:extLst>
      <p:ext uri="{BB962C8B-B14F-4D97-AF65-F5344CB8AC3E}">
        <p14:creationId xmlns:p14="http://schemas.microsoft.com/office/powerpoint/2010/main" val="321147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65C6287-8C8A-45B4-8191-5D793EC4E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8" y="844062"/>
            <a:ext cx="14404211" cy="99557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B5DB66-692D-4F7F-A074-C79D5440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46" y="-445476"/>
            <a:ext cx="15825299" cy="188832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BBF95CD-6FB5-4915-8A46-AF67B8886356}"/>
              </a:ext>
            </a:extLst>
          </p:cNvPr>
          <p:cNvSpPr/>
          <p:nvPr/>
        </p:nvSpPr>
        <p:spPr>
          <a:xfrm>
            <a:off x="6185615" y="3173787"/>
            <a:ext cx="2535303" cy="606643"/>
          </a:xfrm>
          <a:prstGeom prst="rect">
            <a:avLst/>
          </a:prstGeom>
          <a:solidFill>
            <a:srgbClr val="2B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D84436-1704-40B8-9D27-F7283E009DDD}"/>
              </a:ext>
            </a:extLst>
          </p:cNvPr>
          <p:cNvSpPr/>
          <p:nvPr/>
        </p:nvSpPr>
        <p:spPr>
          <a:xfrm>
            <a:off x="7898737" y="3271596"/>
            <a:ext cx="779101" cy="606643"/>
          </a:xfrm>
          <a:prstGeom prst="rect">
            <a:avLst/>
          </a:prstGeom>
          <a:solidFill>
            <a:srgbClr val="2B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54BAEC-F8C3-4B64-A858-C745E3E8BD73}"/>
              </a:ext>
            </a:extLst>
          </p:cNvPr>
          <p:cNvSpPr/>
          <p:nvPr/>
        </p:nvSpPr>
        <p:spPr>
          <a:xfrm>
            <a:off x="6037940" y="2106598"/>
            <a:ext cx="779101" cy="606643"/>
          </a:xfrm>
          <a:prstGeom prst="rect">
            <a:avLst/>
          </a:prstGeom>
          <a:solidFill>
            <a:srgbClr val="2B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055B3A-7B21-40A3-AC1D-4403FFF05C0C}"/>
              </a:ext>
            </a:extLst>
          </p:cNvPr>
          <p:cNvSpPr/>
          <p:nvPr/>
        </p:nvSpPr>
        <p:spPr>
          <a:xfrm>
            <a:off x="6674165" y="2257087"/>
            <a:ext cx="1870395" cy="553963"/>
          </a:xfrm>
          <a:prstGeom prst="rect">
            <a:avLst/>
          </a:prstGeom>
          <a:solidFill>
            <a:srgbClr val="2B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A797438-4546-4B9F-9E9D-AF86213844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46785" y="5641963"/>
            <a:ext cx="1667357" cy="1414284"/>
          </a:xfrm>
          <a:prstGeom prst="rect">
            <a:avLst/>
          </a:prstGeom>
          <a:effectLst>
            <a:glow rad="355600">
              <a:srgbClr val="92D050"/>
            </a:glow>
          </a:effectLst>
        </p:spPr>
      </p:pic>
    </p:spTree>
    <p:extLst>
      <p:ext uri="{BB962C8B-B14F-4D97-AF65-F5344CB8AC3E}">
        <p14:creationId xmlns:p14="http://schemas.microsoft.com/office/powerpoint/2010/main" val="29311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67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Berlin Sans FB</vt:lpstr>
      <vt:lpstr>Calibri</vt:lpstr>
      <vt:lpstr>Calibri Light</vt:lpstr>
      <vt:lpstr>Carnivalee Freakshow</vt:lpstr>
      <vt:lpstr>Green Fuz</vt:lpstr>
      <vt:lpstr>Ravenscroft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 Yerri Swammy</dc:creator>
  <cp:lastModifiedBy>12003012 Harshavardhan Naidu</cp:lastModifiedBy>
  <cp:revision>20</cp:revision>
  <dcterms:created xsi:type="dcterms:W3CDTF">2021-04-04T11:37:42Z</dcterms:created>
  <dcterms:modified xsi:type="dcterms:W3CDTF">2023-12-15T16:16:57Z</dcterms:modified>
</cp:coreProperties>
</file>