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93F2"/>
    <a:srgbClr val="91CDF7"/>
    <a:srgbClr val="3E81E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5020" autoAdjust="0"/>
  </p:normalViewPr>
  <p:slideViewPr>
    <p:cSldViewPr snapToGrid="0">
      <p:cViewPr varScale="1">
        <p:scale>
          <a:sx n="75" d="100"/>
          <a:sy n="75" d="100"/>
        </p:scale>
        <p:origin x="13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a Yerri Swammy" userId="c06451ee6df5d4c0" providerId="LiveId" clId="{1FCDA1A4-DB67-4B11-A2CB-FD6D05B5D84C}"/>
    <pc:docChg chg="undo custSel addSld delSld modSld">
      <pc:chgData name="Bana Yerri Swammy" userId="c06451ee6df5d4c0" providerId="LiveId" clId="{1FCDA1A4-DB67-4B11-A2CB-FD6D05B5D84C}" dt="2021-04-07T12:13:13.407" v="571" actId="47"/>
      <pc:docMkLst>
        <pc:docMk/>
      </pc:docMkLst>
      <pc:sldChg chg="del">
        <pc:chgData name="Bana Yerri Swammy" userId="c06451ee6df5d4c0" providerId="LiveId" clId="{1FCDA1A4-DB67-4B11-A2CB-FD6D05B5D84C}" dt="2021-04-07T12:13:09.723" v="569" actId="47"/>
        <pc:sldMkLst>
          <pc:docMk/>
          <pc:sldMk cId="2077422916" sldId="258"/>
        </pc:sldMkLst>
      </pc:sldChg>
      <pc:sldChg chg="del">
        <pc:chgData name="Bana Yerri Swammy" userId="c06451ee6df5d4c0" providerId="LiveId" clId="{1FCDA1A4-DB67-4B11-A2CB-FD6D05B5D84C}" dt="2021-04-07T12:13:07.796" v="568" actId="47"/>
        <pc:sldMkLst>
          <pc:docMk/>
          <pc:sldMk cId="2189779641" sldId="259"/>
        </pc:sldMkLst>
      </pc:sldChg>
      <pc:sldChg chg="del">
        <pc:chgData name="Bana Yerri Swammy" userId="c06451ee6df5d4c0" providerId="LiveId" clId="{1FCDA1A4-DB67-4B11-A2CB-FD6D05B5D84C}" dt="2021-04-07T12:13:06.137" v="567" actId="47"/>
        <pc:sldMkLst>
          <pc:docMk/>
          <pc:sldMk cId="3481825039" sldId="260"/>
        </pc:sldMkLst>
      </pc:sldChg>
      <pc:sldChg chg="del">
        <pc:chgData name="Bana Yerri Swammy" userId="c06451ee6df5d4c0" providerId="LiveId" clId="{1FCDA1A4-DB67-4B11-A2CB-FD6D05B5D84C}" dt="2021-04-07T12:13:04.230" v="566" actId="47"/>
        <pc:sldMkLst>
          <pc:docMk/>
          <pc:sldMk cId="1750099676" sldId="261"/>
        </pc:sldMkLst>
      </pc:sldChg>
      <pc:sldChg chg="del">
        <pc:chgData name="Bana Yerri Swammy" userId="c06451ee6df5d4c0" providerId="LiveId" clId="{1FCDA1A4-DB67-4B11-A2CB-FD6D05B5D84C}" dt="2021-04-07T12:13:02.566" v="565" actId="47"/>
        <pc:sldMkLst>
          <pc:docMk/>
          <pc:sldMk cId="1757213383" sldId="262"/>
        </pc:sldMkLst>
      </pc:sldChg>
      <pc:sldChg chg="addSp modSp del">
        <pc:chgData name="Bana Yerri Swammy" userId="c06451ee6df5d4c0" providerId="LiveId" clId="{1FCDA1A4-DB67-4B11-A2CB-FD6D05B5D84C}" dt="2021-04-07T12:12:59.792" v="564" actId="47"/>
        <pc:sldMkLst>
          <pc:docMk/>
          <pc:sldMk cId="451888383" sldId="263"/>
        </pc:sldMkLst>
        <pc:spChg chg="add mod">
          <ac:chgData name="Bana Yerri Swammy" userId="c06451ee6df5d4c0" providerId="LiveId" clId="{1FCDA1A4-DB67-4B11-A2CB-FD6D05B5D84C}" dt="2021-04-07T12:10:43.508" v="552"/>
          <ac:spMkLst>
            <pc:docMk/>
            <pc:sldMk cId="451888383" sldId="263"/>
            <ac:spMk id="4" creationId="{05890A19-E482-4900-974A-0D4D061B4CEC}"/>
          </ac:spMkLst>
        </pc:spChg>
      </pc:sldChg>
      <pc:sldChg chg="addSp delSp modSp mod">
        <pc:chgData name="Bana Yerri Swammy" userId="c06451ee6df5d4c0" providerId="LiveId" clId="{1FCDA1A4-DB67-4B11-A2CB-FD6D05B5D84C}" dt="2021-04-07T12:12:53.690" v="563" actId="1076"/>
        <pc:sldMkLst>
          <pc:docMk/>
          <pc:sldMk cId="3387682706" sldId="264"/>
        </pc:sldMkLst>
        <pc:spChg chg="del">
          <ac:chgData name="Bana Yerri Swammy" userId="c06451ee6df5d4c0" providerId="LiveId" clId="{1FCDA1A4-DB67-4B11-A2CB-FD6D05B5D84C}" dt="2021-04-07T10:52:52.491" v="19" actId="21"/>
          <ac:spMkLst>
            <pc:docMk/>
            <pc:sldMk cId="3387682706" sldId="264"/>
            <ac:spMk id="11" creationId="{3C062B2D-C71D-4E7F-B52A-ECE6E9E68A1F}"/>
          </ac:spMkLst>
        </pc:spChg>
        <pc:spChg chg="mod">
          <ac:chgData name="Bana Yerri Swammy" userId="c06451ee6df5d4c0" providerId="LiveId" clId="{1FCDA1A4-DB67-4B11-A2CB-FD6D05B5D84C}" dt="2021-04-07T11:03:09.012" v="111" actId="1076"/>
          <ac:spMkLst>
            <pc:docMk/>
            <pc:sldMk cId="3387682706" sldId="264"/>
            <ac:spMk id="15" creationId="{43223931-9C1F-4852-B920-369A2580AA19}"/>
          </ac:spMkLst>
        </pc:spChg>
        <pc:spChg chg="mod">
          <ac:chgData name="Bana Yerri Swammy" userId="c06451ee6df5d4c0" providerId="LiveId" clId="{1FCDA1A4-DB67-4B11-A2CB-FD6D05B5D84C}" dt="2021-04-07T10:51:40.699" v="1" actId="20577"/>
          <ac:spMkLst>
            <pc:docMk/>
            <pc:sldMk cId="3387682706" sldId="264"/>
            <ac:spMk id="16" creationId="{BBB8BB65-A265-4643-BDD8-EB04CF4FACE1}"/>
          </ac:spMkLst>
        </pc:spChg>
        <pc:spChg chg="add mod">
          <ac:chgData name="Bana Yerri Swammy" userId="c06451ee6df5d4c0" providerId="LiveId" clId="{1FCDA1A4-DB67-4B11-A2CB-FD6D05B5D84C}" dt="2021-04-07T11:43:34.056" v="429" actId="1076"/>
          <ac:spMkLst>
            <pc:docMk/>
            <pc:sldMk cId="3387682706" sldId="264"/>
            <ac:spMk id="18" creationId="{4D9401D7-4CA8-48FC-83A8-657C7A39A5B8}"/>
          </ac:spMkLst>
        </pc:spChg>
        <pc:spChg chg="add del mod">
          <ac:chgData name="Bana Yerri Swammy" userId="c06451ee6df5d4c0" providerId="LiveId" clId="{1FCDA1A4-DB67-4B11-A2CB-FD6D05B5D84C}" dt="2021-04-07T12:10:39.565" v="551" actId="21"/>
          <ac:spMkLst>
            <pc:docMk/>
            <pc:sldMk cId="3387682706" sldId="264"/>
            <ac:spMk id="19" creationId="{86DF302C-B4BB-4371-9A47-F6AF143AD764}"/>
          </ac:spMkLst>
        </pc:spChg>
        <pc:spChg chg="add mod">
          <ac:chgData name="Bana Yerri Swammy" userId="c06451ee6df5d4c0" providerId="LiveId" clId="{1FCDA1A4-DB67-4B11-A2CB-FD6D05B5D84C}" dt="2021-04-07T12:12:36.224" v="561" actId="1076"/>
          <ac:spMkLst>
            <pc:docMk/>
            <pc:sldMk cId="3387682706" sldId="264"/>
            <ac:spMk id="20" creationId="{1DF9D6DD-36D2-4936-8144-ECDCD5367DF1}"/>
          </ac:spMkLst>
        </pc:spChg>
        <pc:spChg chg="add del mod">
          <ac:chgData name="Bana Yerri Swammy" userId="c06451ee6df5d4c0" providerId="LiveId" clId="{1FCDA1A4-DB67-4B11-A2CB-FD6D05B5D84C}" dt="2021-04-07T11:59:11.155" v="538" actId="478"/>
          <ac:spMkLst>
            <pc:docMk/>
            <pc:sldMk cId="3387682706" sldId="264"/>
            <ac:spMk id="21" creationId="{1EFA2E71-E5A6-4860-9FBA-A71BD71A0E56}"/>
          </ac:spMkLst>
        </pc:spChg>
        <pc:picChg chg="mod">
          <ac:chgData name="Bana Yerri Swammy" userId="c06451ee6df5d4c0" providerId="LiveId" clId="{1FCDA1A4-DB67-4B11-A2CB-FD6D05B5D84C}" dt="2021-04-07T11:03:03.396" v="108" actId="1076"/>
          <ac:picMkLst>
            <pc:docMk/>
            <pc:sldMk cId="3387682706" sldId="264"/>
            <ac:picMk id="3" creationId="{0439DD82-0DBD-4759-8ECE-DED0DD1C04F0}"/>
          </ac:picMkLst>
        </pc:picChg>
        <pc:picChg chg="add mod modCrop">
          <ac:chgData name="Bana Yerri Swammy" userId="c06451ee6df5d4c0" providerId="LiveId" clId="{1FCDA1A4-DB67-4B11-A2CB-FD6D05B5D84C}" dt="2021-04-07T12:12:53.690" v="563" actId="1076"/>
          <ac:picMkLst>
            <pc:docMk/>
            <pc:sldMk cId="3387682706" sldId="264"/>
            <ac:picMk id="4" creationId="{1611AABB-81DF-41FE-9EA3-84DDBC0AA9A9}"/>
          </ac:picMkLst>
        </pc:picChg>
        <pc:picChg chg="del">
          <ac:chgData name="Bana Yerri Swammy" userId="c06451ee6df5d4c0" providerId="LiveId" clId="{1FCDA1A4-DB67-4B11-A2CB-FD6D05B5D84C}" dt="2021-04-07T10:52:52.491" v="19" actId="21"/>
          <ac:picMkLst>
            <pc:docMk/>
            <pc:sldMk cId="3387682706" sldId="264"/>
            <ac:picMk id="10" creationId="{3B241748-C213-41AF-AB3C-EE75CEA1AE54}"/>
          </ac:picMkLst>
        </pc:picChg>
        <pc:picChg chg="add mod">
          <ac:chgData name="Bana Yerri Swammy" userId="c06451ee6df5d4c0" providerId="LiveId" clId="{1FCDA1A4-DB67-4B11-A2CB-FD6D05B5D84C}" dt="2021-04-07T11:43:29.856" v="428" actId="1076"/>
          <ac:picMkLst>
            <pc:docMk/>
            <pc:sldMk cId="3387682706" sldId="264"/>
            <ac:picMk id="17" creationId="{76CBDEA0-C7FB-4ECB-8D8C-EA6FB1F1BD9A}"/>
          </ac:picMkLst>
        </pc:picChg>
        <pc:picChg chg="add del mod">
          <ac:chgData name="Bana Yerri Swammy" userId="c06451ee6df5d4c0" providerId="LiveId" clId="{1FCDA1A4-DB67-4B11-A2CB-FD6D05B5D84C}" dt="2021-04-07T11:00:19.501" v="68" actId="21"/>
          <ac:picMkLst>
            <pc:docMk/>
            <pc:sldMk cId="3387682706" sldId="264"/>
            <ac:picMk id="20" creationId="{73D61106-41FD-4D48-BE25-FAF3A71EB930}"/>
          </ac:picMkLst>
        </pc:picChg>
        <pc:picChg chg="add del mod">
          <ac:chgData name="Bana Yerri Swammy" userId="c06451ee6df5d4c0" providerId="LiveId" clId="{1FCDA1A4-DB67-4B11-A2CB-FD6D05B5D84C}" dt="2021-04-07T11:05:47.519" v="150" actId="478"/>
          <ac:picMkLst>
            <pc:docMk/>
            <pc:sldMk cId="3387682706" sldId="264"/>
            <ac:picMk id="21" creationId="{6A52147F-CF3C-4CF4-9FE8-5074F3FDF1D2}"/>
          </ac:picMkLst>
        </pc:picChg>
        <pc:picChg chg="add del mod">
          <ac:chgData name="Bana Yerri Swammy" userId="c06451ee6df5d4c0" providerId="LiveId" clId="{1FCDA1A4-DB67-4B11-A2CB-FD6D05B5D84C}" dt="2021-04-07T11:06:59.828" v="155" actId="478"/>
          <ac:picMkLst>
            <pc:docMk/>
            <pc:sldMk cId="3387682706" sldId="264"/>
            <ac:picMk id="22" creationId="{BE920AD6-9D8E-4101-94E0-E9C13FBF4FB8}"/>
          </ac:picMkLst>
        </pc:picChg>
        <pc:picChg chg="add del mod">
          <ac:chgData name="Bana Yerri Swammy" userId="c06451ee6df5d4c0" providerId="LiveId" clId="{1FCDA1A4-DB67-4B11-A2CB-FD6D05B5D84C}" dt="2021-04-07T11:06:59.828" v="155" actId="478"/>
          <ac:picMkLst>
            <pc:docMk/>
            <pc:sldMk cId="3387682706" sldId="264"/>
            <ac:picMk id="23" creationId="{05604FD9-1CD0-4CE9-B467-6F611D1F0827}"/>
          </ac:picMkLst>
        </pc:picChg>
        <pc:picChg chg="add del mod">
          <ac:chgData name="Bana Yerri Swammy" userId="c06451ee6df5d4c0" providerId="LiveId" clId="{1FCDA1A4-DB67-4B11-A2CB-FD6D05B5D84C}" dt="2021-04-07T11:06:59.828" v="155" actId="478"/>
          <ac:picMkLst>
            <pc:docMk/>
            <pc:sldMk cId="3387682706" sldId="264"/>
            <ac:picMk id="24" creationId="{51054AFC-42B0-4BE0-AF21-6974CF182C65}"/>
          </ac:picMkLst>
        </pc:picChg>
        <pc:picChg chg="add del mod">
          <ac:chgData name="Bana Yerri Swammy" userId="c06451ee6df5d4c0" providerId="LiveId" clId="{1FCDA1A4-DB67-4B11-A2CB-FD6D05B5D84C}" dt="2021-04-07T11:10:01.949" v="199" actId="478"/>
          <ac:picMkLst>
            <pc:docMk/>
            <pc:sldMk cId="3387682706" sldId="264"/>
            <ac:picMk id="25" creationId="{DC83CCD2-5BF8-4C1B-B5A9-1B96C7FF9012}"/>
          </ac:picMkLst>
        </pc:picChg>
        <pc:picChg chg="add del mod">
          <ac:chgData name="Bana Yerri Swammy" userId="c06451ee6df5d4c0" providerId="LiveId" clId="{1FCDA1A4-DB67-4B11-A2CB-FD6D05B5D84C}" dt="2021-04-07T11:06:59.828" v="155" actId="478"/>
          <ac:picMkLst>
            <pc:docMk/>
            <pc:sldMk cId="3387682706" sldId="264"/>
            <ac:picMk id="26" creationId="{31889129-A9BD-4512-81C0-6FC7BAEC52E7}"/>
          </ac:picMkLst>
        </pc:picChg>
        <pc:picChg chg="add del mod">
          <ac:chgData name="Bana Yerri Swammy" userId="c06451ee6df5d4c0" providerId="LiveId" clId="{1FCDA1A4-DB67-4B11-A2CB-FD6D05B5D84C}" dt="2021-04-07T11:06:59.828" v="155" actId="478"/>
          <ac:picMkLst>
            <pc:docMk/>
            <pc:sldMk cId="3387682706" sldId="264"/>
            <ac:picMk id="27" creationId="{839CF066-BF5B-4AEB-9163-907B0C3D7B08}"/>
          </ac:picMkLst>
        </pc:picChg>
        <pc:picChg chg="add del mod">
          <ac:chgData name="Bana Yerri Swammy" userId="c06451ee6df5d4c0" providerId="LiveId" clId="{1FCDA1A4-DB67-4B11-A2CB-FD6D05B5D84C}" dt="2021-04-07T11:07:09.577" v="157" actId="21"/>
          <ac:picMkLst>
            <pc:docMk/>
            <pc:sldMk cId="3387682706" sldId="264"/>
            <ac:picMk id="29" creationId="{8DDB55B8-D989-4324-8E2B-556689E2C29D}"/>
          </ac:picMkLst>
        </pc:picChg>
        <pc:picChg chg="add mod">
          <ac:chgData name="Bana Yerri Swammy" userId="c06451ee6df5d4c0" providerId="LiveId" clId="{1FCDA1A4-DB67-4B11-A2CB-FD6D05B5D84C}" dt="2021-04-07T11:16:34.866" v="425" actId="1076"/>
          <ac:picMkLst>
            <pc:docMk/>
            <pc:sldMk cId="3387682706" sldId="264"/>
            <ac:picMk id="30" creationId="{DF62561B-56F1-4E2B-9F33-D75192C06E75}"/>
          </ac:picMkLst>
        </pc:picChg>
        <pc:picChg chg="add mod">
          <ac:chgData name="Bana Yerri Swammy" userId="c06451ee6df5d4c0" providerId="LiveId" clId="{1FCDA1A4-DB67-4B11-A2CB-FD6D05B5D84C}" dt="2021-04-07T11:16:37.198" v="426" actId="1076"/>
          <ac:picMkLst>
            <pc:docMk/>
            <pc:sldMk cId="3387682706" sldId="264"/>
            <ac:picMk id="31" creationId="{B8BAA3E6-19BB-4B60-BFE6-69CD7E9E12B6}"/>
          </ac:picMkLst>
        </pc:picChg>
        <pc:picChg chg="add mod">
          <ac:chgData name="Bana Yerri Swammy" userId="c06451ee6df5d4c0" providerId="LiveId" clId="{1FCDA1A4-DB67-4B11-A2CB-FD6D05B5D84C}" dt="2021-04-07T11:15:54.028" v="416" actId="14100"/>
          <ac:picMkLst>
            <pc:docMk/>
            <pc:sldMk cId="3387682706" sldId="264"/>
            <ac:picMk id="32" creationId="{BB6C1E4A-B279-4CCC-A771-57D1FFC3F39D}"/>
          </ac:picMkLst>
        </pc:picChg>
        <pc:picChg chg="add mod">
          <ac:chgData name="Bana Yerri Swammy" userId="c06451ee6df5d4c0" providerId="LiveId" clId="{1FCDA1A4-DB67-4B11-A2CB-FD6D05B5D84C}" dt="2021-04-07T11:16:13.146" v="419" actId="1076"/>
          <ac:picMkLst>
            <pc:docMk/>
            <pc:sldMk cId="3387682706" sldId="264"/>
            <ac:picMk id="33" creationId="{08209DEC-C75D-40EC-93B5-59D0D25DBC0D}"/>
          </ac:picMkLst>
        </pc:picChg>
        <pc:picChg chg="add del mod">
          <ac:chgData name="Bana Yerri Swammy" userId="c06451ee6df5d4c0" providerId="LiveId" clId="{1FCDA1A4-DB67-4B11-A2CB-FD6D05B5D84C}" dt="2021-04-07T11:16:22.351" v="422" actId="478"/>
          <ac:picMkLst>
            <pc:docMk/>
            <pc:sldMk cId="3387682706" sldId="264"/>
            <ac:picMk id="34" creationId="{602CDB5F-5057-4B44-82C7-54D716EF9AEE}"/>
          </ac:picMkLst>
        </pc:picChg>
      </pc:sldChg>
      <pc:sldChg chg="del">
        <pc:chgData name="Bana Yerri Swammy" userId="c06451ee6df5d4c0" providerId="LiveId" clId="{1FCDA1A4-DB67-4B11-A2CB-FD6D05B5D84C}" dt="2021-04-07T12:13:13.407" v="571" actId="47"/>
        <pc:sldMkLst>
          <pc:docMk/>
          <pc:sldMk cId="3575734377" sldId="265"/>
        </pc:sldMkLst>
      </pc:sldChg>
      <pc:sldChg chg="addSp delSp modSp new del mod">
        <pc:chgData name="Bana Yerri Swammy" userId="c06451ee6df5d4c0" providerId="LiveId" clId="{1FCDA1A4-DB67-4B11-A2CB-FD6D05B5D84C}" dt="2021-04-07T12:13:11.859" v="570" actId="47"/>
        <pc:sldMkLst>
          <pc:docMk/>
          <pc:sldMk cId="1351144075" sldId="266"/>
        </pc:sldMkLst>
        <pc:picChg chg="add del mod modCrop">
          <ac:chgData name="Bana Yerri Swammy" userId="c06451ee6df5d4c0" providerId="LiveId" clId="{1FCDA1A4-DB67-4B11-A2CB-FD6D05B5D84C}" dt="2021-04-07T11:07:12.868" v="158" actId="478"/>
          <ac:picMkLst>
            <pc:docMk/>
            <pc:sldMk cId="1351144075" sldId="266"/>
            <ac:picMk id="2" creationId="{B50DAB9A-6FB0-41F5-B90F-2A094D2652B4}"/>
          </ac:picMkLst>
        </pc:picChg>
        <pc:picChg chg="add del mod modCrop">
          <ac:chgData name="Bana Yerri Swammy" userId="c06451ee6df5d4c0" providerId="LiveId" clId="{1FCDA1A4-DB67-4B11-A2CB-FD6D05B5D84C}" dt="2021-04-07T11:07:14.135" v="159" actId="478"/>
          <ac:picMkLst>
            <pc:docMk/>
            <pc:sldMk cId="1351144075" sldId="266"/>
            <ac:picMk id="3" creationId="{84E6B90D-857C-45F2-8F7A-A7AE2747A2AF}"/>
          </ac:picMkLst>
        </pc:picChg>
        <pc:picChg chg="add del mod modCrop">
          <ac:chgData name="Bana Yerri Swammy" userId="c06451ee6df5d4c0" providerId="LiveId" clId="{1FCDA1A4-DB67-4B11-A2CB-FD6D05B5D84C}" dt="2021-04-07T11:07:15.145" v="160" actId="478"/>
          <ac:picMkLst>
            <pc:docMk/>
            <pc:sldMk cId="1351144075" sldId="266"/>
            <ac:picMk id="4" creationId="{31770A89-64D3-4285-860E-14EC42BA8212}"/>
          </ac:picMkLst>
        </pc:picChg>
        <pc:picChg chg="add del mod modCrop">
          <ac:chgData name="Bana Yerri Swammy" userId="c06451ee6df5d4c0" providerId="LiveId" clId="{1FCDA1A4-DB67-4B11-A2CB-FD6D05B5D84C}" dt="2021-04-07T11:08:36.430" v="183" actId="478"/>
          <ac:picMkLst>
            <pc:docMk/>
            <pc:sldMk cId="1351144075" sldId="266"/>
            <ac:picMk id="5" creationId="{33204BA4-DADD-4891-A5D1-81456692AC98}"/>
          </ac:picMkLst>
        </pc:picChg>
        <pc:picChg chg="add mod modCrop">
          <ac:chgData name="Bana Yerri Swammy" userId="c06451ee6df5d4c0" providerId="LiveId" clId="{1FCDA1A4-DB67-4B11-A2CB-FD6D05B5D84C}" dt="2021-04-07T11:08:45.346" v="185" actId="732"/>
          <ac:picMkLst>
            <pc:docMk/>
            <pc:sldMk cId="1351144075" sldId="266"/>
            <ac:picMk id="6" creationId="{50F11933-7AA3-4117-A353-1E49FF982AC5}"/>
          </ac:picMkLst>
        </pc:picChg>
        <pc:picChg chg="add mod modCrop">
          <ac:chgData name="Bana Yerri Swammy" userId="c06451ee6df5d4c0" providerId="LiveId" clId="{1FCDA1A4-DB67-4B11-A2CB-FD6D05B5D84C}" dt="2021-04-07T11:07:35.731" v="170" actId="732"/>
          <ac:picMkLst>
            <pc:docMk/>
            <pc:sldMk cId="1351144075" sldId="266"/>
            <ac:picMk id="7" creationId="{2A4BF873-5B1D-4A07-BA62-37451850CDFA}"/>
          </ac:picMkLst>
        </pc:picChg>
        <pc:picChg chg="add mod modCrop">
          <ac:chgData name="Bana Yerri Swammy" userId="c06451ee6df5d4c0" providerId="LiveId" clId="{1FCDA1A4-DB67-4B11-A2CB-FD6D05B5D84C}" dt="2021-04-07T11:07:58.496" v="177" actId="732"/>
          <ac:picMkLst>
            <pc:docMk/>
            <pc:sldMk cId="1351144075" sldId="266"/>
            <ac:picMk id="8" creationId="{FB816AC4-4F26-4E32-8F61-08FF10576A2C}"/>
          </ac:picMkLst>
        </pc:picChg>
        <pc:picChg chg="add mod modCrop">
          <ac:chgData name="Bana Yerri Swammy" userId="c06451ee6df5d4c0" providerId="LiveId" clId="{1FCDA1A4-DB67-4B11-A2CB-FD6D05B5D84C}" dt="2021-04-07T11:08:14.990" v="179" actId="732"/>
          <ac:picMkLst>
            <pc:docMk/>
            <pc:sldMk cId="1351144075" sldId="266"/>
            <ac:picMk id="9" creationId="{2FF55493-F836-411C-B28F-D835CA1B31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1E96-D7EE-49CF-AEF7-A94A7F7F4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39585-0D05-4351-8D1E-1421EF438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18094-0E2C-4ED3-8389-D783017A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2F6C-2166-4B71-8FF6-D8202CA51B6F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4AC5D-6907-4101-A80D-91F39038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95B2D-C9FB-4684-9283-F73EB2DB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021-E806-4A74-B7DE-856B38E80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47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BB9C-D74B-4E5C-81D6-584F2380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33367-4448-40D6-B8C3-CEF5EDEE3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BCFC2-25D7-44F4-AF0D-FEB00B57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2F6C-2166-4B71-8FF6-D8202CA51B6F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19AF5-356E-4B25-B6E6-884DEC12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702F3-A910-4041-B0A0-7138C656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021-E806-4A74-B7DE-856B38E80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2DAC0-C0FA-4081-A83E-0C9736AF5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36494-AC62-45F4-A572-0057A2A12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4621B-EA2F-4DC2-B26F-D629C497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2F6C-2166-4B71-8FF6-D8202CA51B6F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06273-5D99-4B83-9F4B-8BAC8459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235C6-1C01-4744-940A-4E98349F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021-E806-4A74-B7DE-856B38E80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46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CDFD-4A63-4C4A-9D4C-F4937C8F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48BAC-83A3-49CA-8D55-D51BECB1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BE972-3DDE-45A9-AEFD-270484A0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2F6C-2166-4B71-8FF6-D8202CA51B6F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A4C2B-746D-4200-9856-7A45A61B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7539B-0DFA-4952-814A-352FE777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021-E806-4A74-B7DE-856B38E80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5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F53E-3D5E-4DA2-8BF0-C80385965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3599A-EC0B-4212-A54F-9E2622EAD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5C23C-20B8-4111-92D5-3C253B2C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2F6C-2166-4B71-8FF6-D8202CA51B6F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64D29-7263-42C1-8F53-02592515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21A9A-D232-4344-BC89-3D2441F7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021-E806-4A74-B7DE-856B38E80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02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FB98-F7B6-4206-90D2-9C1F9E10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6520-9BC3-4586-9D3A-8DDA9C84C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BC8E8-4D5B-492D-831A-436788E8E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9DB3B-548A-4002-911C-44E444EA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2F6C-2166-4B71-8FF6-D8202CA51B6F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E14D2-1F73-4335-BCCB-44D208EE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6B48D-879C-4D8D-9012-A6A3344A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021-E806-4A74-B7DE-856B38E80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72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22D7-DEB0-4BE2-ABF2-70A19EE3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48BA-525E-4A71-B1E0-2FBCAB3E4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A3CA5-CEAD-4D42-B7EC-8E1F9B7FE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02C67-5924-4870-9780-9FC4AB3ED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FE014-F797-4AD5-9416-83BEE9B20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99396-C342-44AD-AD88-DCF9EC50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2F6C-2166-4B71-8FF6-D8202CA51B6F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748DA9-0631-4B00-BE62-DACED2F9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27AB8-6BE2-4414-93A3-FEAE56D6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021-E806-4A74-B7DE-856B38E80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13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682E-131F-4156-BC83-4A1B597B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51975-3996-438B-944F-0ADB3341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2F6C-2166-4B71-8FF6-D8202CA51B6F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57BED-9F71-4D99-A79E-705B0B2B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B3B44-78EC-436C-BE10-1597F362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021-E806-4A74-B7DE-856B38E80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11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0CF13-8BC6-4FE3-8D98-5814833B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2F6C-2166-4B71-8FF6-D8202CA51B6F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D3888-1E5B-4F89-9F55-FE4B2918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A3D8B-5D42-46AB-9E90-FEB4D483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021-E806-4A74-B7DE-856B38E80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31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24ED-287B-40E0-9989-C2AF38D7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39DD1-2D4F-4820-9674-4B1800B1D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DCBCA-EF05-4312-8441-51CDC78C0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FCD32-BE24-45F8-8A46-C9492D3E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2F6C-2166-4B71-8FF6-D8202CA51B6F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474D1-96E6-4D38-B041-A048B91A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EBCB6-DC96-4A70-A44B-60F0112E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021-E806-4A74-B7DE-856B38E80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63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AC83-57B5-49DA-886E-A95420B8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A5F75-F5CB-44E8-9669-B1B8BCAB5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21D25-575C-4D43-9360-96714E141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AF261-A715-4EED-A4D1-EFD2A991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2F6C-2166-4B71-8FF6-D8202CA51B6F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5AC22-2F05-406F-9D1B-019BAE24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4B431-753C-4BF5-AA8F-1C77394B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021-E806-4A74-B7DE-856B38E80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13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89A5A-442E-4B25-BA42-46A30B487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CE6BE-D08F-4E30-86F9-C8AEC35A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B46A5-D260-4CB5-A464-28369AE55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2F6C-2166-4B71-8FF6-D8202CA51B6F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1BA1F-A24E-46FB-B6D1-0013F4B97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CB4E5-3790-4F19-8126-A0FE10BA1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4E021-E806-4A74-B7DE-856B38E80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91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39DD82-0DBD-4759-8ECE-DED0DD1C04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8" t="8846" r="7692" b="1923"/>
          <a:stretch/>
        </p:blipFill>
        <p:spPr>
          <a:xfrm>
            <a:off x="0" y="0"/>
            <a:ext cx="12206515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223931-9C1F-4852-B920-369A2580AA19}"/>
              </a:ext>
            </a:extLst>
          </p:cNvPr>
          <p:cNvSpPr txBox="1"/>
          <p:nvPr/>
        </p:nvSpPr>
        <p:spPr>
          <a:xfrm>
            <a:off x="3246201" y="-102011"/>
            <a:ext cx="5716824" cy="1837554"/>
          </a:xfrm>
          <a:prstGeom prst="rect">
            <a:avLst/>
          </a:prstGeom>
          <a:noFill/>
          <a:effectLst>
            <a:glow rad="127000">
              <a:srgbClr val="00B0F0"/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500" spc="300" dirty="0">
                <a:solidFill>
                  <a:srgbClr val="5893F2"/>
                </a:solidFill>
                <a:effectLst>
                  <a:glow rad="165100">
                    <a:srgbClr val="FFFF00"/>
                  </a:glow>
                </a:effectLst>
                <a:latin typeface="a Alloy Ink" panose="02000503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8000" spc="300" dirty="0">
                <a:solidFill>
                  <a:srgbClr val="5893F2"/>
                </a:solidFill>
                <a:effectLst>
                  <a:glow rad="165100">
                    <a:srgbClr val="FFFF00"/>
                  </a:glow>
                </a:effectLst>
                <a:latin typeface="a Alloy Ink" panose="02000503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iscove</a:t>
            </a:r>
            <a:r>
              <a:rPr lang="en-US" sz="9600" spc="300" dirty="0">
                <a:solidFill>
                  <a:srgbClr val="5893F2"/>
                </a:solidFill>
                <a:effectLst>
                  <a:glow rad="165100">
                    <a:srgbClr val="FFFF00"/>
                  </a:glow>
                </a:effectLst>
                <a:latin typeface="a Alloy Ink" panose="02000503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IN" sz="3600" spc="300" dirty="0">
              <a:solidFill>
                <a:srgbClr val="5893F2"/>
              </a:solidFill>
              <a:effectLst>
                <a:glow rad="165100">
                  <a:srgbClr val="FFFF00"/>
                </a:glo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B8BB65-A265-4643-BDD8-EB04CF4FACE1}"/>
              </a:ext>
            </a:extLst>
          </p:cNvPr>
          <p:cNvSpPr txBox="1"/>
          <p:nvPr/>
        </p:nvSpPr>
        <p:spPr>
          <a:xfrm>
            <a:off x="1532111" y="1436034"/>
            <a:ext cx="9363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5893F2"/>
                </a:solidFill>
                <a:effectLst>
                  <a:glow rad="177800">
                    <a:srgbClr val="FFFF00"/>
                  </a:glow>
                </a:effectLst>
                <a:latin typeface="a Alloy Ink" panose="02000503000000000000" pitchFamily="50" charset="0"/>
              </a:rPr>
              <a:t>Sublime joy through sound</a:t>
            </a:r>
            <a:endParaRPr lang="en-IN" sz="4800" dirty="0">
              <a:solidFill>
                <a:srgbClr val="5893F2"/>
              </a:solidFill>
              <a:effectLst>
                <a:glow rad="177800">
                  <a:srgbClr val="FFFF00"/>
                </a:glow>
              </a:effectLst>
              <a:latin typeface="a Alloy Ink" panose="02000503000000000000" pitchFamily="50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6CBDEA0-C7FB-4ECB-8D8C-EA6FB1F1BD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024" y="5931296"/>
            <a:ext cx="572526" cy="572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9401D7-4CA8-48FC-83A8-657C7A39A5B8}"/>
              </a:ext>
            </a:extLst>
          </p:cNvPr>
          <p:cNvSpPr txBox="1"/>
          <p:nvPr/>
        </p:nvSpPr>
        <p:spPr>
          <a:xfrm>
            <a:off x="8963025" y="5968222"/>
            <a:ext cx="31234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n w="0">
                  <a:noFill/>
                </a:ln>
                <a:effectLst>
                  <a:glow rad="2032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DATE = 17th December , 2023</a:t>
            </a:r>
          </a:p>
          <a:p>
            <a:r>
              <a:rPr lang="en-US" sz="1400" dirty="0">
                <a:ln w="0">
                  <a:noFill/>
                </a:ln>
                <a:effectLst>
                  <a:glow rad="2032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TIME= 09:30 AM, Sunday</a:t>
            </a:r>
          </a:p>
          <a:p>
            <a:endParaRPr lang="en-US" sz="1400" dirty="0">
              <a:ln w="0">
                <a:noFill/>
              </a:ln>
              <a:effectLst>
                <a:glow rad="2032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F62561B-56F1-4E2B-9F33-D75192C06E7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6407" b="95156" l="72788" r="969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764" t="51563" r="-3952"/>
          <a:stretch/>
        </p:blipFill>
        <p:spPr>
          <a:xfrm>
            <a:off x="2245184" y="2595341"/>
            <a:ext cx="685151" cy="597365"/>
          </a:xfrm>
          <a:prstGeom prst="rect">
            <a:avLst/>
          </a:prstGeom>
          <a:effectLst>
            <a:glow rad="139700">
              <a:srgbClr val="FFFF00"/>
            </a:glo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8BAA3E6-19BB-4B60-BFE6-69CD7E9E1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3504" r="31539">
                        <a14:backgroundMark x1="17436" y1="63611" x2="17436" y2="63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4957"/>
          <a:stretch/>
        </p:blipFill>
        <p:spPr>
          <a:xfrm>
            <a:off x="824458" y="2026706"/>
            <a:ext cx="596268" cy="1047105"/>
          </a:xfrm>
          <a:prstGeom prst="rect">
            <a:avLst/>
          </a:prstGeom>
          <a:effectLst>
            <a:glow rad="114300">
              <a:srgbClr val="FFFF00"/>
            </a:glo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B6C1E4A-B279-4CCC-A771-57D1FFC3F39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174" b="46563" l="41752" r="69787">
                        <a14:foregroundMark x1="61880" y1="9722" x2="61880" y2="9722"/>
                        <a14:foregroundMark x1="61880" y1="6389" x2="61880" y2="6389"/>
                        <a14:foregroundMark x1="60855" y1="5278" x2="60855" y2="52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248" r="26709" b="48264"/>
          <a:stretch/>
        </p:blipFill>
        <p:spPr>
          <a:xfrm>
            <a:off x="4363983" y="3073811"/>
            <a:ext cx="277370" cy="252000"/>
          </a:xfrm>
          <a:prstGeom prst="rect">
            <a:avLst/>
          </a:prstGeom>
          <a:effectLst>
            <a:glow rad="76200">
              <a:srgbClr val="FFFF00"/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11AABB-81DF-41FE-9EA3-84DDBC0AA9A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50" b="97015" l="10000" r="90000">
                        <a14:foregroundMark x1="62891" y1="84950" x2="63594" y2="97015"/>
                        <a14:foregroundMark x1="55078" y1="81343" x2="55078" y2="86567"/>
                        <a14:foregroundMark x1="43672" y1="49129" x2="47656" y2="51493"/>
                        <a14:foregroundMark x1="43672" y1="55473" x2="43828" y2="57836"/>
                        <a14:foregroundMark x1="43828" y1="59701" x2="43906" y2="61194"/>
                        <a14:foregroundMark x1="43906" y1="65547" x2="44141" y2="68781"/>
                        <a14:foregroundMark x1="43906" y1="63930" x2="43828" y2="61940"/>
                        <a14:foregroundMark x1="44063" y1="70149" x2="45859" y2="81468"/>
                        <a14:foregroundMark x1="45938" y1="82836" x2="48750" y2="89677"/>
                        <a14:foregroundMark x1="49375" y1="90174" x2="52578" y2="90672"/>
                        <a14:foregroundMark x1="53047" y1="80846" x2="50391" y2="79851"/>
                        <a14:foregroundMark x1="50078" y1="78856" x2="48984" y2="75871"/>
                        <a14:foregroundMark x1="44609" y1="76244" x2="45000" y2="78234"/>
                        <a14:foregroundMark x1="48203" y1="74005" x2="47188" y2="71269"/>
                        <a14:foregroundMark x1="48594" y1="74876" x2="48828" y2="75995"/>
                        <a14:foregroundMark x1="47031" y1="70522" x2="46797" y2="68284"/>
                        <a14:foregroundMark x1="46484" y1="67413" x2="46094" y2="65547"/>
                        <a14:foregroundMark x1="45781" y1="64428" x2="45781" y2="63806"/>
                        <a14:foregroundMark x1="44375" y1="54726" x2="44375" y2="54726"/>
                        <a14:foregroundMark x1="44375" y1="54726" x2="44375" y2="54726"/>
                        <a14:foregroundMark x1="44375" y1="54726" x2="44375" y2="54726"/>
                        <a14:foregroundMark x1="44375" y1="54726" x2="44375" y2="54726"/>
                        <a14:backgroundMark x1="36328" y1="54353" x2="13203" y2="54851"/>
                        <a14:backgroundMark x1="41797" y1="55970" x2="38281" y2="57090"/>
                        <a14:backgroundMark x1="40313" y1="53358" x2="37734" y2="48507"/>
                        <a14:backgroundMark x1="46641" y1="56592" x2="50000" y2="62562"/>
                        <a14:backgroundMark x1="78125" y1="62687" x2="93750" y2="57214"/>
                        <a14:backgroundMark x1="77656" y1="56219" x2="76250" y2="65174"/>
                        <a14:backgroundMark x1="75234" y1="62189" x2="73438" y2="64925"/>
                        <a14:backgroundMark x1="74844" y1="59950" x2="75781" y2="56965"/>
                        <a14:backgroundMark x1="71797" y1="65299" x2="74844" y2="65672"/>
                        <a14:backgroundMark x1="37109" y1="43905" x2="36172" y2="44776"/>
                        <a14:backgroundMark x1="42734" y1="53483" x2="42109" y2="53980"/>
                        <a14:backgroundMark x1="39609" y1="59826" x2="41875" y2="60697"/>
                        <a14:backgroundMark x1="46250" y1="60572" x2="46484" y2="61940"/>
                        <a14:backgroundMark x1="43125" y1="61692" x2="42500" y2="61692"/>
                        <a14:backgroundMark x1="45234" y1="52861" x2="45234" y2="52861"/>
                        <a14:backgroundMark x1="45156" y1="37313" x2="45156" y2="37313"/>
                        <a14:backgroundMark x1="45234" y1="37687" x2="46172" y2="39925"/>
                        <a14:backgroundMark x1="45625" y1="39179" x2="46328" y2="40672"/>
                        <a14:backgroundMark x1="45391" y1="38308" x2="46406" y2="4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433" t="10332" r="24249"/>
          <a:stretch/>
        </p:blipFill>
        <p:spPr>
          <a:xfrm flipH="1">
            <a:off x="4300070" y="4694426"/>
            <a:ext cx="1389529" cy="2154892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8209DEC-C75D-40EC-93B5-59D0D25DBC0D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000" b="45000" l="72649" r="957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764" r="1390" b="50000"/>
          <a:stretch/>
        </p:blipFill>
        <p:spPr>
          <a:xfrm>
            <a:off x="3500363" y="2855830"/>
            <a:ext cx="408715" cy="435962"/>
          </a:xfrm>
          <a:prstGeom prst="rect">
            <a:avLst/>
          </a:prstGeom>
          <a:effectLst>
            <a:glow rad="139700">
              <a:srgbClr val="FFFF00"/>
            </a:glow>
          </a:effec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DF9D6DD-36D2-4936-8144-ECDCD5367DF1}"/>
              </a:ext>
            </a:extLst>
          </p:cNvPr>
          <p:cNvSpPr/>
          <p:nvPr/>
        </p:nvSpPr>
        <p:spPr>
          <a:xfrm>
            <a:off x="6705574" y="5131836"/>
            <a:ext cx="1796894" cy="1758340"/>
          </a:xfrm>
          <a:prstGeom prst="roundRect">
            <a:avLst>
              <a:gd name="adj" fmla="val 10000"/>
            </a:avLst>
          </a:prstGeom>
          <a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5014" b="98281" l="9910" r="89865">
                          <a14:foregroundMark x1="39640" y1="96275" x2="76351" y2="90401"/>
                          <a14:foregroundMark x1="76351" y1="90401" x2="72072" y2="74355"/>
                          <a14:foregroundMark x1="72072" y1="74355" x2="70045" y2="80946"/>
                          <a14:foregroundMark x1="55405" y1="94413" x2="22072" y2="94413"/>
                          <a14:foregroundMark x1="36937" y1="99427" x2="55856" y2="99713"/>
                          <a14:foregroundMark x1="55856" y1="99713" x2="74550" y2="98424"/>
                          <a14:foregroundMark x1="74550" y1="98424" x2="80405" y2="94413"/>
                          <a14:foregroundMark x1="40991" y1="8883" x2="59459" y2="8883"/>
                          <a14:foregroundMark x1="57432" y1="12607" x2="61486" y2="13897"/>
                          <a14:foregroundMark x1="61486" y1="13181" x2="61486" y2="13181"/>
                          <a14:foregroundMark x1="61486" y1="13181" x2="57207" y2="9742"/>
                          <a14:foregroundMark x1="45270" y1="5014" x2="59910" y2="9456"/>
                          <a14:foregroundMark x1="55405" y1="6447" x2="60135" y2="9169"/>
                          <a14:foregroundMark x1="75450" y1="75645" x2="84910" y2="670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  <a:effectLst>
            <a:glow rad="25400">
              <a:schemeClr val="bg1"/>
            </a:glo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32E093-BD87-420E-A32D-B5287E9C2D7C}"/>
              </a:ext>
            </a:extLst>
          </p:cNvPr>
          <p:cNvSpPr txBox="1"/>
          <p:nvPr/>
        </p:nvSpPr>
        <p:spPr>
          <a:xfrm>
            <a:off x="66121" y="5002659"/>
            <a:ext cx="643163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glow rad="152400">
                    <a:schemeClr val="tx1"/>
                  </a:glow>
                </a:effectLst>
              </a:rPr>
              <a:t>SPEAKER </a:t>
            </a:r>
          </a:p>
          <a:p>
            <a:r>
              <a:rPr lang="en-US" sz="2400" b="1" dirty="0">
                <a:solidFill>
                  <a:srgbClr val="FFFF00"/>
                </a:solidFill>
                <a:effectLst>
                  <a:glow rad="152400">
                    <a:schemeClr val="tx1"/>
                  </a:glow>
                </a:effectLst>
              </a:rPr>
              <a:t>Mr. Manoj Gupta</a:t>
            </a:r>
          </a:p>
          <a:p>
            <a:r>
              <a:rPr lang="en-US" b="1" dirty="0" err="1">
                <a:solidFill>
                  <a:schemeClr val="bg1"/>
                </a:solidFill>
                <a:effectLst>
                  <a:glow rad="152400">
                    <a:schemeClr val="tx1"/>
                  </a:glow>
                </a:effectLst>
              </a:rPr>
              <a:t>B.Tech</a:t>
            </a:r>
            <a:r>
              <a:rPr lang="en-US" b="1" dirty="0">
                <a:solidFill>
                  <a:schemeClr val="bg1"/>
                </a:solidFill>
                <a:effectLst>
                  <a:glow rad="152400">
                    <a:schemeClr val="tx1"/>
                  </a:glow>
                </a:effectLst>
              </a:rPr>
              <a:t> IIT-KGP,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glow rad="152400">
                    <a:schemeClr val="tx1"/>
                  </a:glow>
                </a:effectLst>
              </a:rPr>
              <a:t>Best </a:t>
            </a:r>
            <a:r>
              <a:rPr lang="en-US" b="1" dirty="0" err="1">
                <a:solidFill>
                  <a:schemeClr val="bg1"/>
                </a:solidFill>
                <a:effectLst>
                  <a:glow rad="152400">
                    <a:schemeClr val="tx1"/>
                  </a:glow>
                </a:effectLst>
              </a:rPr>
              <a:t>B.Tech</a:t>
            </a:r>
            <a:r>
              <a:rPr lang="en-US" b="1" dirty="0">
                <a:solidFill>
                  <a:schemeClr val="bg1"/>
                </a:solidFill>
                <a:effectLst>
                  <a:glow rad="152400">
                    <a:schemeClr val="tx1"/>
                  </a:glow>
                </a:effectLst>
              </a:rPr>
              <a:t> and </a:t>
            </a:r>
            <a:r>
              <a:rPr lang="en-US" b="1" dirty="0" err="1">
                <a:solidFill>
                  <a:schemeClr val="bg1"/>
                </a:solidFill>
                <a:effectLst>
                  <a:glow rad="152400">
                    <a:schemeClr val="tx1"/>
                  </a:glow>
                </a:effectLst>
              </a:rPr>
              <a:t>M.Tech</a:t>
            </a:r>
            <a:r>
              <a:rPr lang="en-US" b="1" dirty="0">
                <a:solidFill>
                  <a:schemeClr val="bg1"/>
                </a:solidFill>
                <a:effectLst>
                  <a:glow rad="152400">
                    <a:schemeClr val="tx1"/>
                  </a:glow>
                </a:effectLst>
              </a:rPr>
              <a:t> Project award,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glow rad="152400">
                    <a:schemeClr val="tx1"/>
                  </a:glow>
                </a:effectLst>
              </a:rPr>
              <a:t>Paper published in </a:t>
            </a:r>
            <a:r>
              <a:rPr lang="en-US" b="1" dirty="0" err="1">
                <a:solidFill>
                  <a:schemeClr val="bg1"/>
                </a:solidFill>
                <a:effectLst>
                  <a:glow rad="152400">
                    <a:schemeClr val="tx1"/>
                  </a:glow>
                </a:effectLst>
              </a:rPr>
              <a:t>Symposium,Orlando,Florida,USA</a:t>
            </a:r>
            <a:endParaRPr lang="en-US" b="1" dirty="0">
              <a:solidFill>
                <a:schemeClr val="bg1"/>
              </a:solidFill>
              <a:effectLst>
                <a:glow rad="152400">
                  <a:schemeClr val="tx1"/>
                </a:glow>
              </a:effectLst>
            </a:endParaRPr>
          </a:p>
          <a:p>
            <a:r>
              <a:rPr lang="en-US" b="1" dirty="0">
                <a:solidFill>
                  <a:schemeClr val="bg1"/>
                </a:solidFill>
                <a:effectLst>
                  <a:glow rad="152400">
                    <a:schemeClr val="tx1"/>
                  </a:glow>
                </a:effectLst>
              </a:rPr>
              <a:t>Secured gold medal in  RMO,MATHS Olympiad 2004,2005,2006..</a:t>
            </a:r>
            <a:endParaRPr lang="en-IN" sz="1600" b="1" dirty="0">
              <a:solidFill>
                <a:schemeClr val="bg1"/>
              </a:solidFill>
              <a:effectLst>
                <a:glow rad="152400">
                  <a:schemeClr val="tx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768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4035</TotalTime>
  <Words>58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 Alloy Ink</vt:lpstr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Bana Yerri Swammy</dc:creator>
  <cp:lastModifiedBy>12003012 Harshavardhan Naidu</cp:lastModifiedBy>
  <cp:revision>20</cp:revision>
  <dcterms:created xsi:type="dcterms:W3CDTF">2021-04-07T09:11:26Z</dcterms:created>
  <dcterms:modified xsi:type="dcterms:W3CDTF">2023-12-16T09:24:13Z</dcterms:modified>
</cp:coreProperties>
</file>