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66" d="100"/>
          <a:sy n="66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DC2842-42B7-45E5-9B3B-38B4545DB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7847E6-AD9B-4286-A616-2D28DB47A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31CE43-414D-4C7E-9D9A-2A4276A6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E6BA78-4FEB-4DE5-8BA0-78C489AE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5987A1-1429-45F7-AD97-CBEFA76C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39ED7B-EDF6-410F-BDAB-999C947B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3F6D0D-32EE-4DD1-BE63-3AA265DF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7C2D8F-DBC0-4893-B72E-8BDCD020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797F9F-BADD-4E77-8F11-D7540FC9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3AE4FC-5FD3-495E-8F39-1D8775DF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DA3A9FC-5CFD-426C-B1FA-4A42838D2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D24C68-FD4B-44B3-AEAE-FB1550B3C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D6F6BA-7D92-47D1-BC02-8C611521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55AE5E-A652-4403-B3FB-E86EC5C7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9A761-863E-4DBB-80A8-771D8140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6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DCA2C-3AAC-4C29-9D51-60C02899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6D342-D78E-4B9F-B5D0-89664206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780711-2C95-4695-A5D0-D65F3AC5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8D7E83-BBF5-46A1-93E7-E4DEE1B2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349585-2147-46E1-975D-A83702AE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57995-5DEF-4754-8589-C1F4738D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81B0BE-C0A5-4794-8CDC-FAC19259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E550AD-CC2F-42FC-8FCB-E805091F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81B006-3B64-45EE-99FC-79422E6E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CF84BA-3364-43CE-9295-D37BDCFA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2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2DD0A3-1003-4D9A-97FF-3E70B3E5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B2ECF-F534-48A2-84D3-E5CC63C8B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90E979-80D0-40F2-A878-5C17FE3DC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A81FC6-BAB1-48B6-B481-F22AAF56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2B943F-E197-42A1-A378-82BB8F2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05663F-5FC1-40DA-8577-D1AFECA8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C36B5-F370-43FA-B751-87BEBB68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58E274-E68E-4222-B91B-64FFC268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96EED9-7173-40A5-8F92-936D6BF5A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F77A44-2DFA-4DBF-929A-B985A868A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1C9A63-B559-4048-96F5-22F528A3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8B8B6F-C708-49B2-9D91-0C42AD4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46BD7F5-DB0C-4D2F-B6B2-AFBEC0E4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192F7D-8DAA-4929-90EE-4DA19FC6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4562D-C29F-40F6-BF2F-C98DFB30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47F3E26-1266-42E6-B83C-0CC4497D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FD8B08-5ABB-4167-BF15-3BEA000F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0BEA73-5DAA-40CE-BCC6-EA35641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6B9BB5-589A-4D5B-A334-DBA3C3F9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D4C7CB-B16C-4177-AA2D-672D655F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3C72B6-1AEA-4A7D-BB97-FE14B258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7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EC3086-8FF0-45A2-B3C6-F7638080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9303A9-47A4-414C-B83B-9C727527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1867A7-8BB1-498F-B75F-35D495387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38697F-F692-4241-9A45-BA8D972E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42F538-1E4B-4941-911A-E8FB11B2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A624E6-EB69-471C-A573-BD40431B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3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25F962-9108-486D-8C24-FA75DACC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39EBDBE-3466-4AB8-B787-8AF16B53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2BF7AB-FBCA-4E5F-B5BE-5C854D028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5AF33-8135-48A6-84E2-E1476C20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BC0925-929E-4591-BA11-19B23BFD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A038C9-32B2-4C25-9751-413FDEEB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E38B042-C5F3-43AC-89F5-52E84FC8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7BBE82-ECDB-4EAB-9542-514FB539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92BD94-AD39-49E4-9E0A-86EBF1A25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3684-0301-486F-B2AE-530F404E134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5DF20B-B54C-4BEC-A8C2-894A10442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917E85-81F4-4CCA-8232-AB4123AC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5167-1E32-40CC-8006-A38FDC8A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alentines Day Hearts Background for Stock Footage Video (100%  Royalty-free) 14416771 | Shutterstock">
            <a:extLst>
              <a:ext uri="{FF2B5EF4-FFF2-40B4-BE49-F238E27FC236}">
                <a16:creationId xmlns:a16="http://schemas.microsoft.com/office/drawing/2014/main" xmlns="" id="{26D2B4B2-F8A4-4326-9BC0-36D85D12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xmlns="" id="{42BD391A-B5A0-4A7E-97D4-2800DB825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58" b="92611" l="3962" r="90000">
                        <a14:foregroundMark x1="36604" y1="22414" x2="26981" y2="18473"/>
                        <a14:foregroundMark x1="26981" y1="18473" x2="16226" y2="18966"/>
                        <a14:foregroundMark x1="16226" y1="18966" x2="11132" y2="25369"/>
                        <a14:foregroundMark x1="11132" y1="25369" x2="13774" y2="33005"/>
                        <a14:foregroundMark x1="13774" y1="33005" x2="17170" y2="35468"/>
                        <a14:foregroundMark x1="31132" y1="13054" x2="15660" y2="14039"/>
                        <a14:foregroundMark x1="15660" y1="14039" x2="11132" y2="19212"/>
                        <a14:foregroundMark x1="11132" y1="19212" x2="6604" y2="32759"/>
                        <a14:foregroundMark x1="15660" y1="9606" x2="22075" y2="8867"/>
                        <a14:foregroundMark x1="22075" y1="8867" x2="29434" y2="9360"/>
                        <a14:foregroundMark x1="48868" y1="92857" x2="43396" y2="92857"/>
                        <a14:foregroundMark x1="43396" y1="92857" x2="43396" y2="92857"/>
                        <a14:foregroundMark x1="63019" y1="7882" x2="69245" y2="6158"/>
                        <a14:foregroundMark x1="69245" y1="6158" x2="75283" y2="7143"/>
                        <a14:foregroundMark x1="4340" y1="37685" x2="4340" y2="37685"/>
                        <a14:foregroundMark x1="5094" y1="39163" x2="4151" y2="24138"/>
                        <a14:foregroundMark x1="4340" y1="25616" x2="3962" y2="25862"/>
                        <a14:backgroundMark x1="63774" y1="85714" x2="72642" y2="76847"/>
                        <a14:backgroundMark x1="39434" y1="94828" x2="35472" y2="90148"/>
                        <a14:backgroundMark x1="35472" y1="90148" x2="26792" y2="84975"/>
                        <a14:backgroundMark x1="3962" y1="38177" x2="3208" y2="37931"/>
                        <a14:backgroundMark x1="3774" y1="25862" x2="3774" y2="255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7562" y="2694971"/>
            <a:ext cx="4788410" cy="3668102"/>
          </a:xfrm>
          <a:prstGeom prst="rect">
            <a:avLst/>
          </a:prstGeom>
          <a:ln>
            <a:noFill/>
          </a:ln>
          <a:effectLst>
            <a:glow rad="457200">
              <a:srgbClr val="CC0000"/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 descr="Zoom Icon Logo transparent PNG - StickPNG">
            <a:extLst>
              <a:ext uri="{FF2B5EF4-FFF2-40B4-BE49-F238E27FC236}">
                <a16:creationId xmlns:a16="http://schemas.microsoft.com/office/drawing/2014/main" xmlns="" id="{7FD24A63-A95E-4B2E-ABB0-F94AB5BD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89" b="89778" l="9778" r="90222">
                        <a14:foregroundMark x1="60889" y1="9333" x2="38667" y2="9333"/>
                        <a14:foregroundMark x1="10222" y1="41778" x2="11111" y2="65778"/>
                        <a14:foregroundMark x1="63556" y1="90222" x2="36889" y2="90222"/>
                        <a14:foregroundMark x1="66222" y1="48000" x2="70222" y2="42667"/>
                        <a14:foregroundMark x1="71111" y1="48889" x2="64444" y2="50222"/>
                        <a14:foregroundMark x1="71111" y1="41778" x2="72000" y2="45333"/>
                        <a14:foregroundMark x1="90222" y1="44444" x2="86667" y2="38222"/>
                        <a14:foregroundMark x1="64444" y1="56444" x2="76444" y2="38222"/>
                        <a14:foregroundMark x1="73778" y1="54667" x2="75556" y2="59111"/>
                        <a14:foregroundMark x1="58222" y1="40889" x2="28444" y2="35111"/>
                        <a14:foregroundMark x1="28444" y1="35111" x2="44444" y2="60000"/>
                        <a14:foregroundMark x1="44444" y1="60000" x2="57333" y2="47111"/>
                        <a14:foregroundMark x1="61778" y1="57333" x2="33333" y2="64889"/>
                        <a14:foregroundMark x1="33333" y1="64889" x2="24889" y2="3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967" y="6161816"/>
            <a:ext cx="529270" cy="529270"/>
          </a:xfrm>
          <a:prstGeom prst="rect">
            <a:avLst/>
          </a:prstGeom>
          <a:ln>
            <a:noFill/>
          </a:ln>
          <a:effectLst>
            <a:glow rad="88900">
              <a:schemeClr val="bg1"/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E952A8-434A-416A-A59E-414021917151}"/>
              </a:ext>
            </a:extLst>
          </p:cNvPr>
          <p:cNvSpPr txBox="1"/>
          <p:nvPr/>
        </p:nvSpPr>
        <p:spPr>
          <a:xfrm>
            <a:off x="9136691" y="6176330"/>
            <a:ext cx="2811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12700" cmpd="sng">
                  <a:noFill/>
                  <a:prstDash val="solid"/>
                </a:ln>
                <a:effectLst>
                  <a:glow rad="203200">
                    <a:schemeClr val="bg1"/>
                  </a:glow>
                </a:effectLst>
                <a:latin typeface="Arial Black" panose="020B0A04020102020204" pitchFamily="34" charset="0"/>
              </a:rPr>
              <a:t>ZOOM ID = 969 6407 0163</a:t>
            </a:r>
          </a:p>
          <a:p>
            <a:r>
              <a:rPr lang="en-US" sz="1400" dirty="0">
                <a:ln w="12700" cmpd="sng">
                  <a:noFill/>
                  <a:prstDash val="solid"/>
                </a:ln>
                <a:effectLst>
                  <a:glow rad="203200">
                    <a:schemeClr val="bg1"/>
                  </a:glow>
                </a:effectLst>
                <a:latin typeface="Arial Black" panose="020B0A04020102020204" pitchFamily="34" charset="0"/>
              </a:rPr>
              <a:t>PASSCODE = 108108108</a:t>
            </a:r>
          </a:p>
          <a:p>
            <a:endParaRPr lang="en-US" sz="1400" dirty="0">
              <a:ln w="12700" cmpd="sng">
                <a:noFill/>
                <a:prstDash val="solid"/>
              </a:ln>
              <a:effectLst>
                <a:glow rad="2032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33F7034-7CBD-4F91-B496-7CFF17E1C81D}"/>
              </a:ext>
            </a:extLst>
          </p:cNvPr>
          <p:cNvSpPr txBox="1"/>
          <p:nvPr/>
        </p:nvSpPr>
        <p:spPr>
          <a:xfrm>
            <a:off x="9146043" y="5571991"/>
            <a:ext cx="25089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n w="0">
                  <a:noFill/>
                </a:ln>
                <a:effectLst>
                  <a:glow rad="2032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DATE = 16th April, 2021</a:t>
            </a:r>
          </a:p>
          <a:p>
            <a:r>
              <a:rPr lang="en-US" sz="1400" dirty="0" smtClean="0">
                <a:ln w="0">
                  <a:noFill/>
                </a:ln>
                <a:effectLst>
                  <a:glow rad="2032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TIME = </a:t>
            </a:r>
            <a:r>
              <a:rPr lang="en-US" sz="1400" dirty="0">
                <a:ln w="0">
                  <a:noFill/>
                </a:ln>
                <a:effectLst>
                  <a:glow rad="2032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6:30 pm, Friday</a:t>
            </a:r>
          </a:p>
          <a:p>
            <a:endParaRPr lang="en-US" sz="1400" dirty="0">
              <a:ln w="0">
                <a:noFill/>
              </a:ln>
              <a:effectLst>
                <a:glow rad="2032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B42CDDC-B3B1-4EB8-9AAD-683150FF0463}"/>
              </a:ext>
            </a:extLst>
          </p:cNvPr>
          <p:cNvSpPr txBox="1"/>
          <p:nvPr/>
        </p:nvSpPr>
        <p:spPr>
          <a:xfrm>
            <a:off x="70769" y="5085826"/>
            <a:ext cx="513985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SPEAKER :</a:t>
            </a:r>
          </a:p>
          <a:p>
            <a:r>
              <a:rPr lang="en-US" sz="2400" b="1" dirty="0">
                <a:solidFill>
                  <a:srgbClr val="FFFF00"/>
                </a:solidFill>
                <a:effectLst>
                  <a:glow rad="177800">
                    <a:schemeClr val="tx1"/>
                  </a:glow>
                </a:effectLst>
              </a:rPr>
              <a:t>RADHESHYAM DAS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M.TECH IIT BOMBAY, President of ISKCON PUNE,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Director of VOICE, Compiler of Youth Books,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Winner of Global Excellence Award,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Presented Seminars at MIT BOSTON, Stanford, Infosys, etc.</a:t>
            </a:r>
            <a:endParaRPr lang="en-IN" sz="1600" b="1" dirty="0">
              <a:solidFill>
                <a:schemeClr val="bg1"/>
              </a:solidFill>
              <a:effectLst>
                <a:glow rad="152400">
                  <a:schemeClr val="tx1"/>
                </a:glo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445756C-FED5-4649-9F0B-DF1B36A7C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333" b="96667" l="9284" r="89390">
                        <a14:foregroundMark x1="37135" y1="96667" x2="37135" y2="96667"/>
                        <a14:foregroundMark x1="62069" y1="8056" x2="62069" y2="8056"/>
                        <a14:foregroundMark x1="63926" y1="3333" x2="63926" y2="3333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8691" y="1077826"/>
            <a:ext cx="4673924" cy="4463164"/>
          </a:xfrm>
          <a:prstGeom prst="rect">
            <a:avLst/>
          </a:prstGeom>
          <a:effectLst>
            <a:glow rad="101600">
              <a:srgbClr val="FFFF00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F125996-D26A-40C4-9EA1-D4C650EB1C2C}"/>
              </a:ext>
            </a:extLst>
          </p:cNvPr>
          <p:cNvSpPr txBox="1"/>
          <p:nvPr/>
        </p:nvSpPr>
        <p:spPr>
          <a:xfrm>
            <a:off x="1798272" y="-155288"/>
            <a:ext cx="8595456" cy="1985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500" b="1" dirty="0" smtClean="0">
                <a:solidFill>
                  <a:srgbClr val="FF0000"/>
                </a:solidFill>
                <a:effectLst>
                  <a:glow rad="152400">
                    <a:schemeClr val="bg1"/>
                  </a:glow>
                </a:effectLst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Discover</a:t>
            </a:r>
            <a:endParaRPr lang="en-US" sz="34400" b="1" dirty="0" smtClean="0">
              <a:solidFill>
                <a:srgbClr val="FF0000"/>
              </a:solidFill>
              <a:effectLst>
                <a:glow rad="152400">
                  <a:schemeClr val="bg1"/>
                </a:glow>
              </a:effectLst>
              <a:latin typeface="French Script MT" panose="03020402040607040605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" y="779894"/>
            <a:ext cx="3785767" cy="4310087"/>
          </a:xfrm>
          <a:prstGeom prst="rect">
            <a:avLst/>
          </a:prstGeom>
          <a:effectLst>
            <a:glow rad="101600">
              <a:srgbClr val="FFFF00"/>
            </a:glow>
          </a:effectLst>
        </p:spPr>
      </p:pic>
      <p:sp>
        <p:nvSpPr>
          <p:cNvPr id="4" name="Rectangle 3"/>
          <p:cNvSpPr/>
          <p:nvPr/>
        </p:nvSpPr>
        <p:spPr>
          <a:xfrm>
            <a:off x="2126344" y="1222438"/>
            <a:ext cx="7939313" cy="1541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800" b="1" dirty="0">
                <a:solidFill>
                  <a:srgbClr val="FF0000"/>
                </a:solidFill>
                <a:effectLst>
                  <a:glow rad="152400">
                    <a:schemeClr val="bg1"/>
                  </a:glow>
                </a:effectLst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Real </a:t>
            </a:r>
            <a:r>
              <a:rPr lang="en-US" sz="8800" b="1" dirty="0" smtClean="0">
                <a:solidFill>
                  <a:srgbClr val="FF0000"/>
                </a:solidFill>
                <a:effectLst>
                  <a:glow rad="152400">
                    <a:schemeClr val="bg1"/>
                  </a:glow>
                </a:effectLst>
                <a:latin typeface="French Script MT" panose="03020402040607040605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Eternal Love</a:t>
            </a:r>
            <a:endParaRPr lang="en-US" sz="8800" b="1" dirty="0">
              <a:solidFill>
                <a:srgbClr val="FF0000"/>
              </a:solidFill>
              <a:effectLst>
                <a:glow rad="152400">
                  <a:schemeClr val="bg1"/>
                </a:glow>
              </a:effectLst>
              <a:latin typeface="French Script MT" panose="03020402040607040605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8" t="12486" r="14114" b="22963"/>
          <a:stretch/>
        </p:blipFill>
        <p:spPr>
          <a:xfrm>
            <a:off x="8497198" y="5493976"/>
            <a:ext cx="620224" cy="610221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6252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French Script MT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R MANJUNATH</dc:creator>
  <cp:lastModifiedBy>Microsoft account</cp:lastModifiedBy>
  <cp:revision>16</cp:revision>
  <dcterms:created xsi:type="dcterms:W3CDTF">2021-04-14T10:13:20Z</dcterms:created>
  <dcterms:modified xsi:type="dcterms:W3CDTF">2021-04-14T16:20:06Z</dcterms:modified>
</cp:coreProperties>
</file>