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68" autoAdjust="0"/>
    <p:restoredTop sz="94660"/>
  </p:normalViewPr>
  <p:slideViewPr>
    <p:cSldViewPr snapToGrid="0">
      <p:cViewPr varScale="1">
        <p:scale>
          <a:sx n="79" d="100"/>
          <a:sy n="79" d="100"/>
        </p:scale>
        <p:origin x="4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B7B3-C254-49CC-B15E-9142AD77CDA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CE7A-EB8B-4592-887F-0037EBA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B7B3-C254-49CC-B15E-9142AD77CDA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CE7A-EB8B-4592-887F-0037EBA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0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B7B3-C254-49CC-B15E-9142AD77CDA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CE7A-EB8B-4592-887F-0037EBA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6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B7B3-C254-49CC-B15E-9142AD77CDA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CE7A-EB8B-4592-887F-0037EBA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B7B3-C254-49CC-B15E-9142AD77CDA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CE7A-EB8B-4592-887F-0037EBA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7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B7B3-C254-49CC-B15E-9142AD77CDA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CE7A-EB8B-4592-887F-0037EBA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8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B7B3-C254-49CC-B15E-9142AD77CDA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CE7A-EB8B-4592-887F-0037EBA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0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B7B3-C254-49CC-B15E-9142AD77CDA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CE7A-EB8B-4592-887F-0037EBA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0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B7B3-C254-49CC-B15E-9142AD77CDA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CE7A-EB8B-4592-887F-0037EBA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3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B7B3-C254-49CC-B15E-9142AD77CDA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CE7A-EB8B-4592-887F-0037EBA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7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B7B3-C254-49CC-B15E-9142AD77CDA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5CE7A-EB8B-4592-887F-0037EBA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7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8B7B3-C254-49CC-B15E-9142AD77CDA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5CE7A-EB8B-4592-887F-0037EBA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8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890C-8058-457C-A7DA-20BB8652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645BF-4B14-4E43-9B0A-2EF8E728A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215DF5-383E-4BC1-8BFC-38B1ECDA44AF}"/>
              </a:ext>
            </a:extLst>
          </p:cNvPr>
          <p:cNvSpPr txBox="1"/>
          <p:nvPr/>
        </p:nvSpPr>
        <p:spPr>
          <a:xfrm>
            <a:off x="0" y="5470767"/>
            <a:ext cx="6148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glow rad="152400">
                    <a:schemeClr val="tx1"/>
                  </a:glow>
                </a:effectLst>
              </a:rPr>
              <a:t>SPEAKER :</a:t>
            </a:r>
          </a:p>
          <a:p>
            <a:r>
              <a:rPr lang="en-US" sz="2800" b="1" dirty="0">
                <a:solidFill>
                  <a:srgbClr val="FF0000"/>
                </a:solidFill>
                <a:effectLst>
                  <a:glow rad="152400">
                    <a:schemeClr val="bg1"/>
                  </a:glow>
                </a:effectLst>
                <a:latin typeface="Ringbearer" panose="0202060205030B020303" pitchFamily="18" charset="0"/>
              </a:rPr>
              <a:t>Ganesh </a:t>
            </a:r>
            <a:r>
              <a:rPr lang="en-US" sz="2800" b="1" dirty="0" err="1">
                <a:solidFill>
                  <a:srgbClr val="FF0000"/>
                </a:solidFill>
                <a:effectLst>
                  <a:glow rad="152400">
                    <a:schemeClr val="bg1"/>
                  </a:glow>
                </a:effectLst>
                <a:latin typeface="Ringbearer" panose="0202060205030B020303" pitchFamily="18" charset="0"/>
              </a:rPr>
              <a:t>Manikanta</a:t>
            </a:r>
            <a:endParaRPr lang="en-US" sz="2800" b="1" dirty="0">
              <a:solidFill>
                <a:srgbClr val="FF0000"/>
              </a:solidFill>
              <a:effectLst>
                <a:glow rad="152400">
                  <a:schemeClr val="bg1"/>
                </a:glow>
              </a:effectLst>
              <a:latin typeface="Ringbearer" panose="0202060205030B020303" pitchFamily="18" charset="0"/>
            </a:endParaRPr>
          </a:p>
          <a:p>
            <a:r>
              <a:rPr lang="en-US" sz="1700" b="1" dirty="0" err="1">
                <a:solidFill>
                  <a:schemeClr val="bg1"/>
                </a:solidFill>
                <a:effectLst>
                  <a:glow rad="152400">
                    <a:schemeClr val="tx1"/>
                  </a:glow>
                </a:effectLst>
              </a:rPr>
              <a:t>B.Tech</a:t>
            </a:r>
            <a:r>
              <a:rPr lang="en-US" sz="1700" b="1" dirty="0">
                <a:solidFill>
                  <a:schemeClr val="bg1"/>
                </a:solidFill>
                <a:effectLst>
                  <a:glow rad="152400">
                    <a:schemeClr val="tx1"/>
                  </a:glow>
                </a:effectLst>
              </a:rPr>
              <a:t> ECE</a:t>
            </a:r>
          </a:p>
          <a:p>
            <a:r>
              <a:rPr lang="en-US" sz="1700" b="1" dirty="0">
                <a:solidFill>
                  <a:schemeClr val="bg1"/>
                </a:solidFill>
                <a:effectLst>
                  <a:glow rad="152400">
                    <a:schemeClr val="tx1"/>
                  </a:glow>
                </a:effectLst>
              </a:rPr>
              <a:t>Business Analyst in </a:t>
            </a:r>
            <a:r>
              <a:rPr lang="en-US" sz="1700" b="1" dirty="0" err="1">
                <a:solidFill>
                  <a:schemeClr val="bg1"/>
                </a:solidFill>
                <a:effectLst>
                  <a:glow rad="152400">
                    <a:schemeClr val="tx1"/>
                  </a:glow>
                </a:effectLst>
              </a:rPr>
              <a:t>Matasma</a:t>
            </a:r>
            <a:r>
              <a:rPr lang="en-US" sz="1700" b="1" dirty="0">
                <a:solidFill>
                  <a:schemeClr val="bg1"/>
                </a:solidFill>
                <a:effectLst>
                  <a:glow rad="152400">
                    <a:schemeClr val="tx1"/>
                  </a:glow>
                </a:effectLst>
              </a:rPr>
              <a:t> Digital Technologies</a:t>
            </a:r>
            <a:endParaRPr lang="en-IN" sz="1700" b="1" dirty="0">
              <a:solidFill>
                <a:schemeClr val="bg1"/>
              </a:solidFill>
              <a:effectLst>
                <a:glow rad="152400">
                  <a:schemeClr val="tx1"/>
                </a:glo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4695" y="812450"/>
            <a:ext cx="7782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B050"/>
                </a:solidFill>
                <a:effectLst>
                  <a:glow rad="215900">
                    <a:schemeClr val="bg1"/>
                  </a:glow>
                  <a:outerShdw blurRad="50800" dist="50800" dir="5400000" algn="ctr" rotWithShape="0">
                    <a:schemeClr val="accent1">
                      <a:lumMod val="75000"/>
                    </a:schemeClr>
                  </a:outerShdw>
                </a:effectLst>
                <a:latin typeface="Cinderela Personal Use" pitchFamily="2" charset="0"/>
              </a:rPr>
              <a:t>Discover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52145" y="2272316"/>
            <a:ext cx="7087710" cy="1015663"/>
          </a:xfrm>
          <a:prstGeom prst="rect">
            <a:avLst/>
          </a:prstGeom>
          <a:effectLst>
            <a:glow rad="127000">
              <a:srgbClr val="FFFF00"/>
            </a:glow>
          </a:effectLst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effectLst>
                  <a:glow rad="152400">
                    <a:schemeClr val="bg1"/>
                  </a:glow>
                  <a:outerShdw blurRad="50800" dist="50800" dir="5400000" algn="ctr" rotWithShape="0">
                    <a:schemeClr val="accent1">
                      <a:lumMod val="75000"/>
                    </a:schemeClr>
                  </a:outerShdw>
                </a:effectLst>
                <a:latin typeface="Cinderela Personal Use" pitchFamily="2" charset="0"/>
              </a:rPr>
              <a:t>The Happy Planet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D3471-6DA8-4078-ACD8-C819FBC970EE}"/>
              </a:ext>
            </a:extLst>
          </p:cNvPr>
          <p:cNvSpPr txBox="1"/>
          <p:nvPr/>
        </p:nvSpPr>
        <p:spPr>
          <a:xfrm>
            <a:off x="9188791" y="6049549"/>
            <a:ext cx="2764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0">
                  <a:noFill/>
                </a:ln>
                <a:effectLst>
                  <a:glow rad="203200">
                    <a:schemeClr val="bg1"/>
                  </a:glow>
                </a:effectLst>
              </a:rPr>
              <a:t>DATE = 2</a:t>
            </a:r>
            <a:r>
              <a:rPr lang="en-US" b="1" baseline="30000" dirty="0">
                <a:ln w="0">
                  <a:noFill/>
                </a:ln>
                <a:effectLst>
                  <a:glow rad="203200">
                    <a:schemeClr val="bg1"/>
                  </a:glow>
                </a:effectLst>
              </a:rPr>
              <a:t>nd</a:t>
            </a:r>
            <a:r>
              <a:rPr lang="en-US" b="1" dirty="0">
                <a:ln w="0">
                  <a:noFill/>
                </a:ln>
                <a:effectLst>
                  <a:glow rad="203200">
                    <a:schemeClr val="bg1"/>
                  </a:glow>
                </a:effectLst>
              </a:rPr>
              <a:t> January, 2024</a:t>
            </a:r>
          </a:p>
          <a:p>
            <a:r>
              <a:rPr lang="en-US" b="1" dirty="0">
                <a:ln w="0">
                  <a:noFill/>
                </a:ln>
                <a:effectLst>
                  <a:glow rad="203200">
                    <a:schemeClr val="bg1"/>
                  </a:glow>
                </a:effectLst>
              </a:rPr>
              <a:t>TIME = 5:30 pm, Tuesday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A57E1-C23E-42BA-DE95-B2102B729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761" y="6132487"/>
            <a:ext cx="578161" cy="50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3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F98B19D27B0140ABC369B38292EBE8" ma:contentTypeVersion="0" ma:contentTypeDescription="Create a new document." ma:contentTypeScope="" ma:versionID="f1c17a421ff912f601388b3aced2e6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a247eb7e4d66a58c26a8412d11ee8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93148D-498E-40EE-8B44-EFE3576605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E73B660-7D10-447C-81EE-8320D574116B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0F4EEEB-45BA-4A58-B7B2-819B2BEE77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30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Cinderela Personal Use</vt:lpstr>
      <vt:lpstr>Ringbearer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R MANJUNATH</dc:creator>
  <cp:lastModifiedBy>12003012 Harshavardhan Naidu</cp:lastModifiedBy>
  <cp:revision>27</cp:revision>
  <dcterms:created xsi:type="dcterms:W3CDTF">2021-04-13T14:44:29Z</dcterms:created>
  <dcterms:modified xsi:type="dcterms:W3CDTF">2024-01-01T16:08:35Z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0x01010049F98B19D27B0140ABC369B38292EBE8</vt:lpwstr>
  </property>
</Properties>
</file>