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A582B1-A739-4F8B-A07E-D6E0A8D3573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FC8"/>
    <a:srgbClr val="1212F6"/>
    <a:srgbClr val="6F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-1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829F-1A5A-40BB-AD59-80C9581F9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8C9E4-17F2-48FE-A1F3-7956458E4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9A20-F3A0-4BD5-B438-326FAA7D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1BA64-629F-488E-94A6-77D5DE9F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06-E5AA-4DB7-96AB-A9133F43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B27A-889A-4BCB-A0EA-22372EAF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25FFB-3BDF-474D-915E-BB6967632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D3AA-1ABC-4FBC-A5BC-B1EEA5A7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851C1-181C-44C8-9186-6940110A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37E6A-C627-4BB6-8B75-9601AF4E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5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1DF42-2A8B-478D-89BB-6964873AF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21559-FBCD-4BDC-AE42-E45D6D8A9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48280-E9BC-4BFF-8161-4100EC9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B6BF-F4B3-42CC-88C2-C0862A25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6EC5-216E-49D2-ADC4-85B67116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E29-3475-44E3-B2CF-AAADE019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72B3-0877-4433-ABC3-317257DC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79BCA-0AE8-471C-92D0-FC2FCAE4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7D4CE-9D2D-43E0-88E7-4F397461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46BB7-F0C2-4BE5-A9FA-D4CB28B8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6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34C6-BA72-4172-A1D0-9C66B162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F17E-BE66-44FA-8027-F6ADABA0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74FC-297E-43BB-A5A4-DB47A938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176E-14B2-4873-8A19-1574778F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6B278-1CC1-42D8-A57B-BB339CDE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0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59A6-F06D-4382-BF18-77646F15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7C16-0F37-4544-85E3-4CC85BF4A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08C42-CA0D-4FBF-8256-34D9D112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8C606-AE80-4A4C-84B7-1B55BD67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9638C-EB3B-4A4D-A467-C248A82B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DB8B-C317-4EA0-8670-B742800A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D11C-FE0F-4ACE-8F7C-C4CE1119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803F6-0B5A-4425-A6ED-4D94F2E35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AF399-6EFF-4639-8C84-B0A3E0C83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4B0F9-7324-43CE-82C2-8D532DDD0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A9FC9-401A-4A26-914F-EA6549014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2310A-C024-48D4-A80B-89F6F391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2BB69-71C4-407D-BDCA-15784872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453CF-5C19-4042-813A-FEAC45C3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2C20-AB6A-481A-B7FA-18C0BD2F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ADEC9-8613-4291-A4D7-F0685A7F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387A9-C7FC-4488-990F-5D267C0F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8D256-B3D1-43D3-B054-0EAD83D3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5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4C8B3-AA10-4087-AA32-4A4F4D14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37D52-8E85-4F83-AFE2-10D17CD5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BD6B4-2BF4-46DB-85A7-65ACFED7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3FEE-3430-4B10-9641-9A77DBB4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1C2C3-6513-40D8-ADEB-14CA5690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AFA13-D3E9-45B4-9093-601B6145B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268D6-DA36-423E-9AAF-D14D983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C72A-BBF4-404F-83CC-69E12E87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FBFC8-4D23-4201-838B-4FCAE381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7965-871F-47A6-9519-6376F6FB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1B460-A4FA-4E8F-81C5-7EBB3C992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9F336-512A-48A7-9416-12F70E31E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F4542-2C02-433A-97E0-65B5BB34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31D57-2737-4B3B-A890-346A0372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0AC35-E35A-4B85-909B-86F7E6C1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4E1D9-D843-4D30-8F6A-E7BB4C69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73A2C-E29F-47EE-8C8E-B1AC58513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064F-EF48-42B3-AC9C-731E6C276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C6C7-1017-45E7-94FB-D93570F50A8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1D1F-87CE-4258-BEFA-F209914C4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C76D0-7707-45FC-995C-08C00B68A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9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C4BBCB-F62F-4E6E-B999-5571B610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gradFill>
              <a:gsLst>
                <a:gs pos="0">
                  <a:srgbClr val="1212F6"/>
                </a:gs>
                <a:gs pos="0">
                  <a:srgbClr val="7030A0"/>
                </a:gs>
              </a:gsLst>
              <a:lin ang="5400000" scaled="1"/>
            </a:gra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0C0522-93BE-47EA-AFFF-724515F3969D}"/>
              </a:ext>
            </a:extLst>
          </p:cNvPr>
          <p:cNvSpPr txBox="1"/>
          <p:nvPr/>
        </p:nvSpPr>
        <p:spPr>
          <a:xfrm>
            <a:off x="2777086" y="40140"/>
            <a:ext cx="6830291" cy="830997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accent2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Microsoft JhengHei UI" panose="020B0604030504040204" pitchFamily="34" charset="-120"/>
              </a:rPr>
              <a:t>Gita </a:t>
            </a:r>
            <a:r>
              <a:rPr lang="en-US" sz="4800" b="1" dirty="0" err="1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127000">
                    <a:schemeClr val="accent2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Microsoft JhengHei UI" panose="020B0604030504040204" pitchFamily="34" charset="-120"/>
              </a:rPr>
              <a:t>rahasyam</a:t>
            </a:r>
            <a:endParaRPr lang="en-US" sz="4800" b="1" dirty="0">
              <a:ln w="1016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127000">
                  <a:schemeClr val="accent2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ea typeface="Microsoft JhengHei U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5C792-54DC-4348-8215-028BD9099DDC}"/>
              </a:ext>
            </a:extLst>
          </p:cNvPr>
          <p:cNvSpPr txBox="1"/>
          <p:nvPr/>
        </p:nvSpPr>
        <p:spPr>
          <a:xfrm>
            <a:off x="4223658" y="6560457"/>
            <a:ext cx="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B0C05-D194-4B4C-979D-0F718200A274}"/>
              </a:ext>
            </a:extLst>
          </p:cNvPr>
          <p:cNvSpPr txBox="1"/>
          <p:nvPr/>
        </p:nvSpPr>
        <p:spPr>
          <a:xfrm>
            <a:off x="8784175" y="5709267"/>
            <a:ext cx="398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10160">
                  <a:noFill/>
                  <a:prstDash val="solid"/>
                </a:ln>
                <a:solidFill>
                  <a:srgbClr val="F4DFC8"/>
                </a:solidFill>
                <a:effectLst>
                  <a:glow rad="101600">
                    <a:schemeClr val="tx1">
                      <a:alpha val="95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Date – 17th January 2024</a:t>
            </a:r>
          </a:p>
          <a:p>
            <a:r>
              <a:rPr lang="en-US" sz="2000" b="1" dirty="0">
                <a:ln w="10160">
                  <a:noFill/>
                  <a:prstDash val="solid"/>
                </a:ln>
                <a:solidFill>
                  <a:srgbClr val="F4DFC8"/>
                </a:solidFill>
                <a:effectLst>
                  <a:glow rad="101600">
                    <a:schemeClr val="tx1">
                      <a:alpha val="95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Time – 05:30 pm, Wednesday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E4133-3ED5-4D6C-83F9-718FF3876845}"/>
              </a:ext>
            </a:extLst>
          </p:cNvPr>
          <p:cNvSpPr txBox="1"/>
          <p:nvPr/>
        </p:nvSpPr>
        <p:spPr>
          <a:xfrm>
            <a:off x="970936" y="3539831"/>
            <a:ext cx="102501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Ringbearer" panose="0202060205030B020303" pitchFamily="18" charset="0"/>
              </a:rPr>
              <a:t>Session -</a:t>
            </a:r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Ringbearer" panose="0202060205030B020303" pitchFamily="18" charset="0"/>
              </a:rPr>
              <a:t>2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Ringbearer" panose="0202060205030B020303" pitchFamily="18" charset="0"/>
            </a:endParaRPr>
          </a:p>
          <a:p>
            <a:pPr algn="ctr"/>
            <a:r>
              <a:rPr lang="en-US" sz="8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Ringbearer" panose="0202060205030B020303" pitchFamily="18" charset="0"/>
              </a:rPr>
              <a:t>jiva</a:t>
            </a:r>
            <a:endParaRPr lang="en-US" sz="8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Ringbearer" panose="0202060205030B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B6C93-4452-49CC-91EF-34F0CDEA0A62}"/>
              </a:ext>
            </a:extLst>
          </p:cNvPr>
          <p:cNvSpPr txBox="1"/>
          <p:nvPr/>
        </p:nvSpPr>
        <p:spPr>
          <a:xfrm>
            <a:off x="158839" y="5175463"/>
            <a:ext cx="4084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0160">
                  <a:noFill/>
                  <a:prstDash val="solid"/>
                </a:ln>
                <a:solidFill>
                  <a:srgbClr val="F4DFC8"/>
                </a:solidFill>
                <a:effectLst>
                  <a:glow rad="101600">
                    <a:schemeClr val="tx1">
                      <a:alpha val="95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kshire Swash" panose="02000505000000020003" pitchFamily="2" charset="0"/>
              </a:rPr>
              <a:t>Speaker: Vasudev Krishna Sir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95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👉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95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👉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95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👉</a:t>
            </a:r>
            <a:endParaRPr lang="en-US" sz="2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alpha val="95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3A60C-BEA2-E9CB-2B91-9CBD3074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543" y="5802202"/>
            <a:ext cx="617274" cy="522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DF014F-0AF4-3C63-07F5-8002FF8B1E41}"/>
              </a:ext>
            </a:extLst>
          </p:cNvPr>
          <p:cNvSpPr txBox="1"/>
          <p:nvPr/>
        </p:nvSpPr>
        <p:spPr>
          <a:xfrm>
            <a:off x="0" y="1742275"/>
            <a:ext cx="3131013" cy="2339102"/>
          </a:xfrm>
          <a:prstGeom prst="rect">
            <a:avLst/>
          </a:prstGeom>
          <a:noFill/>
          <a:effectLst>
            <a:glow rad="127000">
              <a:schemeClr val="accent2">
                <a:lumMod val="75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n w="10160">
                  <a:noFill/>
                  <a:prstDash val="solid"/>
                </a:ln>
                <a:effectLst>
                  <a:glow rad="101600">
                    <a:srgbClr val="F4DFC8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Key Points: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b="1" dirty="0">
                <a:ln w="10160">
                  <a:noFill/>
                  <a:prstDash val="solid"/>
                </a:ln>
                <a:effectLst>
                  <a:glow rad="101600">
                    <a:srgbClr val="F4DFC8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eorgia Pro Semibold" panose="02040702050405020303" pitchFamily="18" charset="0"/>
              </a:rPr>
              <a:t>Whom Am I?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b="1" dirty="0">
                <a:ln w="10160">
                  <a:noFill/>
                  <a:prstDash val="solid"/>
                </a:ln>
                <a:effectLst>
                  <a:glow rad="101600">
                    <a:srgbClr val="F4DFC8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eorgia Pro Semibold" panose="02040702050405020303" pitchFamily="18" charset="0"/>
              </a:rPr>
              <a:t>Difference b/w living and non-living things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b="1" dirty="0">
                <a:ln w="10160">
                  <a:noFill/>
                  <a:prstDash val="solid"/>
                </a:ln>
                <a:effectLst>
                  <a:glow rad="101600">
                    <a:srgbClr val="F4DFC8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eorgia Pro Semibold" panose="02040702050405020303" pitchFamily="18" charset="0"/>
              </a:rPr>
              <a:t>What happens at time of Death?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IN" b="1" dirty="0">
                <a:ln w="10160">
                  <a:noFill/>
                  <a:prstDash val="solid"/>
                </a:ln>
                <a:effectLst>
                  <a:glow rad="101600">
                    <a:srgbClr val="F4DFC8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eorgia Pro Semibold" panose="02040702050405020303" pitchFamily="18" charset="0"/>
              </a:rPr>
              <a:t>Does Reincarnation EXISTS?</a:t>
            </a:r>
          </a:p>
        </p:txBody>
      </p:sp>
    </p:spTree>
    <p:extLst>
      <p:ext uri="{BB962C8B-B14F-4D97-AF65-F5344CB8AC3E}">
        <p14:creationId xmlns:p14="http://schemas.microsoft.com/office/powerpoint/2010/main" val="155392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277</TotalTime>
  <Words>51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Algerian</vt:lpstr>
      <vt:lpstr>Arial</vt:lpstr>
      <vt:lpstr>Berkshire Swash</vt:lpstr>
      <vt:lpstr>Calibri</vt:lpstr>
      <vt:lpstr>Calibri Light</vt:lpstr>
      <vt:lpstr>Georgia Pro Semibold</vt:lpstr>
      <vt:lpstr>Ringbearer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R MANJUNATH</dc:creator>
  <cp:lastModifiedBy>12003012 Harshavardhan Naidu</cp:lastModifiedBy>
  <cp:revision>35</cp:revision>
  <dcterms:created xsi:type="dcterms:W3CDTF">2021-03-18T10:51:51Z</dcterms:created>
  <dcterms:modified xsi:type="dcterms:W3CDTF">2024-01-17T07:23:51Z</dcterms:modified>
</cp:coreProperties>
</file>