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F6FBB-F8A1-40B6-AF85-D2301678A65F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EDC5-1B08-4AF3-A841-AE8EF75A2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78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013-9944-4D96-BD2C-33D58DEE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C1A4-AF3D-42CA-BB1F-F56E85247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D449-F8BD-4B69-B666-7B2D100E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F4F6-6FE2-47A0-99E2-1B455B77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E694-3508-4369-9B9B-75166645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4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D2D3-A25C-4A6A-BDA1-44A2EB46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872C-2393-4DA9-91A8-BB2D42B41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B678-AD89-45F6-8E9C-83BACAE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859A-D838-4A22-B490-86BA671A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28E9-AF0B-4CB5-8DA6-5034C5D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8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A2CEB-671F-4229-A5E3-FD5982357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DE322-CCBF-440F-9824-42A5F46E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3ADCA-FE47-47A8-BF91-E090D5D4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1145-05D3-4789-A5ED-F94E12CD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2B6E-CA6E-47A3-B4DD-6D6CF0AE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4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2434-6D04-4908-9C72-905D120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F8AE-4A43-45E7-8AA3-0D75FD52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64E6-E87B-4B7F-B6C6-2F5701D6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F457-7B12-4CE7-ABCA-578D289E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75F-C6E9-47F0-89DB-598E0305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10DF-3465-4D22-A4ED-C3040E53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6E46-6EE3-4AFA-8446-0A006AE3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8A81-BC11-44F0-9061-B3CDE5C0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0B3C-663F-4A64-8D57-87B193A9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52A6-7A70-414E-85BC-C702489B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96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1C9D-B8D0-45DC-9A22-B68D3FB5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AB4E-DE92-462E-87A5-C811E252A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50C6-1158-4DD0-9858-C17ED4505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DC94F-C235-4B55-B4A6-9F8FBBA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8345-C738-414B-92A6-8F44C154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DC21-138C-4EA2-8BA9-272B16E0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98E4-443E-4775-B82D-6D3EA1CA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22DEC-11B1-4316-BDBC-D7CBB01C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57649-92C0-44FF-8D0E-1EA21F3FB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6657-E0DC-439D-81CC-67F904AEE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8D910-2DF1-4A8F-ACAA-00BE7FDF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5D9E6-A070-4CD7-9E23-C54D5E19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A54CC-3EA9-4C44-A210-C17E789A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D9D98-3A3B-4156-ADAC-2284B7C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3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0ED-1F9B-459A-A49D-3C51C13E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2020-77AB-453E-8DDC-6589F79E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40F56-EC35-400A-A897-C5754F6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EFF9-DAAA-431D-B8B3-51B3C097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3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D1B41-D388-4A43-86B7-D3FAFD8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2DE60-BA46-404C-A9B1-0B3872F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60AE-3729-4D16-BACC-EC50DC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CDEE-EA35-4C89-AA24-BA52EEF9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2BE7-63B4-4F49-8536-FB007F93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8A80-5177-48DE-822A-DAC8A61A7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DA51-B603-4B39-9503-EC079531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AFAB-3F1F-4E06-B825-7C6B15D6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CC649-F7ED-4E2C-B81A-2B0A2592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790-0BC1-4548-B9DC-03CD1D3F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A4C27-4104-48A4-8E79-A8B3D5198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BA74D-F6E2-4AB1-B3CF-59C87649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4D0D-E56D-4C86-8002-B699E918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1F84-D30F-4043-87BC-4EB498D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A846-2963-43BD-B886-BA696E17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5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FCFCC-2096-4069-9BFC-0B36EB39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D974C-62BA-4F7F-AE6D-B63A0CD7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94EF-DFEA-4F56-B643-E586B47D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BAC7-6C2C-462A-B3BA-7FA54033E1EC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6731-B5FA-4C48-A472-26542F26C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6348-F103-4A9A-9BB1-6EADF3796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5F95-D7C5-4F79-80BB-3A1837CD2B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7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">
            <a:extLst>
              <a:ext uri="{FF2B5EF4-FFF2-40B4-BE49-F238E27FC236}">
                <a16:creationId xmlns:a16="http://schemas.microsoft.com/office/drawing/2014/main" id="{D674AA4D-8313-4AF4-A077-54E0D59DA71A}"/>
              </a:ext>
            </a:extLst>
          </p:cNvPr>
          <p:cNvSpPr/>
          <p:nvPr/>
        </p:nvSpPr>
        <p:spPr>
          <a:xfrm>
            <a:off x="435" y="2864802"/>
            <a:ext cx="11480585" cy="700779"/>
          </a:xfrm>
          <a:custGeom>
            <a:avLst/>
            <a:gdLst>
              <a:gd name="connsiteX0" fmla="*/ 0 w 12770604"/>
              <a:gd name="connsiteY0" fmla="*/ 976393 h 1187238"/>
              <a:gd name="connsiteX1" fmla="*/ 3223648 w 12770604"/>
              <a:gd name="connsiteY1" fmla="*/ 573437 h 1187238"/>
              <a:gd name="connsiteX2" fmla="*/ 7950631 w 12770604"/>
              <a:gd name="connsiteY2" fmla="*/ 1177871 h 1187238"/>
              <a:gd name="connsiteX3" fmla="*/ 12770604 w 12770604"/>
              <a:gd name="connsiteY3" fmla="*/ 0 h 118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604" h="1187238">
                <a:moveTo>
                  <a:pt x="0" y="976393"/>
                </a:moveTo>
                <a:cubicBezTo>
                  <a:pt x="949271" y="758125"/>
                  <a:pt x="1898543" y="539857"/>
                  <a:pt x="3223648" y="573437"/>
                </a:cubicBezTo>
                <a:cubicBezTo>
                  <a:pt x="4548753" y="607017"/>
                  <a:pt x="6359472" y="1273444"/>
                  <a:pt x="7950631" y="1177871"/>
                </a:cubicBezTo>
                <a:cubicBezTo>
                  <a:pt x="9541790" y="1082298"/>
                  <a:pt x="12770604" y="0"/>
                  <a:pt x="12770604" y="0"/>
                </a:cubicBezTo>
              </a:path>
            </a:pathLst>
          </a:custGeom>
          <a:noFill/>
          <a:ln w="60325">
            <a:gradFill flip="none" rotWithShape="1">
              <a:gsLst>
                <a:gs pos="0">
                  <a:srgbClr val="2B6258"/>
                </a:gs>
                <a:gs pos="100000">
                  <a:srgbClr val="D0DFDF"/>
                </a:gs>
              </a:gsLst>
              <a:lin ang="10800000" scaled="1"/>
              <a:tileRect/>
            </a:gra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1D3F4B-1DE1-4978-B727-7AD375F8F13A}"/>
              </a:ext>
            </a:extLst>
          </p:cNvPr>
          <p:cNvCxnSpPr/>
          <p:nvPr/>
        </p:nvCxnSpPr>
        <p:spPr>
          <a:xfrm>
            <a:off x="4278142" y="2935227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AE0FB-CA65-4A88-A080-7C5C3801914F}"/>
              </a:ext>
            </a:extLst>
          </p:cNvPr>
          <p:cNvCxnSpPr/>
          <p:nvPr/>
        </p:nvCxnSpPr>
        <p:spPr>
          <a:xfrm>
            <a:off x="7416763" y="3175340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3DEB4-3D60-4616-8D2B-702A64919FE1}"/>
              </a:ext>
            </a:extLst>
          </p:cNvPr>
          <p:cNvCxnSpPr/>
          <p:nvPr/>
        </p:nvCxnSpPr>
        <p:spPr>
          <a:xfrm>
            <a:off x="10544390" y="2632051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2022FB-ABB4-4D37-81F1-24826938C7F0}"/>
              </a:ext>
            </a:extLst>
          </p:cNvPr>
          <p:cNvCxnSpPr/>
          <p:nvPr/>
        </p:nvCxnSpPr>
        <p:spPr>
          <a:xfrm>
            <a:off x="2750484" y="3379727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426E63-55E6-4E48-BAD8-062E15947CCB}"/>
              </a:ext>
            </a:extLst>
          </p:cNvPr>
          <p:cNvCxnSpPr/>
          <p:nvPr/>
        </p:nvCxnSpPr>
        <p:spPr>
          <a:xfrm>
            <a:off x="5869148" y="3618796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4D8372-BEFE-4531-A21C-52CF88619BA0}"/>
              </a:ext>
            </a:extLst>
          </p:cNvPr>
          <p:cNvCxnSpPr/>
          <p:nvPr/>
        </p:nvCxnSpPr>
        <p:spPr>
          <a:xfrm>
            <a:off x="8971527" y="3429508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83B0D7-2DA2-4BBD-BE86-459BD609F19A}"/>
              </a:ext>
            </a:extLst>
          </p:cNvPr>
          <p:cNvCxnSpPr/>
          <p:nvPr/>
        </p:nvCxnSpPr>
        <p:spPr>
          <a:xfrm>
            <a:off x="1115255" y="2881884"/>
            <a:ext cx="0" cy="267719"/>
          </a:xfrm>
          <a:prstGeom prst="line">
            <a:avLst/>
          </a:prstGeom>
          <a:ln w="12700">
            <a:solidFill>
              <a:srgbClr val="006158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7B1862-C1E8-4B3A-B11E-ACBD02C80B40}"/>
              </a:ext>
            </a:extLst>
          </p:cNvPr>
          <p:cNvSpPr/>
          <p:nvPr/>
        </p:nvSpPr>
        <p:spPr>
          <a:xfrm>
            <a:off x="7229423" y="3326539"/>
            <a:ext cx="420000" cy="420000"/>
          </a:xfrm>
          <a:prstGeom prst="ellipse">
            <a:avLst/>
          </a:prstGeom>
          <a:solidFill>
            <a:srgbClr val="006158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DB6D4A-5913-440F-B7BA-74145492A63F}"/>
              </a:ext>
            </a:extLst>
          </p:cNvPr>
          <p:cNvGrpSpPr/>
          <p:nvPr/>
        </p:nvGrpSpPr>
        <p:grpSpPr>
          <a:xfrm>
            <a:off x="4068142" y="3125727"/>
            <a:ext cx="420000" cy="420000"/>
            <a:chOff x="4896746" y="4143840"/>
            <a:chExt cx="504000" cy="504000"/>
          </a:xfrm>
        </p:grpSpPr>
        <p:sp>
          <p:nvSpPr>
            <p:cNvPr id="14" name="Oval 120">
              <a:extLst>
                <a:ext uri="{FF2B5EF4-FFF2-40B4-BE49-F238E27FC236}">
                  <a16:creationId xmlns:a16="http://schemas.microsoft.com/office/drawing/2014/main" id="{DF8A337D-A60F-44CE-A04F-18AE7CB15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490" y="4190945"/>
              <a:ext cx="36513" cy="31750"/>
            </a:xfrm>
            <a:prstGeom prst="ellipse">
              <a:avLst/>
            </a:prstGeom>
            <a:solidFill>
              <a:srgbClr val="E09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IN" sz="15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863205-C876-4B77-808C-6B98356612E3}"/>
                </a:ext>
              </a:extLst>
            </p:cNvPr>
            <p:cNvSpPr/>
            <p:nvPr/>
          </p:nvSpPr>
          <p:spPr>
            <a:xfrm>
              <a:off x="4896746" y="4143840"/>
              <a:ext cx="504000" cy="504000"/>
            </a:xfrm>
            <a:prstGeom prst="ellipse">
              <a:avLst/>
            </a:prstGeom>
            <a:solidFill>
              <a:srgbClr val="006158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7880D7-9B1B-43B3-97B6-83CF6752944C}"/>
                </a:ext>
              </a:extLst>
            </p:cNvPr>
            <p:cNvGrpSpPr/>
            <p:nvPr/>
          </p:nvGrpSpPr>
          <p:grpSpPr>
            <a:xfrm>
              <a:off x="5038891" y="4254870"/>
              <a:ext cx="219710" cy="281940"/>
              <a:chOff x="5430265" y="4721888"/>
              <a:chExt cx="219710" cy="281940"/>
            </a:xfrm>
            <a:solidFill>
              <a:schemeClr val="bg1"/>
            </a:solidFill>
          </p:grpSpPr>
          <p:sp>
            <p:nvSpPr>
              <p:cNvPr id="17" name="object 41">
                <a:extLst>
                  <a:ext uri="{FF2B5EF4-FFF2-40B4-BE49-F238E27FC236}">
                    <a16:creationId xmlns:a16="http://schemas.microsoft.com/office/drawing/2014/main" id="{36D0EBC0-FD47-4ED6-A8D0-93C82A8CFC7A}"/>
                  </a:ext>
                </a:extLst>
              </p:cNvPr>
              <p:cNvSpPr/>
              <p:nvPr/>
            </p:nvSpPr>
            <p:spPr>
              <a:xfrm>
                <a:off x="5430265" y="4721888"/>
                <a:ext cx="219710" cy="281940"/>
              </a:xfrm>
              <a:custGeom>
                <a:avLst/>
                <a:gdLst/>
                <a:ahLst/>
                <a:cxnLst/>
                <a:rect l="l" t="t" r="r" b="b"/>
                <a:pathLst>
                  <a:path w="219710" h="281939">
                    <a:moveTo>
                      <a:pt x="2984" y="23456"/>
                    </a:moveTo>
                    <a:lnTo>
                      <a:pt x="76" y="26352"/>
                    </a:lnTo>
                    <a:lnTo>
                      <a:pt x="0" y="278409"/>
                    </a:lnTo>
                    <a:lnTo>
                      <a:pt x="3708" y="281889"/>
                    </a:lnTo>
                    <a:lnTo>
                      <a:pt x="215938" y="281889"/>
                    </a:lnTo>
                    <a:lnTo>
                      <a:pt x="219379" y="278053"/>
                    </a:lnTo>
                    <a:lnTo>
                      <a:pt x="219371" y="266001"/>
                    </a:lnTo>
                    <a:lnTo>
                      <a:pt x="15875" y="266001"/>
                    </a:lnTo>
                    <a:lnTo>
                      <a:pt x="15875" y="39103"/>
                    </a:lnTo>
                    <a:lnTo>
                      <a:pt x="56556" y="39052"/>
                    </a:lnTo>
                    <a:lnTo>
                      <a:pt x="52806" y="32702"/>
                    </a:lnTo>
                    <a:lnTo>
                      <a:pt x="57594" y="24663"/>
                    </a:lnTo>
                    <a:lnTo>
                      <a:pt x="59918" y="23495"/>
                    </a:lnTo>
                    <a:lnTo>
                      <a:pt x="40055" y="23495"/>
                    </a:lnTo>
                    <a:lnTo>
                      <a:pt x="2984" y="23456"/>
                    </a:lnTo>
                    <a:close/>
                  </a:path>
                  <a:path w="219710" h="281939">
                    <a:moveTo>
                      <a:pt x="219371" y="39103"/>
                    </a:moveTo>
                    <a:lnTo>
                      <a:pt x="203555" y="39103"/>
                    </a:lnTo>
                    <a:lnTo>
                      <a:pt x="203555" y="266001"/>
                    </a:lnTo>
                    <a:lnTo>
                      <a:pt x="219371" y="266001"/>
                    </a:lnTo>
                    <a:lnTo>
                      <a:pt x="219371" y="39103"/>
                    </a:lnTo>
                    <a:close/>
                  </a:path>
                  <a:path w="219710" h="281939">
                    <a:moveTo>
                      <a:pt x="56556" y="39052"/>
                    </a:moveTo>
                    <a:lnTo>
                      <a:pt x="40005" y="39052"/>
                    </a:lnTo>
                    <a:lnTo>
                      <a:pt x="40703" y="39433"/>
                    </a:lnTo>
                    <a:lnTo>
                      <a:pt x="43615" y="44750"/>
                    </a:lnTo>
                    <a:lnTo>
                      <a:pt x="52762" y="52172"/>
                    </a:lnTo>
                    <a:lnTo>
                      <a:pt x="68050" y="54739"/>
                    </a:lnTo>
                    <a:lnTo>
                      <a:pt x="156987" y="54713"/>
                    </a:lnTo>
                    <a:lnTo>
                      <a:pt x="169622" y="50949"/>
                    </a:lnTo>
                    <a:lnTo>
                      <a:pt x="178168" y="40678"/>
                    </a:lnTo>
                    <a:lnTo>
                      <a:pt x="178498" y="40005"/>
                    </a:lnTo>
                    <a:lnTo>
                      <a:pt x="179412" y="39179"/>
                    </a:lnTo>
                    <a:lnTo>
                      <a:pt x="109613" y="39116"/>
                    </a:lnTo>
                    <a:lnTo>
                      <a:pt x="56578" y="39090"/>
                    </a:lnTo>
                    <a:close/>
                  </a:path>
                  <a:path w="219710" h="281939">
                    <a:moveTo>
                      <a:pt x="179416" y="23456"/>
                    </a:moveTo>
                    <a:lnTo>
                      <a:pt x="160947" y="23456"/>
                    </a:lnTo>
                    <a:lnTo>
                      <a:pt x="164490" y="26720"/>
                    </a:lnTo>
                    <a:lnTo>
                      <a:pt x="164490" y="35852"/>
                    </a:lnTo>
                    <a:lnTo>
                      <a:pt x="160947" y="39103"/>
                    </a:lnTo>
                    <a:lnTo>
                      <a:pt x="109613" y="39116"/>
                    </a:lnTo>
                    <a:lnTo>
                      <a:pt x="219371" y="39103"/>
                    </a:lnTo>
                    <a:lnTo>
                      <a:pt x="219379" y="27203"/>
                    </a:lnTo>
                    <a:lnTo>
                      <a:pt x="216236" y="23520"/>
                    </a:lnTo>
                    <a:lnTo>
                      <a:pt x="179539" y="23520"/>
                    </a:lnTo>
                    <a:close/>
                  </a:path>
                  <a:path w="219710" h="281939">
                    <a:moveTo>
                      <a:pt x="215976" y="23215"/>
                    </a:moveTo>
                    <a:lnTo>
                      <a:pt x="206761" y="23450"/>
                    </a:lnTo>
                    <a:lnTo>
                      <a:pt x="179539" y="23520"/>
                    </a:lnTo>
                    <a:lnTo>
                      <a:pt x="216236" y="23520"/>
                    </a:lnTo>
                    <a:lnTo>
                      <a:pt x="215976" y="23215"/>
                    </a:lnTo>
                    <a:close/>
                  </a:path>
                  <a:path w="219710" h="281939">
                    <a:moveTo>
                      <a:pt x="175046" y="15582"/>
                    </a:moveTo>
                    <a:lnTo>
                      <a:pt x="127787" y="15582"/>
                    </a:lnTo>
                    <a:lnTo>
                      <a:pt x="130276" y="16725"/>
                    </a:lnTo>
                    <a:lnTo>
                      <a:pt x="133743" y="22250"/>
                    </a:lnTo>
                    <a:lnTo>
                      <a:pt x="136271" y="23507"/>
                    </a:lnTo>
                    <a:lnTo>
                      <a:pt x="179416" y="23456"/>
                    </a:lnTo>
                    <a:lnTo>
                      <a:pt x="178650" y="23063"/>
                    </a:lnTo>
                    <a:lnTo>
                      <a:pt x="175046" y="15582"/>
                    </a:lnTo>
                    <a:close/>
                  </a:path>
                  <a:path w="219710" h="281939">
                    <a:moveTo>
                      <a:pt x="66382" y="7683"/>
                    </a:moveTo>
                    <a:lnTo>
                      <a:pt x="62583" y="7812"/>
                    </a:lnTo>
                    <a:lnTo>
                      <a:pt x="49883" y="11564"/>
                    </a:lnTo>
                    <a:lnTo>
                      <a:pt x="41351" y="21755"/>
                    </a:lnTo>
                    <a:lnTo>
                      <a:pt x="40728" y="23075"/>
                    </a:lnTo>
                    <a:lnTo>
                      <a:pt x="40055" y="23495"/>
                    </a:lnTo>
                    <a:lnTo>
                      <a:pt x="59918" y="23495"/>
                    </a:lnTo>
                    <a:lnTo>
                      <a:pt x="83159" y="23469"/>
                    </a:lnTo>
                    <a:lnTo>
                      <a:pt x="85623" y="22237"/>
                    </a:lnTo>
                    <a:lnTo>
                      <a:pt x="89039" y="16814"/>
                    </a:lnTo>
                    <a:lnTo>
                      <a:pt x="91478" y="15582"/>
                    </a:lnTo>
                    <a:lnTo>
                      <a:pt x="175046" y="15582"/>
                    </a:lnTo>
                    <a:lnTo>
                      <a:pt x="174282" y="13995"/>
                    </a:lnTo>
                    <a:lnTo>
                      <a:pt x="168503" y="9258"/>
                    </a:lnTo>
                    <a:lnTo>
                      <a:pt x="159997" y="8204"/>
                    </a:lnTo>
                    <a:lnTo>
                      <a:pt x="72961" y="8204"/>
                    </a:lnTo>
                    <a:lnTo>
                      <a:pt x="66382" y="7683"/>
                    </a:lnTo>
                    <a:close/>
                  </a:path>
                  <a:path w="219710" h="281939">
                    <a:moveTo>
                      <a:pt x="83159" y="23469"/>
                    </a:moveTo>
                    <a:lnTo>
                      <a:pt x="59969" y="23469"/>
                    </a:lnTo>
                    <a:lnTo>
                      <a:pt x="83134" y="23482"/>
                    </a:lnTo>
                    <a:close/>
                  </a:path>
                  <a:path w="219710" h="281939">
                    <a:moveTo>
                      <a:pt x="89293" y="0"/>
                    </a:moveTo>
                    <a:lnTo>
                      <a:pt x="84645" y="889"/>
                    </a:lnTo>
                    <a:lnTo>
                      <a:pt x="77343" y="7683"/>
                    </a:lnTo>
                    <a:lnTo>
                      <a:pt x="72961" y="8204"/>
                    </a:lnTo>
                    <a:lnTo>
                      <a:pt x="159997" y="8204"/>
                    </a:lnTo>
                    <a:lnTo>
                      <a:pt x="158254" y="7988"/>
                    </a:lnTo>
                    <a:lnTo>
                      <a:pt x="150101" y="7988"/>
                    </a:lnTo>
                    <a:lnTo>
                      <a:pt x="143802" y="7683"/>
                    </a:lnTo>
                    <a:lnTo>
                      <a:pt x="142430" y="7213"/>
                    </a:lnTo>
                    <a:lnTo>
                      <a:pt x="136918" y="2387"/>
                    </a:lnTo>
                    <a:lnTo>
                      <a:pt x="131635" y="12"/>
                    </a:lnTo>
                    <a:lnTo>
                      <a:pt x="89293" y="0"/>
                    </a:lnTo>
                    <a:close/>
                  </a:path>
                  <a:path w="219710" h="281939">
                    <a:moveTo>
                      <a:pt x="155282" y="7620"/>
                    </a:moveTo>
                    <a:lnTo>
                      <a:pt x="150101" y="7988"/>
                    </a:lnTo>
                    <a:lnTo>
                      <a:pt x="158254" y="7988"/>
                    </a:lnTo>
                    <a:lnTo>
                      <a:pt x="155282" y="762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bject 42">
                <a:extLst>
                  <a:ext uri="{FF2B5EF4-FFF2-40B4-BE49-F238E27FC236}">
                    <a16:creationId xmlns:a16="http://schemas.microsoft.com/office/drawing/2014/main" id="{09312222-702F-4052-B127-7D0978BD7F8E}"/>
                  </a:ext>
                </a:extLst>
              </p:cNvPr>
              <p:cNvSpPr/>
              <p:nvPr/>
            </p:nvSpPr>
            <p:spPr>
              <a:xfrm>
                <a:off x="5516451" y="4800151"/>
                <a:ext cx="10287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2870" h="15875">
                    <a:moveTo>
                      <a:pt x="50901" y="0"/>
                    </a:moveTo>
                    <a:lnTo>
                      <a:pt x="3479" y="12"/>
                    </a:lnTo>
                    <a:lnTo>
                      <a:pt x="0" y="3365"/>
                    </a:lnTo>
                    <a:lnTo>
                      <a:pt x="50" y="12293"/>
                    </a:lnTo>
                    <a:lnTo>
                      <a:pt x="3505" y="15633"/>
                    </a:lnTo>
                    <a:lnTo>
                      <a:pt x="94995" y="15595"/>
                    </a:lnTo>
                    <a:lnTo>
                      <a:pt x="96507" y="15214"/>
                    </a:lnTo>
                    <a:lnTo>
                      <a:pt x="100825" y="13055"/>
                    </a:lnTo>
                    <a:lnTo>
                      <a:pt x="102387" y="9359"/>
                    </a:lnTo>
                    <a:lnTo>
                      <a:pt x="100672" y="2374"/>
                    </a:lnTo>
                    <a:lnTo>
                      <a:pt x="97713" y="12"/>
                    </a:lnTo>
                    <a:lnTo>
                      <a:pt x="5090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bject 43">
                <a:extLst>
                  <a:ext uri="{FF2B5EF4-FFF2-40B4-BE49-F238E27FC236}">
                    <a16:creationId xmlns:a16="http://schemas.microsoft.com/office/drawing/2014/main" id="{7583A89E-93E4-4184-940E-B8923E84CA16}"/>
                  </a:ext>
                </a:extLst>
              </p:cNvPr>
              <p:cNvSpPr/>
              <p:nvPr/>
            </p:nvSpPr>
            <p:spPr>
              <a:xfrm>
                <a:off x="5516408" y="4862786"/>
                <a:ext cx="10287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2870" h="15875">
                    <a:moveTo>
                      <a:pt x="50952" y="0"/>
                    </a:moveTo>
                    <a:lnTo>
                      <a:pt x="3644" y="12"/>
                    </a:lnTo>
                    <a:lnTo>
                      <a:pt x="114" y="3200"/>
                    </a:lnTo>
                    <a:lnTo>
                      <a:pt x="0" y="12280"/>
                    </a:lnTo>
                    <a:lnTo>
                      <a:pt x="3492" y="15633"/>
                    </a:lnTo>
                    <a:lnTo>
                      <a:pt x="95034" y="15595"/>
                    </a:lnTo>
                    <a:lnTo>
                      <a:pt x="96545" y="15227"/>
                    </a:lnTo>
                    <a:lnTo>
                      <a:pt x="100850" y="13068"/>
                    </a:lnTo>
                    <a:lnTo>
                      <a:pt x="102438" y="9347"/>
                    </a:lnTo>
                    <a:lnTo>
                      <a:pt x="100736" y="2400"/>
                    </a:lnTo>
                    <a:lnTo>
                      <a:pt x="97739" y="12"/>
                    </a:lnTo>
                    <a:lnTo>
                      <a:pt x="5095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bject 44">
                <a:extLst>
                  <a:ext uri="{FF2B5EF4-FFF2-40B4-BE49-F238E27FC236}">
                    <a16:creationId xmlns:a16="http://schemas.microsoft.com/office/drawing/2014/main" id="{8B32B1D1-3212-4EF2-B51C-B16B129465ED}"/>
                  </a:ext>
                </a:extLst>
              </p:cNvPr>
              <p:cNvSpPr/>
              <p:nvPr/>
            </p:nvSpPr>
            <p:spPr>
              <a:xfrm>
                <a:off x="5516006" y="4925419"/>
                <a:ext cx="10287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2870" h="15875">
                    <a:moveTo>
                      <a:pt x="97358" y="0"/>
                    </a:moveTo>
                    <a:lnTo>
                      <a:pt x="5740" y="0"/>
                    </a:lnTo>
                    <a:lnTo>
                      <a:pt x="3340" y="1092"/>
                    </a:lnTo>
                    <a:lnTo>
                      <a:pt x="76" y="6248"/>
                    </a:lnTo>
                    <a:lnTo>
                      <a:pt x="0" y="8966"/>
                    </a:lnTo>
                    <a:lnTo>
                      <a:pt x="3009" y="14338"/>
                    </a:lnTo>
                    <a:lnTo>
                      <a:pt x="5435" y="15633"/>
                    </a:lnTo>
                    <a:lnTo>
                      <a:pt x="96672" y="15659"/>
                    </a:lnTo>
                    <a:lnTo>
                      <a:pt x="99021" y="14744"/>
                    </a:lnTo>
                    <a:lnTo>
                      <a:pt x="102514" y="9906"/>
                    </a:lnTo>
                    <a:lnTo>
                      <a:pt x="102806" y="7112"/>
                    </a:lnTo>
                    <a:lnTo>
                      <a:pt x="99847" y="1384"/>
                    </a:lnTo>
                    <a:lnTo>
                      <a:pt x="9735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bject 45">
                <a:extLst>
                  <a:ext uri="{FF2B5EF4-FFF2-40B4-BE49-F238E27FC236}">
                    <a16:creationId xmlns:a16="http://schemas.microsoft.com/office/drawing/2014/main" id="{0407208C-857F-4EFB-8B60-6722D78C183D}"/>
                  </a:ext>
                </a:extLst>
              </p:cNvPr>
              <p:cNvSpPr/>
              <p:nvPr/>
            </p:nvSpPr>
            <p:spPr>
              <a:xfrm>
                <a:off x="5456124" y="4861907"/>
                <a:ext cx="48895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48895" h="48895">
                    <a:moveTo>
                      <a:pt x="7658" y="177"/>
                    </a:moveTo>
                    <a:lnTo>
                      <a:pt x="1485" y="4000"/>
                    </a:lnTo>
                    <a:lnTo>
                      <a:pt x="0" y="7531"/>
                    </a:lnTo>
                    <a:lnTo>
                      <a:pt x="1892" y="12636"/>
                    </a:lnTo>
                    <a:lnTo>
                      <a:pt x="3098" y="14135"/>
                    </a:lnTo>
                    <a:lnTo>
                      <a:pt x="7162" y="18465"/>
                    </a:lnTo>
                    <a:lnTo>
                      <a:pt x="10185" y="21336"/>
                    </a:lnTo>
                    <a:lnTo>
                      <a:pt x="13271" y="24409"/>
                    </a:lnTo>
                    <a:lnTo>
                      <a:pt x="9931" y="27686"/>
                    </a:lnTo>
                    <a:lnTo>
                      <a:pt x="1828" y="35712"/>
                    </a:lnTo>
                    <a:lnTo>
                      <a:pt x="558" y="37960"/>
                    </a:lnTo>
                    <a:lnTo>
                      <a:pt x="1282" y="43980"/>
                    </a:lnTo>
                    <a:lnTo>
                      <a:pt x="3035" y="46266"/>
                    </a:lnTo>
                    <a:lnTo>
                      <a:pt x="9207" y="48475"/>
                    </a:lnTo>
                    <a:lnTo>
                      <a:pt x="11963" y="47688"/>
                    </a:lnTo>
                    <a:lnTo>
                      <a:pt x="17576" y="42189"/>
                    </a:lnTo>
                    <a:lnTo>
                      <a:pt x="20815" y="38887"/>
                    </a:lnTo>
                    <a:lnTo>
                      <a:pt x="24599" y="35090"/>
                    </a:lnTo>
                    <a:lnTo>
                      <a:pt x="45894" y="35090"/>
                    </a:lnTo>
                    <a:lnTo>
                      <a:pt x="41948" y="30734"/>
                    </a:lnTo>
                    <a:lnTo>
                      <a:pt x="38608" y="27647"/>
                    </a:lnTo>
                    <a:lnTo>
                      <a:pt x="35255" y="24320"/>
                    </a:lnTo>
                    <a:lnTo>
                      <a:pt x="38684" y="20942"/>
                    </a:lnTo>
                    <a:lnTo>
                      <a:pt x="41910" y="17818"/>
                    </a:lnTo>
                    <a:lnTo>
                      <a:pt x="45980" y="13716"/>
                    </a:lnTo>
                    <a:lnTo>
                      <a:pt x="24625" y="13716"/>
                    </a:lnTo>
                    <a:lnTo>
                      <a:pt x="20688" y="9740"/>
                    </a:lnTo>
                    <a:lnTo>
                      <a:pt x="17424" y="6350"/>
                    </a:lnTo>
                    <a:lnTo>
                      <a:pt x="11379" y="507"/>
                    </a:lnTo>
                    <a:lnTo>
                      <a:pt x="7658" y="177"/>
                    </a:lnTo>
                    <a:close/>
                  </a:path>
                  <a:path w="48895" h="48895">
                    <a:moveTo>
                      <a:pt x="45894" y="35090"/>
                    </a:moveTo>
                    <a:lnTo>
                      <a:pt x="24599" y="35090"/>
                    </a:lnTo>
                    <a:lnTo>
                      <a:pt x="25222" y="35953"/>
                    </a:lnTo>
                    <a:lnTo>
                      <a:pt x="25628" y="36664"/>
                    </a:lnTo>
                    <a:lnTo>
                      <a:pt x="28981" y="40068"/>
                    </a:lnTo>
                    <a:lnTo>
                      <a:pt x="31750" y="42938"/>
                    </a:lnTo>
                    <a:lnTo>
                      <a:pt x="37223" y="48094"/>
                    </a:lnTo>
                    <a:lnTo>
                      <a:pt x="40436" y="48475"/>
                    </a:lnTo>
                    <a:lnTo>
                      <a:pt x="46405" y="45529"/>
                    </a:lnTo>
                    <a:lnTo>
                      <a:pt x="48260" y="42494"/>
                    </a:lnTo>
                    <a:lnTo>
                      <a:pt x="47282" y="37325"/>
                    </a:lnTo>
                    <a:lnTo>
                      <a:pt x="46227" y="35458"/>
                    </a:lnTo>
                    <a:lnTo>
                      <a:pt x="45894" y="35090"/>
                    </a:lnTo>
                    <a:close/>
                  </a:path>
                  <a:path w="48895" h="48895">
                    <a:moveTo>
                      <a:pt x="37858" y="0"/>
                    </a:moveTo>
                    <a:lnTo>
                      <a:pt x="31648" y="5753"/>
                    </a:lnTo>
                    <a:lnTo>
                      <a:pt x="25933" y="11671"/>
                    </a:lnTo>
                    <a:lnTo>
                      <a:pt x="25361" y="12687"/>
                    </a:lnTo>
                    <a:lnTo>
                      <a:pt x="24625" y="13716"/>
                    </a:lnTo>
                    <a:lnTo>
                      <a:pt x="45980" y="13716"/>
                    </a:lnTo>
                    <a:lnTo>
                      <a:pt x="48450" y="11226"/>
                    </a:lnTo>
                    <a:lnTo>
                      <a:pt x="48679" y="6527"/>
                    </a:lnTo>
                    <a:lnTo>
                      <a:pt x="42544" y="76"/>
                    </a:lnTo>
                    <a:lnTo>
                      <a:pt x="3785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object 46">
                <a:extLst>
                  <a:ext uri="{FF2B5EF4-FFF2-40B4-BE49-F238E27FC236}">
                    <a16:creationId xmlns:a16="http://schemas.microsoft.com/office/drawing/2014/main" id="{FE621CC7-AC5F-4CEA-ABF9-12DDEDB93F6B}"/>
                  </a:ext>
                </a:extLst>
              </p:cNvPr>
              <p:cNvSpPr/>
              <p:nvPr/>
            </p:nvSpPr>
            <p:spPr>
              <a:xfrm>
                <a:off x="5515961" y="4831488"/>
                <a:ext cx="8699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995" h="15875">
                    <a:moveTo>
                      <a:pt x="5524" y="0"/>
                    </a:moveTo>
                    <a:lnTo>
                      <a:pt x="3314" y="1206"/>
                    </a:lnTo>
                    <a:lnTo>
                      <a:pt x="177" y="6070"/>
                    </a:lnTo>
                    <a:lnTo>
                      <a:pt x="0" y="8788"/>
                    </a:lnTo>
                    <a:lnTo>
                      <a:pt x="3009" y="14300"/>
                    </a:lnTo>
                    <a:lnTo>
                      <a:pt x="5461" y="15608"/>
                    </a:lnTo>
                    <a:lnTo>
                      <a:pt x="43586" y="15620"/>
                    </a:lnTo>
                    <a:lnTo>
                      <a:pt x="83159" y="15582"/>
                    </a:lnTo>
                    <a:lnTo>
                      <a:pt x="86550" y="12166"/>
                    </a:lnTo>
                    <a:lnTo>
                      <a:pt x="86677" y="3581"/>
                    </a:lnTo>
                    <a:lnTo>
                      <a:pt x="83299" y="12"/>
                    </a:lnTo>
                    <a:lnTo>
                      <a:pt x="5524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bject 47">
                <a:extLst>
                  <a:ext uri="{FF2B5EF4-FFF2-40B4-BE49-F238E27FC236}">
                    <a16:creationId xmlns:a16="http://schemas.microsoft.com/office/drawing/2014/main" id="{1395B481-5DF4-4FBB-94C1-5472ED7391C2}"/>
                  </a:ext>
                </a:extLst>
              </p:cNvPr>
              <p:cNvSpPr/>
              <p:nvPr/>
            </p:nvSpPr>
            <p:spPr>
              <a:xfrm>
                <a:off x="5515955" y="4894087"/>
                <a:ext cx="8763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7629" h="15875">
                    <a:moveTo>
                      <a:pt x="5994" y="0"/>
                    </a:moveTo>
                    <a:lnTo>
                      <a:pt x="3543" y="990"/>
                    </a:lnTo>
                    <a:lnTo>
                      <a:pt x="190" y="6019"/>
                    </a:lnTo>
                    <a:lnTo>
                      <a:pt x="0" y="8737"/>
                    </a:lnTo>
                    <a:lnTo>
                      <a:pt x="2959" y="14287"/>
                    </a:lnTo>
                    <a:lnTo>
                      <a:pt x="5397" y="15646"/>
                    </a:lnTo>
                    <a:lnTo>
                      <a:pt x="81076" y="15671"/>
                    </a:lnTo>
                    <a:lnTo>
                      <a:pt x="83413" y="14744"/>
                    </a:lnTo>
                    <a:lnTo>
                      <a:pt x="86906" y="9906"/>
                    </a:lnTo>
                    <a:lnTo>
                      <a:pt x="87198" y="7124"/>
                    </a:lnTo>
                    <a:lnTo>
                      <a:pt x="84264" y="1460"/>
                    </a:lnTo>
                    <a:lnTo>
                      <a:pt x="81838" y="50"/>
                    </a:lnTo>
                    <a:lnTo>
                      <a:pt x="5994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bject 48">
                <a:extLst>
                  <a:ext uri="{FF2B5EF4-FFF2-40B4-BE49-F238E27FC236}">
                    <a16:creationId xmlns:a16="http://schemas.microsoft.com/office/drawing/2014/main" id="{D0BAC8DF-2537-480A-9155-6BF7D9ED9951}"/>
                  </a:ext>
                </a:extLst>
              </p:cNvPr>
              <p:cNvSpPr/>
              <p:nvPr/>
            </p:nvSpPr>
            <p:spPr>
              <a:xfrm>
                <a:off x="5516445" y="4956739"/>
                <a:ext cx="8699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995" h="15875">
                    <a:moveTo>
                      <a:pt x="43078" y="0"/>
                    </a:moveTo>
                    <a:lnTo>
                      <a:pt x="3529" y="25"/>
                    </a:lnTo>
                    <a:lnTo>
                      <a:pt x="0" y="3213"/>
                    </a:lnTo>
                    <a:lnTo>
                      <a:pt x="50" y="12445"/>
                    </a:lnTo>
                    <a:lnTo>
                      <a:pt x="3568" y="15633"/>
                    </a:lnTo>
                    <a:lnTo>
                      <a:pt x="79260" y="15608"/>
                    </a:lnTo>
                    <a:lnTo>
                      <a:pt x="84099" y="14363"/>
                    </a:lnTo>
                    <a:lnTo>
                      <a:pt x="86613" y="10706"/>
                    </a:lnTo>
                    <a:lnTo>
                      <a:pt x="85534" y="2844"/>
                    </a:lnTo>
                    <a:lnTo>
                      <a:pt x="82270" y="25"/>
                    </a:lnTo>
                    <a:lnTo>
                      <a:pt x="4307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bject 49">
                <a:extLst>
                  <a:ext uri="{FF2B5EF4-FFF2-40B4-BE49-F238E27FC236}">
                    <a16:creationId xmlns:a16="http://schemas.microsoft.com/office/drawing/2014/main" id="{161C155D-4283-4858-A89E-8C5938735E22}"/>
                  </a:ext>
                </a:extLst>
              </p:cNvPr>
              <p:cNvSpPr/>
              <p:nvPr/>
            </p:nvSpPr>
            <p:spPr>
              <a:xfrm>
                <a:off x="5452977" y="4798113"/>
                <a:ext cx="56515" cy="42545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42545">
                    <a:moveTo>
                      <a:pt x="6400" y="9042"/>
                    </a:moveTo>
                    <a:lnTo>
                      <a:pt x="63" y="15151"/>
                    </a:lnTo>
                    <a:lnTo>
                      <a:pt x="0" y="19977"/>
                    </a:lnTo>
                    <a:lnTo>
                      <a:pt x="8407" y="28562"/>
                    </a:lnTo>
                    <a:lnTo>
                      <a:pt x="13576" y="33743"/>
                    </a:lnTo>
                    <a:lnTo>
                      <a:pt x="22047" y="41986"/>
                    </a:lnTo>
                    <a:lnTo>
                      <a:pt x="26555" y="42062"/>
                    </a:lnTo>
                    <a:lnTo>
                      <a:pt x="35488" y="33266"/>
                    </a:lnTo>
                    <a:lnTo>
                      <a:pt x="46441" y="22313"/>
                    </a:lnTo>
                    <a:lnTo>
                      <a:pt x="24333" y="22313"/>
                    </a:lnTo>
                    <a:lnTo>
                      <a:pt x="20891" y="18872"/>
                    </a:lnTo>
                    <a:lnTo>
                      <a:pt x="17665" y="15557"/>
                    </a:lnTo>
                    <a:lnTo>
                      <a:pt x="11061" y="9105"/>
                    </a:lnTo>
                    <a:lnTo>
                      <a:pt x="6400" y="9042"/>
                    </a:lnTo>
                    <a:close/>
                  </a:path>
                  <a:path w="56514" h="42545">
                    <a:moveTo>
                      <a:pt x="46723" y="0"/>
                    </a:moveTo>
                    <a:lnTo>
                      <a:pt x="36194" y="10363"/>
                    </a:lnTo>
                    <a:lnTo>
                      <a:pt x="30403" y="16243"/>
                    </a:lnTo>
                    <a:lnTo>
                      <a:pt x="24333" y="22313"/>
                    </a:lnTo>
                    <a:lnTo>
                      <a:pt x="46441" y="22313"/>
                    </a:lnTo>
                    <a:lnTo>
                      <a:pt x="55359" y="13322"/>
                    </a:lnTo>
                    <a:lnTo>
                      <a:pt x="56121" y="10845"/>
                    </a:lnTo>
                    <a:lnTo>
                      <a:pt x="53809" y="1905"/>
                    </a:lnTo>
                    <a:lnTo>
                      <a:pt x="46723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bject 50">
                <a:extLst>
                  <a:ext uri="{FF2B5EF4-FFF2-40B4-BE49-F238E27FC236}">
                    <a16:creationId xmlns:a16="http://schemas.microsoft.com/office/drawing/2014/main" id="{E7B7400D-B48C-4F67-8DED-442D2677EC63}"/>
                  </a:ext>
                </a:extLst>
              </p:cNvPr>
              <p:cNvSpPr/>
              <p:nvPr/>
            </p:nvSpPr>
            <p:spPr>
              <a:xfrm>
                <a:off x="5453012" y="4923401"/>
                <a:ext cx="56515" cy="42545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42545">
                    <a:moveTo>
                      <a:pt x="6273" y="9042"/>
                    </a:moveTo>
                    <a:lnTo>
                      <a:pt x="0" y="15227"/>
                    </a:lnTo>
                    <a:lnTo>
                      <a:pt x="0" y="20015"/>
                    </a:lnTo>
                    <a:lnTo>
                      <a:pt x="8369" y="28511"/>
                    </a:lnTo>
                    <a:lnTo>
                      <a:pt x="13487" y="33642"/>
                    </a:lnTo>
                    <a:lnTo>
                      <a:pt x="21932" y="41948"/>
                    </a:lnTo>
                    <a:lnTo>
                      <a:pt x="26492" y="42087"/>
                    </a:lnTo>
                    <a:lnTo>
                      <a:pt x="35481" y="33226"/>
                    </a:lnTo>
                    <a:lnTo>
                      <a:pt x="46271" y="22428"/>
                    </a:lnTo>
                    <a:lnTo>
                      <a:pt x="24168" y="22428"/>
                    </a:lnTo>
                    <a:lnTo>
                      <a:pt x="22390" y="20548"/>
                    </a:lnTo>
                    <a:lnTo>
                      <a:pt x="20827" y="18846"/>
                    </a:lnTo>
                    <a:lnTo>
                      <a:pt x="15976" y="13881"/>
                    </a:lnTo>
                    <a:lnTo>
                      <a:pt x="10934" y="9105"/>
                    </a:lnTo>
                    <a:lnTo>
                      <a:pt x="6273" y="9042"/>
                    </a:lnTo>
                    <a:close/>
                  </a:path>
                  <a:path w="56514" h="42545">
                    <a:moveTo>
                      <a:pt x="46672" y="0"/>
                    </a:moveTo>
                    <a:lnTo>
                      <a:pt x="36144" y="10375"/>
                    </a:lnTo>
                    <a:lnTo>
                      <a:pt x="24168" y="22428"/>
                    </a:lnTo>
                    <a:lnTo>
                      <a:pt x="46271" y="22428"/>
                    </a:lnTo>
                    <a:lnTo>
                      <a:pt x="55346" y="13271"/>
                    </a:lnTo>
                    <a:lnTo>
                      <a:pt x="56083" y="10782"/>
                    </a:lnTo>
                    <a:lnTo>
                      <a:pt x="53721" y="1841"/>
                    </a:lnTo>
                    <a:lnTo>
                      <a:pt x="4667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2B26B6-0533-4ED1-AE33-B88F0799E445}"/>
              </a:ext>
            </a:extLst>
          </p:cNvPr>
          <p:cNvGrpSpPr/>
          <p:nvPr/>
        </p:nvGrpSpPr>
        <p:grpSpPr>
          <a:xfrm>
            <a:off x="5659148" y="3299868"/>
            <a:ext cx="420000" cy="420000"/>
            <a:chOff x="6785875" y="4103020"/>
            <a:chExt cx="504000" cy="504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8B739A-951C-4E07-8417-578E1D11E2A9}"/>
                </a:ext>
              </a:extLst>
            </p:cNvPr>
            <p:cNvSpPr/>
            <p:nvPr/>
          </p:nvSpPr>
          <p:spPr>
            <a:xfrm>
              <a:off x="6785875" y="4103020"/>
              <a:ext cx="504000" cy="504000"/>
            </a:xfrm>
            <a:prstGeom prst="ellipse">
              <a:avLst/>
            </a:prstGeom>
            <a:solidFill>
              <a:srgbClr val="006158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29" name="object 74">
              <a:extLst>
                <a:ext uri="{FF2B5EF4-FFF2-40B4-BE49-F238E27FC236}">
                  <a16:creationId xmlns:a16="http://schemas.microsoft.com/office/drawing/2014/main" id="{80FFDBC5-DE0D-477D-820E-A9150ED48DCE}"/>
                </a:ext>
              </a:extLst>
            </p:cNvPr>
            <p:cNvSpPr/>
            <p:nvPr/>
          </p:nvSpPr>
          <p:spPr>
            <a:xfrm>
              <a:off x="6909369" y="4247034"/>
              <a:ext cx="314576" cy="249656"/>
            </a:xfrm>
            <a:custGeom>
              <a:avLst/>
              <a:gdLst/>
              <a:ahLst/>
              <a:cxnLst/>
              <a:rect l="l" t="t" r="r" b="b"/>
              <a:pathLst>
                <a:path w="305435" h="276225">
                  <a:moveTo>
                    <a:pt x="65049" y="79591"/>
                  </a:moveTo>
                  <a:lnTo>
                    <a:pt x="47493" y="79591"/>
                  </a:lnTo>
                  <a:lnTo>
                    <a:pt x="49335" y="80454"/>
                  </a:lnTo>
                  <a:lnTo>
                    <a:pt x="55418" y="90462"/>
                  </a:lnTo>
                  <a:lnTo>
                    <a:pt x="59850" y="96672"/>
                  </a:lnTo>
                  <a:lnTo>
                    <a:pt x="64041" y="102946"/>
                  </a:lnTo>
                  <a:lnTo>
                    <a:pt x="59982" y="113515"/>
                  </a:lnTo>
                  <a:lnTo>
                    <a:pt x="59534" y="125370"/>
                  </a:lnTo>
                  <a:lnTo>
                    <a:pt x="63698" y="137262"/>
                  </a:lnTo>
                  <a:lnTo>
                    <a:pt x="64092" y="137985"/>
                  </a:lnTo>
                  <a:lnTo>
                    <a:pt x="63902" y="139573"/>
                  </a:lnTo>
                  <a:lnTo>
                    <a:pt x="55408" y="159525"/>
                  </a:lnTo>
                  <a:lnTo>
                    <a:pt x="31186" y="216129"/>
                  </a:lnTo>
                  <a:lnTo>
                    <a:pt x="17830" y="220855"/>
                  </a:lnTo>
                  <a:lnTo>
                    <a:pt x="7900" y="227110"/>
                  </a:lnTo>
                  <a:lnTo>
                    <a:pt x="1522" y="237907"/>
                  </a:lnTo>
                  <a:lnTo>
                    <a:pt x="0" y="250361"/>
                  </a:lnTo>
                  <a:lnTo>
                    <a:pt x="3095" y="262296"/>
                  </a:lnTo>
                  <a:lnTo>
                    <a:pt x="10483" y="271961"/>
                  </a:lnTo>
                  <a:lnTo>
                    <a:pt x="20223" y="276089"/>
                  </a:lnTo>
                  <a:lnTo>
                    <a:pt x="30985" y="273828"/>
                  </a:lnTo>
                  <a:lnTo>
                    <a:pt x="41841" y="264455"/>
                  </a:lnTo>
                  <a:lnTo>
                    <a:pt x="43081" y="260858"/>
                  </a:lnTo>
                  <a:lnTo>
                    <a:pt x="17320" y="260845"/>
                  </a:lnTo>
                  <a:lnTo>
                    <a:pt x="12778" y="255308"/>
                  </a:lnTo>
                  <a:lnTo>
                    <a:pt x="12670" y="248348"/>
                  </a:lnTo>
                  <a:lnTo>
                    <a:pt x="12644" y="241363"/>
                  </a:lnTo>
                  <a:lnTo>
                    <a:pt x="17381" y="235598"/>
                  </a:lnTo>
                  <a:lnTo>
                    <a:pt x="42889" y="235598"/>
                  </a:lnTo>
                  <a:lnTo>
                    <a:pt x="40102" y="229108"/>
                  </a:lnTo>
                  <a:lnTo>
                    <a:pt x="40508" y="228028"/>
                  </a:lnTo>
                  <a:lnTo>
                    <a:pt x="74976" y="147498"/>
                  </a:lnTo>
                  <a:lnTo>
                    <a:pt x="88917" y="147498"/>
                  </a:lnTo>
                  <a:lnTo>
                    <a:pt x="90826" y="146710"/>
                  </a:lnTo>
                  <a:lnTo>
                    <a:pt x="106072" y="146710"/>
                  </a:lnTo>
                  <a:lnTo>
                    <a:pt x="105875" y="146367"/>
                  </a:lnTo>
                  <a:lnTo>
                    <a:pt x="103919" y="142532"/>
                  </a:lnTo>
                  <a:lnTo>
                    <a:pt x="101138" y="137604"/>
                  </a:lnTo>
                  <a:lnTo>
                    <a:pt x="101062" y="136652"/>
                  </a:lnTo>
                  <a:lnTo>
                    <a:pt x="102948" y="133134"/>
                  </a:lnTo>
                  <a:lnTo>
                    <a:pt x="87828" y="133134"/>
                  </a:lnTo>
                  <a:lnTo>
                    <a:pt x="76563" y="133007"/>
                  </a:lnTo>
                  <a:lnTo>
                    <a:pt x="71852" y="127152"/>
                  </a:lnTo>
                  <a:lnTo>
                    <a:pt x="71941" y="113614"/>
                  </a:lnTo>
                  <a:lnTo>
                    <a:pt x="76690" y="107886"/>
                  </a:lnTo>
                  <a:lnTo>
                    <a:pt x="118483" y="107886"/>
                  </a:lnTo>
                  <a:lnTo>
                    <a:pt x="137211" y="99974"/>
                  </a:lnTo>
                  <a:lnTo>
                    <a:pt x="98052" y="99974"/>
                  </a:lnTo>
                  <a:lnTo>
                    <a:pt x="91894" y="93828"/>
                  </a:lnTo>
                  <a:lnTo>
                    <a:pt x="74785" y="93828"/>
                  </a:lnTo>
                  <a:lnTo>
                    <a:pt x="74176" y="93472"/>
                  </a:lnTo>
                  <a:lnTo>
                    <a:pt x="65049" y="79591"/>
                  </a:lnTo>
                  <a:close/>
                </a:path>
                <a:path w="305435" h="276225">
                  <a:moveTo>
                    <a:pt x="42889" y="235598"/>
                  </a:moveTo>
                  <a:lnTo>
                    <a:pt x="17381" y="235598"/>
                  </a:lnTo>
                  <a:lnTo>
                    <a:pt x="28710" y="235737"/>
                  </a:lnTo>
                  <a:lnTo>
                    <a:pt x="33072" y="241197"/>
                  </a:lnTo>
                  <a:lnTo>
                    <a:pt x="33180" y="255308"/>
                  </a:lnTo>
                  <a:lnTo>
                    <a:pt x="28659" y="260845"/>
                  </a:lnTo>
                  <a:lnTo>
                    <a:pt x="17331" y="260858"/>
                  </a:lnTo>
                  <a:lnTo>
                    <a:pt x="43085" y="260845"/>
                  </a:lnTo>
                  <a:lnTo>
                    <a:pt x="45606" y="253530"/>
                  </a:lnTo>
                  <a:lnTo>
                    <a:pt x="45294" y="241197"/>
                  </a:lnTo>
                  <a:lnTo>
                    <a:pt x="42889" y="235598"/>
                  </a:lnTo>
                  <a:close/>
                </a:path>
                <a:path w="305435" h="276225">
                  <a:moveTo>
                    <a:pt x="106072" y="146710"/>
                  </a:moveTo>
                  <a:lnTo>
                    <a:pt x="90826" y="146710"/>
                  </a:lnTo>
                  <a:lnTo>
                    <a:pt x="93268" y="151254"/>
                  </a:lnTo>
                  <a:lnTo>
                    <a:pt x="94902" y="154407"/>
                  </a:lnTo>
                  <a:lnTo>
                    <a:pt x="97872" y="159522"/>
                  </a:lnTo>
                  <a:lnTo>
                    <a:pt x="97823" y="160503"/>
                  </a:lnTo>
                  <a:lnTo>
                    <a:pt x="96243" y="163167"/>
                  </a:lnTo>
                  <a:lnTo>
                    <a:pt x="93176" y="173278"/>
                  </a:lnTo>
                  <a:lnTo>
                    <a:pt x="94067" y="188125"/>
                  </a:lnTo>
                  <a:lnTo>
                    <a:pt x="100194" y="198988"/>
                  </a:lnTo>
                  <a:lnTo>
                    <a:pt x="110299" y="204905"/>
                  </a:lnTo>
                  <a:lnTo>
                    <a:pt x="123746" y="204751"/>
                  </a:lnTo>
                  <a:lnTo>
                    <a:pt x="132124" y="197483"/>
                  </a:lnTo>
                  <a:lnTo>
                    <a:pt x="134888" y="190906"/>
                  </a:lnTo>
                  <a:lnTo>
                    <a:pt x="121293" y="190906"/>
                  </a:lnTo>
                  <a:lnTo>
                    <a:pt x="109837" y="190856"/>
                  </a:lnTo>
                  <a:lnTo>
                    <a:pt x="105455" y="185437"/>
                  </a:lnTo>
                  <a:lnTo>
                    <a:pt x="105380" y="171285"/>
                  </a:lnTo>
                  <a:lnTo>
                    <a:pt x="109825" y="165837"/>
                  </a:lnTo>
                  <a:lnTo>
                    <a:pt x="135493" y="165837"/>
                  </a:lnTo>
                  <a:lnTo>
                    <a:pt x="131518" y="157948"/>
                  </a:lnTo>
                  <a:lnTo>
                    <a:pt x="121863" y="151254"/>
                  </a:lnTo>
                  <a:lnTo>
                    <a:pt x="117084" y="151143"/>
                  </a:lnTo>
                  <a:lnTo>
                    <a:pt x="109380" y="151143"/>
                  </a:lnTo>
                  <a:lnTo>
                    <a:pt x="108339" y="150647"/>
                  </a:lnTo>
                  <a:lnTo>
                    <a:pt x="106072" y="146710"/>
                  </a:lnTo>
                  <a:close/>
                </a:path>
                <a:path w="305435" h="276225">
                  <a:moveTo>
                    <a:pt x="135493" y="165837"/>
                  </a:moveTo>
                  <a:lnTo>
                    <a:pt x="121306" y="165837"/>
                  </a:lnTo>
                  <a:lnTo>
                    <a:pt x="125839" y="171285"/>
                  </a:lnTo>
                  <a:lnTo>
                    <a:pt x="125838" y="185344"/>
                  </a:lnTo>
                  <a:lnTo>
                    <a:pt x="121293" y="190906"/>
                  </a:lnTo>
                  <a:lnTo>
                    <a:pt x="134888" y="190906"/>
                  </a:lnTo>
                  <a:lnTo>
                    <a:pt x="137187" y="185437"/>
                  </a:lnTo>
                  <a:lnTo>
                    <a:pt x="137549" y="169917"/>
                  </a:lnTo>
                  <a:lnTo>
                    <a:pt x="135493" y="165837"/>
                  </a:lnTo>
                  <a:close/>
                </a:path>
                <a:path w="305435" h="276225">
                  <a:moveTo>
                    <a:pt x="109977" y="150978"/>
                  </a:moveTo>
                  <a:lnTo>
                    <a:pt x="109380" y="151143"/>
                  </a:lnTo>
                  <a:lnTo>
                    <a:pt x="117084" y="151143"/>
                  </a:lnTo>
                  <a:lnTo>
                    <a:pt x="109977" y="150978"/>
                  </a:lnTo>
                  <a:close/>
                </a:path>
                <a:path w="305435" h="276225">
                  <a:moveTo>
                    <a:pt x="88917" y="147498"/>
                  </a:moveTo>
                  <a:lnTo>
                    <a:pt x="74976" y="147498"/>
                  </a:lnTo>
                  <a:lnTo>
                    <a:pt x="82647" y="149187"/>
                  </a:lnTo>
                  <a:lnTo>
                    <a:pt x="86762" y="148387"/>
                  </a:lnTo>
                  <a:lnTo>
                    <a:pt x="88917" y="147498"/>
                  </a:lnTo>
                  <a:close/>
                </a:path>
                <a:path w="305435" h="276225">
                  <a:moveTo>
                    <a:pt x="118483" y="107886"/>
                  </a:moveTo>
                  <a:lnTo>
                    <a:pt x="76690" y="107886"/>
                  </a:lnTo>
                  <a:lnTo>
                    <a:pt x="87854" y="107899"/>
                  </a:lnTo>
                  <a:lnTo>
                    <a:pt x="92562" y="113614"/>
                  </a:lnTo>
                  <a:lnTo>
                    <a:pt x="92629" y="127343"/>
                  </a:lnTo>
                  <a:lnTo>
                    <a:pt x="87828" y="133134"/>
                  </a:lnTo>
                  <a:lnTo>
                    <a:pt x="102948" y="133134"/>
                  </a:lnTo>
                  <a:lnTo>
                    <a:pt x="103894" y="131369"/>
                  </a:lnTo>
                  <a:lnTo>
                    <a:pt x="105062" y="126949"/>
                  </a:lnTo>
                  <a:lnTo>
                    <a:pt x="105113" y="125370"/>
                  </a:lnTo>
                  <a:lnTo>
                    <a:pt x="105227" y="116548"/>
                  </a:lnTo>
                  <a:lnTo>
                    <a:pt x="114774" y="109453"/>
                  </a:lnTo>
                  <a:lnTo>
                    <a:pt x="118483" y="107886"/>
                  </a:lnTo>
                  <a:close/>
                </a:path>
                <a:path w="305435" h="276225">
                  <a:moveTo>
                    <a:pt x="272622" y="0"/>
                  </a:moveTo>
                  <a:lnTo>
                    <a:pt x="261702" y="6238"/>
                  </a:lnTo>
                  <a:lnTo>
                    <a:pt x="254091" y="17600"/>
                  </a:lnTo>
                  <a:lnTo>
                    <a:pt x="251227" y="32410"/>
                  </a:lnTo>
                  <a:lnTo>
                    <a:pt x="251227" y="34963"/>
                  </a:lnTo>
                  <a:lnTo>
                    <a:pt x="250236" y="35573"/>
                  </a:lnTo>
                  <a:lnTo>
                    <a:pt x="213816" y="50965"/>
                  </a:lnTo>
                  <a:lnTo>
                    <a:pt x="98979" y="99682"/>
                  </a:lnTo>
                  <a:lnTo>
                    <a:pt x="98052" y="99974"/>
                  </a:lnTo>
                  <a:lnTo>
                    <a:pt x="137211" y="99974"/>
                  </a:lnTo>
                  <a:lnTo>
                    <a:pt x="185024" y="79957"/>
                  </a:lnTo>
                  <a:lnTo>
                    <a:pt x="220243" y="65583"/>
                  </a:lnTo>
                  <a:lnTo>
                    <a:pt x="232063" y="60854"/>
                  </a:lnTo>
                  <a:lnTo>
                    <a:pt x="255790" y="51537"/>
                  </a:lnTo>
                  <a:lnTo>
                    <a:pt x="300239" y="51537"/>
                  </a:lnTo>
                  <a:lnTo>
                    <a:pt x="300563" y="50965"/>
                  </a:lnTo>
                  <a:lnTo>
                    <a:pt x="286799" y="50965"/>
                  </a:lnTo>
                  <a:lnTo>
                    <a:pt x="270543" y="50927"/>
                  </a:lnTo>
                  <a:lnTo>
                    <a:pt x="263936" y="42862"/>
                  </a:lnTo>
                  <a:lnTo>
                    <a:pt x="263881" y="22911"/>
                  </a:lnTo>
                  <a:lnTo>
                    <a:pt x="270505" y="14770"/>
                  </a:lnTo>
                  <a:lnTo>
                    <a:pt x="301290" y="14770"/>
                  </a:lnTo>
                  <a:lnTo>
                    <a:pt x="296397" y="7222"/>
                  </a:lnTo>
                  <a:lnTo>
                    <a:pt x="285934" y="887"/>
                  </a:lnTo>
                  <a:lnTo>
                    <a:pt x="272622" y="0"/>
                  </a:lnTo>
                  <a:close/>
                </a:path>
                <a:path w="305435" h="276225">
                  <a:moveTo>
                    <a:pt x="83625" y="90945"/>
                  </a:moveTo>
                  <a:lnTo>
                    <a:pt x="74785" y="93828"/>
                  </a:lnTo>
                  <a:lnTo>
                    <a:pt x="91894" y="93828"/>
                  </a:lnTo>
                  <a:lnTo>
                    <a:pt x="90673" y="92608"/>
                  </a:lnTo>
                  <a:lnTo>
                    <a:pt x="83625" y="90945"/>
                  </a:lnTo>
                  <a:close/>
                </a:path>
                <a:path w="305435" h="276225">
                  <a:moveTo>
                    <a:pt x="33559" y="25948"/>
                  </a:moveTo>
                  <a:lnTo>
                    <a:pt x="24110" y="32643"/>
                  </a:lnTo>
                  <a:lnTo>
                    <a:pt x="18294" y="44523"/>
                  </a:lnTo>
                  <a:lnTo>
                    <a:pt x="17378" y="60328"/>
                  </a:lnTo>
                  <a:lnTo>
                    <a:pt x="22950" y="72550"/>
                  </a:lnTo>
                  <a:lnTo>
                    <a:pt x="32501" y="79957"/>
                  </a:lnTo>
                  <a:lnTo>
                    <a:pt x="43950" y="80607"/>
                  </a:lnTo>
                  <a:lnTo>
                    <a:pt x="47493" y="79591"/>
                  </a:lnTo>
                  <a:lnTo>
                    <a:pt x="65049" y="79591"/>
                  </a:lnTo>
                  <a:lnTo>
                    <a:pt x="64473" y="78715"/>
                  </a:lnTo>
                  <a:lnTo>
                    <a:pt x="58619" y="70355"/>
                  </a:lnTo>
                  <a:lnTo>
                    <a:pt x="58580" y="69139"/>
                  </a:lnTo>
                  <a:lnTo>
                    <a:pt x="59767" y="65608"/>
                  </a:lnTo>
                  <a:lnTo>
                    <a:pt x="33993" y="65608"/>
                  </a:lnTo>
                  <a:lnTo>
                    <a:pt x="29383" y="60084"/>
                  </a:lnTo>
                  <a:lnTo>
                    <a:pt x="29360" y="46164"/>
                  </a:lnTo>
                  <a:lnTo>
                    <a:pt x="34018" y="40475"/>
                  </a:lnTo>
                  <a:lnTo>
                    <a:pt x="58674" y="40475"/>
                  </a:lnTo>
                  <a:lnTo>
                    <a:pt x="56324" y="35842"/>
                  </a:lnTo>
                  <a:lnTo>
                    <a:pt x="46870" y="28547"/>
                  </a:lnTo>
                  <a:lnTo>
                    <a:pt x="33559" y="25948"/>
                  </a:lnTo>
                  <a:close/>
                </a:path>
                <a:path w="305435" h="276225">
                  <a:moveTo>
                    <a:pt x="58674" y="40475"/>
                  </a:moveTo>
                  <a:lnTo>
                    <a:pt x="34018" y="40475"/>
                  </a:lnTo>
                  <a:lnTo>
                    <a:pt x="45372" y="40564"/>
                  </a:lnTo>
                  <a:lnTo>
                    <a:pt x="49906" y="46164"/>
                  </a:lnTo>
                  <a:lnTo>
                    <a:pt x="49932" y="60084"/>
                  </a:lnTo>
                  <a:lnTo>
                    <a:pt x="45410" y="65583"/>
                  </a:lnTo>
                  <a:lnTo>
                    <a:pt x="33993" y="65608"/>
                  </a:lnTo>
                  <a:lnTo>
                    <a:pt x="59767" y="65608"/>
                  </a:lnTo>
                  <a:lnTo>
                    <a:pt x="62282" y="58124"/>
                  </a:lnTo>
                  <a:lnTo>
                    <a:pt x="62194" y="56170"/>
                  </a:lnTo>
                  <a:lnTo>
                    <a:pt x="61683" y="47838"/>
                  </a:lnTo>
                  <a:lnTo>
                    <a:pt x="61559" y="46164"/>
                  </a:lnTo>
                  <a:lnTo>
                    <a:pt x="58674" y="40475"/>
                  </a:lnTo>
                  <a:close/>
                </a:path>
                <a:path w="305435" h="276225">
                  <a:moveTo>
                    <a:pt x="300239" y="51537"/>
                  </a:moveTo>
                  <a:lnTo>
                    <a:pt x="255790" y="51537"/>
                  </a:lnTo>
                  <a:lnTo>
                    <a:pt x="263884" y="60893"/>
                  </a:lnTo>
                  <a:lnTo>
                    <a:pt x="274297" y="65266"/>
                  </a:lnTo>
                  <a:lnTo>
                    <a:pt x="288209" y="64492"/>
                  </a:lnTo>
                  <a:lnTo>
                    <a:pt x="296508" y="58124"/>
                  </a:lnTo>
                  <a:lnTo>
                    <a:pt x="300239" y="51537"/>
                  </a:lnTo>
                  <a:close/>
                </a:path>
                <a:path w="305435" h="276225">
                  <a:moveTo>
                    <a:pt x="301290" y="14770"/>
                  </a:moveTo>
                  <a:lnTo>
                    <a:pt x="286850" y="14770"/>
                  </a:lnTo>
                  <a:lnTo>
                    <a:pt x="293518" y="22911"/>
                  </a:lnTo>
                  <a:lnTo>
                    <a:pt x="293492" y="42862"/>
                  </a:lnTo>
                  <a:lnTo>
                    <a:pt x="286799" y="50965"/>
                  </a:lnTo>
                  <a:lnTo>
                    <a:pt x="300563" y="50965"/>
                  </a:lnTo>
                  <a:lnTo>
                    <a:pt x="302335" y="47838"/>
                  </a:lnTo>
                  <a:lnTo>
                    <a:pt x="304905" y="34274"/>
                  </a:lnTo>
                  <a:lnTo>
                    <a:pt x="303430" y="18072"/>
                  </a:lnTo>
                  <a:lnTo>
                    <a:pt x="301290" y="1477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FC1552-EF37-4DBF-BF2D-779CD21A0386}"/>
              </a:ext>
            </a:extLst>
          </p:cNvPr>
          <p:cNvGrpSpPr/>
          <p:nvPr/>
        </p:nvGrpSpPr>
        <p:grpSpPr>
          <a:xfrm>
            <a:off x="7308270" y="3499548"/>
            <a:ext cx="265578" cy="95250"/>
            <a:chOff x="8987373" y="4026258"/>
            <a:chExt cx="318694" cy="114300"/>
          </a:xfrm>
        </p:grpSpPr>
        <p:sp>
          <p:nvSpPr>
            <p:cNvPr id="31" name="object 104">
              <a:extLst>
                <a:ext uri="{FF2B5EF4-FFF2-40B4-BE49-F238E27FC236}">
                  <a16:creationId xmlns:a16="http://schemas.microsoft.com/office/drawing/2014/main" id="{52AE5116-0E26-4716-8B3C-A3DD8A036ED5}"/>
                </a:ext>
              </a:extLst>
            </p:cNvPr>
            <p:cNvSpPr/>
            <p:nvPr/>
          </p:nvSpPr>
          <p:spPr>
            <a:xfrm>
              <a:off x="8987373" y="4071916"/>
              <a:ext cx="200660" cy="8890"/>
            </a:xfrm>
            <a:custGeom>
              <a:avLst/>
              <a:gdLst/>
              <a:ahLst/>
              <a:cxnLst/>
              <a:rect l="l" t="t" r="r" b="b"/>
              <a:pathLst>
                <a:path w="200659" h="8889">
                  <a:moveTo>
                    <a:pt x="0" y="0"/>
                  </a:moveTo>
                  <a:lnTo>
                    <a:pt x="200215" y="8877"/>
                  </a:lnTo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105">
              <a:extLst>
                <a:ext uri="{FF2B5EF4-FFF2-40B4-BE49-F238E27FC236}">
                  <a16:creationId xmlns:a16="http://schemas.microsoft.com/office/drawing/2014/main" id="{B55069D7-0C64-4CCB-8155-5005E3066699}"/>
                </a:ext>
              </a:extLst>
            </p:cNvPr>
            <p:cNvSpPr/>
            <p:nvPr/>
          </p:nvSpPr>
          <p:spPr>
            <a:xfrm>
              <a:off x="9205102" y="4026258"/>
              <a:ext cx="100965" cy="114300"/>
            </a:xfrm>
            <a:custGeom>
              <a:avLst/>
              <a:gdLst/>
              <a:ahLst/>
              <a:cxnLst/>
              <a:rect l="l" t="t" r="r" b="b"/>
              <a:pathLst>
                <a:path w="100965" h="114300">
                  <a:moveTo>
                    <a:pt x="4419" y="0"/>
                  </a:moveTo>
                  <a:lnTo>
                    <a:pt x="0" y="113741"/>
                  </a:lnTo>
                  <a:lnTo>
                    <a:pt x="100685" y="60693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106">
              <a:extLst>
                <a:ext uri="{FF2B5EF4-FFF2-40B4-BE49-F238E27FC236}">
                  <a16:creationId xmlns:a16="http://schemas.microsoft.com/office/drawing/2014/main" id="{F58E2893-2C9C-40D2-9075-0250FF386C7A}"/>
                </a:ext>
              </a:extLst>
            </p:cNvPr>
            <p:cNvSpPr/>
            <p:nvPr/>
          </p:nvSpPr>
          <p:spPr>
            <a:xfrm>
              <a:off x="9009745" y="405704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23926" y="0"/>
                  </a:moveTo>
                  <a:lnTo>
                    <a:pt x="6896" y="0"/>
                  </a:lnTo>
                  <a:lnTo>
                    <a:pt x="0" y="6908"/>
                  </a:lnTo>
                  <a:lnTo>
                    <a:pt x="0" y="23926"/>
                  </a:lnTo>
                  <a:lnTo>
                    <a:pt x="6896" y="30835"/>
                  </a:lnTo>
                  <a:lnTo>
                    <a:pt x="23926" y="30835"/>
                  </a:lnTo>
                  <a:lnTo>
                    <a:pt x="30822" y="23926"/>
                  </a:lnTo>
                  <a:lnTo>
                    <a:pt x="30822" y="6908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6158"/>
            </a:solidFill>
          </p:spPr>
          <p:txBody>
            <a:bodyPr wrap="square" lIns="0" tIns="0" rIns="0" bIns="0" rtlCol="0"/>
            <a:lstStyle/>
            <a:p>
              <a:endParaRPr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107">
              <a:extLst>
                <a:ext uri="{FF2B5EF4-FFF2-40B4-BE49-F238E27FC236}">
                  <a16:creationId xmlns:a16="http://schemas.microsoft.com/office/drawing/2014/main" id="{4776D336-9E50-4A61-80C0-C861244E94D0}"/>
                </a:ext>
              </a:extLst>
            </p:cNvPr>
            <p:cNvSpPr/>
            <p:nvPr/>
          </p:nvSpPr>
          <p:spPr>
            <a:xfrm>
              <a:off x="9063844" y="406080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23926" y="0"/>
                  </a:moveTo>
                  <a:lnTo>
                    <a:pt x="6896" y="0"/>
                  </a:lnTo>
                  <a:lnTo>
                    <a:pt x="0" y="6908"/>
                  </a:lnTo>
                  <a:lnTo>
                    <a:pt x="0" y="23926"/>
                  </a:lnTo>
                  <a:lnTo>
                    <a:pt x="6896" y="30835"/>
                  </a:lnTo>
                  <a:lnTo>
                    <a:pt x="23926" y="30835"/>
                  </a:lnTo>
                  <a:lnTo>
                    <a:pt x="30822" y="23926"/>
                  </a:lnTo>
                  <a:lnTo>
                    <a:pt x="30822" y="6908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6158"/>
            </a:solidFill>
          </p:spPr>
          <p:txBody>
            <a:bodyPr wrap="square" lIns="0" tIns="0" rIns="0" bIns="0" rtlCol="0"/>
            <a:lstStyle/>
            <a:p>
              <a:endParaRPr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108">
              <a:extLst>
                <a:ext uri="{FF2B5EF4-FFF2-40B4-BE49-F238E27FC236}">
                  <a16:creationId xmlns:a16="http://schemas.microsoft.com/office/drawing/2014/main" id="{1481E80D-F273-4AC8-A9F2-A26D9A16AB2E}"/>
                </a:ext>
              </a:extLst>
            </p:cNvPr>
            <p:cNvSpPr/>
            <p:nvPr/>
          </p:nvSpPr>
          <p:spPr>
            <a:xfrm>
              <a:off x="9120068" y="406472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23926" y="0"/>
                  </a:moveTo>
                  <a:lnTo>
                    <a:pt x="6896" y="0"/>
                  </a:lnTo>
                  <a:lnTo>
                    <a:pt x="0" y="6908"/>
                  </a:lnTo>
                  <a:lnTo>
                    <a:pt x="0" y="23926"/>
                  </a:lnTo>
                  <a:lnTo>
                    <a:pt x="6896" y="30835"/>
                  </a:lnTo>
                  <a:lnTo>
                    <a:pt x="23926" y="30835"/>
                  </a:lnTo>
                  <a:lnTo>
                    <a:pt x="30822" y="23926"/>
                  </a:lnTo>
                  <a:lnTo>
                    <a:pt x="30822" y="6908"/>
                  </a:lnTo>
                  <a:lnTo>
                    <a:pt x="23926" y="0"/>
                  </a:lnTo>
                  <a:close/>
                </a:path>
              </a:pathLst>
            </a:custGeom>
            <a:solidFill>
              <a:srgbClr val="006158"/>
            </a:solidFill>
          </p:spPr>
          <p:txBody>
            <a:bodyPr wrap="square" lIns="0" tIns="0" rIns="0" bIns="0" rtlCol="0"/>
            <a:lstStyle/>
            <a:p>
              <a:endParaRPr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CFDF14-2F71-4262-BECA-5EC21C651488}"/>
              </a:ext>
            </a:extLst>
          </p:cNvPr>
          <p:cNvGrpSpPr/>
          <p:nvPr/>
        </p:nvGrpSpPr>
        <p:grpSpPr>
          <a:xfrm>
            <a:off x="8774544" y="3086427"/>
            <a:ext cx="420000" cy="420000"/>
            <a:chOff x="10544429" y="4143840"/>
            <a:chExt cx="504000" cy="504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BEC175-6C3E-4676-A3AC-383D09885AA7}"/>
                </a:ext>
              </a:extLst>
            </p:cNvPr>
            <p:cNvSpPr/>
            <p:nvPr/>
          </p:nvSpPr>
          <p:spPr>
            <a:xfrm>
              <a:off x="10544429" y="4143840"/>
              <a:ext cx="504000" cy="504000"/>
            </a:xfrm>
            <a:prstGeom prst="ellipse">
              <a:avLst/>
            </a:prstGeom>
            <a:solidFill>
              <a:srgbClr val="006158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F24F0AF-31A4-4618-A4B5-BC8444EED9A7}"/>
                </a:ext>
              </a:extLst>
            </p:cNvPr>
            <p:cNvGrpSpPr/>
            <p:nvPr/>
          </p:nvGrpSpPr>
          <p:grpSpPr>
            <a:xfrm>
              <a:off x="10651922" y="4255593"/>
              <a:ext cx="289131" cy="284480"/>
              <a:chOff x="5675313" y="5213350"/>
              <a:chExt cx="592138" cy="582613"/>
            </a:xfrm>
            <a:solidFill>
              <a:schemeClr val="bg1"/>
            </a:solidFill>
          </p:grpSpPr>
          <p:sp>
            <p:nvSpPr>
              <p:cNvPr id="39" name="Freeform 131">
                <a:extLst>
                  <a:ext uri="{FF2B5EF4-FFF2-40B4-BE49-F238E27FC236}">
                    <a16:creationId xmlns:a16="http://schemas.microsoft.com/office/drawing/2014/main" id="{BD3D3B3F-6797-4292-A599-FEF6C7836B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21375" y="5356225"/>
                <a:ext cx="204788" cy="201613"/>
              </a:xfrm>
              <a:custGeom>
                <a:avLst/>
                <a:gdLst>
                  <a:gd name="T0" fmla="*/ 8 w 83"/>
                  <a:gd name="T1" fmla="*/ 63 h 82"/>
                  <a:gd name="T2" fmla="*/ 20 w 83"/>
                  <a:gd name="T3" fmla="*/ 50 h 82"/>
                  <a:gd name="T4" fmla="*/ 33 w 83"/>
                  <a:gd name="T5" fmla="*/ 63 h 82"/>
                  <a:gd name="T6" fmla="*/ 20 w 83"/>
                  <a:gd name="T7" fmla="*/ 75 h 82"/>
                  <a:gd name="T8" fmla="*/ 8 w 83"/>
                  <a:gd name="T9" fmla="*/ 63 h 82"/>
                  <a:gd name="T10" fmla="*/ 38 w 83"/>
                  <a:gd name="T11" fmla="*/ 54 h 82"/>
                  <a:gd name="T12" fmla="*/ 29 w 83"/>
                  <a:gd name="T13" fmla="*/ 45 h 82"/>
                  <a:gd name="T14" fmla="*/ 62 w 83"/>
                  <a:gd name="T15" fmla="*/ 21 h 82"/>
                  <a:gd name="T16" fmla="*/ 38 w 83"/>
                  <a:gd name="T17" fmla="*/ 54 h 82"/>
                  <a:gd name="T18" fmla="*/ 40 w 83"/>
                  <a:gd name="T19" fmla="*/ 64 h 82"/>
                  <a:gd name="T20" fmla="*/ 82 w 83"/>
                  <a:gd name="T21" fmla="*/ 6 h 82"/>
                  <a:gd name="T22" fmla="*/ 81 w 83"/>
                  <a:gd name="T23" fmla="*/ 1 h 82"/>
                  <a:gd name="T24" fmla="*/ 76 w 83"/>
                  <a:gd name="T25" fmla="*/ 1 h 82"/>
                  <a:gd name="T26" fmla="*/ 19 w 83"/>
                  <a:gd name="T27" fmla="*/ 43 h 82"/>
                  <a:gd name="T28" fmla="*/ 0 w 83"/>
                  <a:gd name="T29" fmla="*/ 63 h 82"/>
                  <a:gd name="T30" fmla="*/ 20 w 83"/>
                  <a:gd name="T31" fmla="*/ 82 h 82"/>
                  <a:gd name="T32" fmla="*/ 40 w 83"/>
                  <a:gd name="T33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2">
                    <a:moveTo>
                      <a:pt x="8" y="63"/>
                    </a:moveTo>
                    <a:cubicBezTo>
                      <a:pt x="8" y="56"/>
                      <a:pt x="13" y="50"/>
                      <a:pt x="20" y="50"/>
                    </a:cubicBezTo>
                    <a:cubicBezTo>
                      <a:pt x="27" y="50"/>
                      <a:pt x="33" y="56"/>
                      <a:pt x="33" y="63"/>
                    </a:cubicBezTo>
                    <a:cubicBezTo>
                      <a:pt x="33" y="69"/>
                      <a:pt x="27" y="75"/>
                      <a:pt x="20" y="75"/>
                    </a:cubicBezTo>
                    <a:cubicBezTo>
                      <a:pt x="13" y="75"/>
                      <a:pt x="8" y="69"/>
                      <a:pt x="8" y="63"/>
                    </a:cubicBezTo>
                    <a:moveTo>
                      <a:pt x="38" y="54"/>
                    </a:moveTo>
                    <a:cubicBezTo>
                      <a:pt x="36" y="50"/>
                      <a:pt x="33" y="47"/>
                      <a:pt x="29" y="45"/>
                    </a:cubicBezTo>
                    <a:cubicBezTo>
                      <a:pt x="62" y="21"/>
                      <a:pt x="62" y="21"/>
                      <a:pt x="62" y="21"/>
                    </a:cubicBezTo>
                    <a:lnTo>
                      <a:pt x="38" y="54"/>
                    </a:lnTo>
                    <a:close/>
                    <a:moveTo>
                      <a:pt x="40" y="64"/>
                    </a:moveTo>
                    <a:cubicBezTo>
                      <a:pt x="82" y="6"/>
                      <a:pt x="82" y="6"/>
                      <a:pt x="82" y="6"/>
                    </a:cubicBezTo>
                    <a:cubicBezTo>
                      <a:pt x="83" y="5"/>
                      <a:pt x="83" y="3"/>
                      <a:pt x="81" y="1"/>
                    </a:cubicBezTo>
                    <a:cubicBezTo>
                      <a:pt x="80" y="0"/>
                      <a:pt x="78" y="0"/>
                      <a:pt x="76" y="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9" y="43"/>
                      <a:pt x="0" y="52"/>
                      <a:pt x="0" y="63"/>
                    </a:cubicBezTo>
                    <a:cubicBezTo>
                      <a:pt x="0" y="73"/>
                      <a:pt x="9" y="82"/>
                      <a:pt x="20" y="82"/>
                    </a:cubicBezTo>
                    <a:cubicBezTo>
                      <a:pt x="31" y="82"/>
                      <a:pt x="39" y="74"/>
                      <a:pt x="40" y="6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0" name="Freeform 132">
                <a:extLst>
                  <a:ext uri="{FF2B5EF4-FFF2-40B4-BE49-F238E27FC236}">
                    <a16:creationId xmlns:a16="http://schemas.microsoft.com/office/drawing/2014/main" id="{3A0A5DD5-7333-4603-BE7B-E3B1C9948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313" y="5213350"/>
                <a:ext cx="592138" cy="484188"/>
              </a:xfrm>
              <a:custGeom>
                <a:avLst/>
                <a:gdLst>
                  <a:gd name="T0" fmla="*/ 241 w 241"/>
                  <a:gd name="T1" fmla="*/ 115 h 197"/>
                  <a:gd name="T2" fmla="*/ 232 w 241"/>
                  <a:gd name="T3" fmla="*/ 74 h 197"/>
                  <a:gd name="T4" fmla="*/ 206 w 241"/>
                  <a:gd name="T5" fmla="*/ 36 h 197"/>
                  <a:gd name="T6" fmla="*/ 205 w 241"/>
                  <a:gd name="T7" fmla="*/ 35 h 197"/>
                  <a:gd name="T8" fmla="*/ 167 w 241"/>
                  <a:gd name="T9" fmla="*/ 9 h 197"/>
                  <a:gd name="T10" fmla="*/ 166 w 241"/>
                  <a:gd name="T11" fmla="*/ 9 h 197"/>
                  <a:gd name="T12" fmla="*/ 120 w 241"/>
                  <a:gd name="T13" fmla="*/ 0 h 197"/>
                  <a:gd name="T14" fmla="*/ 120 w 241"/>
                  <a:gd name="T15" fmla="*/ 0 h 197"/>
                  <a:gd name="T16" fmla="*/ 38 w 241"/>
                  <a:gd name="T17" fmla="*/ 33 h 197"/>
                  <a:gd name="T18" fmla="*/ 35 w 241"/>
                  <a:gd name="T19" fmla="*/ 35 h 197"/>
                  <a:gd name="T20" fmla="*/ 10 w 241"/>
                  <a:gd name="T21" fmla="*/ 72 h 197"/>
                  <a:gd name="T22" fmla="*/ 20 w 241"/>
                  <a:gd name="T23" fmla="*/ 188 h 197"/>
                  <a:gd name="T24" fmla="*/ 44 w 241"/>
                  <a:gd name="T25" fmla="*/ 197 h 197"/>
                  <a:gd name="T26" fmla="*/ 44 w 241"/>
                  <a:gd name="T27" fmla="*/ 189 h 197"/>
                  <a:gd name="T28" fmla="*/ 27 w 241"/>
                  <a:gd name="T29" fmla="*/ 184 h 197"/>
                  <a:gd name="T30" fmla="*/ 29 w 241"/>
                  <a:gd name="T31" fmla="*/ 163 h 197"/>
                  <a:gd name="T32" fmla="*/ 26 w 241"/>
                  <a:gd name="T33" fmla="*/ 156 h 197"/>
                  <a:gd name="T34" fmla="*/ 7 w 241"/>
                  <a:gd name="T35" fmla="*/ 124 h 197"/>
                  <a:gd name="T36" fmla="*/ 23 w 241"/>
                  <a:gd name="T37" fmla="*/ 121 h 197"/>
                  <a:gd name="T38" fmla="*/ 7 w 241"/>
                  <a:gd name="T39" fmla="*/ 117 h 197"/>
                  <a:gd name="T40" fmla="*/ 26 w 241"/>
                  <a:gd name="T41" fmla="*/ 85 h 197"/>
                  <a:gd name="T42" fmla="*/ 31 w 241"/>
                  <a:gd name="T43" fmla="*/ 83 h 197"/>
                  <a:gd name="T44" fmla="*/ 17 w 241"/>
                  <a:gd name="T45" fmla="*/ 74 h 197"/>
                  <a:gd name="T46" fmla="*/ 46 w 241"/>
                  <a:gd name="T47" fmla="*/ 52 h 197"/>
                  <a:gd name="T48" fmla="*/ 52 w 241"/>
                  <a:gd name="T49" fmla="*/ 52 h 197"/>
                  <a:gd name="T50" fmla="*/ 43 w 241"/>
                  <a:gd name="T51" fmla="*/ 38 h 197"/>
                  <a:gd name="T52" fmla="*/ 78 w 241"/>
                  <a:gd name="T53" fmla="*/ 29 h 197"/>
                  <a:gd name="T54" fmla="*/ 83 w 241"/>
                  <a:gd name="T55" fmla="*/ 31 h 197"/>
                  <a:gd name="T56" fmla="*/ 80 w 241"/>
                  <a:gd name="T57" fmla="*/ 15 h 197"/>
                  <a:gd name="T58" fmla="*/ 116 w 241"/>
                  <a:gd name="T59" fmla="*/ 20 h 197"/>
                  <a:gd name="T60" fmla="*/ 124 w 241"/>
                  <a:gd name="T61" fmla="*/ 20 h 197"/>
                  <a:gd name="T62" fmla="*/ 128 w 241"/>
                  <a:gd name="T63" fmla="*/ 8 h 197"/>
                  <a:gd name="T64" fmla="*/ 155 w 241"/>
                  <a:gd name="T65" fmla="*/ 26 h 197"/>
                  <a:gd name="T66" fmla="*/ 159 w 241"/>
                  <a:gd name="T67" fmla="*/ 31 h 197"/>
                  <a:gd name="T68" fmla="*/ 167 w 241"/>
                  <a:gd name="T69" fmla="*/ 18 h 197"/>
                  <a:gd name="T70" fmla="*/ 189 w 241"/>
                  <a:gd name="T71" fmla="*/ 47 h 197"/>
                  <a:gd name="T72" fmla="*/ 191 w 241"/>
                  <a:gd name="T73" fmla="*/ 53 h 197"/>
                  <a:gd name="T74" fmla="*/ 203 w 241"/>
                  <a:gd name="T75" fmla="*/ 43 h 197"/>
                  <a:gd name="T76" fmla="*/ 212 w 241"/>
                  <a:gd name="T77" fmla="*/ 78 h 197"/>
                  <a:gd name="T78" fmla="*/ 213 w 241"/>
                  <a:gd name="T79" fmla="*/ 86 h 197"/>
                  <a:gd name="T80" fmla="*/ 226 w 241"/>
                  <a:gd name="T81" fmla="*/ 81 h 197"/>
                  <a:gd name="T82" fmla="*/ 233 w 241"/>
                  <a:gd name="T83" fmla="*/ 117 h 197"/>
                  <a:gd name="T84" fmla="*/ 217 w 241"/>
                  <a:gd name="T85" fmla="*/ 121 h 197"/>
                  <a:gd name="T86" fmla="*/ 233 w 241"/>
                  <a:gd name="T87" fmla="*/ 124 h 197"/>
                  <a:gd name="T88" fmla="*/ 215 w 241"/>
                  <a:gd name="T89" fmla="*/ 156 h 197"/>
                  <a:gd name="T90" fmla="*/ 212 w 241"/>
                  <a:gd name="T91" fmla="*/ 163 h 197"/>
                  <a:gd name="T92" fmla="*/ 214 w 241"/>
                  <a:gd name="T93" fmla="*/ 184 h 197"/>
                  <a:gd name="T94" fmla="*/ 197 w 241"/>
                  <a:gd name="T95" fmla="*/ 189 h 197"/>
                  <a:gd name="T96" fmla="*/ 197 w 241"/>
                  <a:gd name="T97" fmla="*/ 197 h 197"/>
                  <a:gd name="T98" fmla="*/ 220 w 241"/>
                  <a:gd name="T99" fmla="*/ 188 h 197"/>
                  <a:gd name="T100" fmla="*/ 241 w 241"/>
                  <a:gd name="T101" fmla="*/ 12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1" h="197">
                    <a:moveTo>
                      <a:pt x="241" y="120"/>
                    </a:moveTo>
                    <a:cubicBezTo>
                      <a:pt x="241" y="119"/>
                      <a:pt x="241" y="117"/>
                      <a:pt x="241" y="115"/>
                    </a:cubicBezTo>
                    <a:cubicBezTo>
                      <a:pt x="240" y="101"/>
                      <a:pt x="237" y="88"/>
                      <a:pt x="232" y="75"/>
                    </a:cubicBezTo>
                    <a:cubicBezTo>
                      <a:pt x="232" y="74"/>
                      <a:pt x="232" y="74"/>
                      <a:pt x="232" y="74"/>
                    </a:cubicBezTo>
                    <a:cubicBezTo>
                      <a:pt x="231" y="74"/>
                      <a:pt x="231" y="74"/>
                      <a:pt x="231" y="74"/>
                    </a:cubicBezTo>
                    <a:cubicBezTo>
                      <a:pt x="225" y="60"/>
                      <a:pt x="217" y="47"/>
                      <a:pt x="206" y="36"/>
                    </a:cubicBezTo>
                    <a:cubicBezTo>
                      <a:pt x="206" y="36"/>
                      <a:pt x="206" y="36"/>
                      <a:pt x="206" y="36"/>
                    </a:cubicBezTo>
                    <a:cubicBezTo>
                      <a:pt x="205" y="35"/>
                      <a:pt x="205" y="35"/>
                      <a:pt x="205" y="35"/>
                    </a:cubicBezTo>
                    <a:cubicBezTo>
                      <a:pt x="204" y="35"/>
                      <a:pt x="204" y="35"/>
                      <a:pt x="204" y="35"/>
                    </a:cubicBezTo>
                    <a:cubicBezTo>
                      <a:pt x="193" y="24"/>
                      <a:pt x="181" y="15"/>
                      <a:pt x="167" y="9"/>
                    </a:cubicBezTo>
                    <a:cubicBezTo>
                      <a:pt x="166" y="9"/>
                      <a:pt x="166" y="9"/>
                      <a:pt x="166" y="9"/>
                    </a:cubicBezTo>
                    <a:cubicBezTo>
                      <a:pt x="166" y="9"/>
                      <a:pt x="166" y="9"/>
                      <a:pt x="166" y="9"/>
                    </a:cubicBezTo>
                    <a:cubicBezTo>
                      <a:pt x="154" y="4"/>
                      <a:pt x="141" y="1"/>
                      <a:pt x="128" y="0"/>
                    </a:cubicBezTo>
                    <a:cubicBezTo>
                      <a:pt x="125" y="0"/>
                      <a:pt x="123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06" y="0"/>
                      <a:pt x="92" y="2"/>
                      <a:pt x="78" y="7"/>
                    </a:cubicBezTo>
                    <a:cubicBezTo>
                      <a:pt x="63" y="13"/>
                      <a:pt x="50" y="21"/>
                      <a:pt x="38" y="33"/>
                    </a:cubicBezTo>
                    <a:cubicBezTo>
                      <a:pt x="37" y="33"/>
                      <a:pt x="36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24" y="46"/>
                      <a:pt x="16" y="58"/>
                      <a:pt x="10" y="72"/>
                    </a:cubicBezTo>
                    <a:cubicBezTo>
                      <a:pt x="3" y="87"/>
                      <a:pt x="0" y="104"/>
                      <a:pt x="0" y="121"/>
                    </a:cubicBezTo>
                    <a:cubicBezTo>
                      <a:pt x="0" y="145"/>
                      <a:pt x="7" y="168"/>
                      <a:pt x="20" y="188"/>
                    </a:cubicBezTo>
                    <a:cubicBezTo>
                      <a:pt x="24" y="194"/>
                      <a:pt x="30" y="197"/>
                      <a:pt x="37" y="197"/>
                    </a:cubicBezTo>
                    <a:cubicBezTo>
                      <a:pt x="44" y="197"/>
                      <a:pt x="44" y="197"/>
                      <a:pt x="44" y="197"/>
                    </a:cubicBezTo>
                    <a:cubicBezTo>
                      <a:pt x="46" y="197"/>
                      <a:pt x="47" y="195"/>
                      <a:pt x="47" y="193"/>
                    </a:cubicBezTo>
                    <a:cubicBezTo>
                      <a:pt x="47" y="191"/>
                      <a:pt x="46" y="189"/>
                      <a:pt x="44" y="189"/>
                    </a:cubicBezTo>
                    <a:cubicBezTo>
                      <a:pt x="37" y="189"/>
                      <a:pt x="37" y="189"/>
                      <a:pt x="37" y="189"/>
                    </a:cubicBezTo>
                    <a:cubicBezTo>
                      <a:pt x="33" y="189"/>
                      <a:pt x="29" y="187"/>
                      <a:pt x="27" y="184"/>
                    </a:cubicBezTo>
                    <a:cubicBezTo>
                      <a:pt x="23" y="179"/>
                      <a:pt x="20" y="173"/>
                      <a:pt x="17" y="167"/>
                    </a:cubicBezTo>
                    <a:cubicBezTo>
                      <a:pt x="29" y="163"/>
                      <a:pt x="29" y="163"/>
                      <a:pt x="29" y="163"/>
                    </a:cubicBezTo>
                    <a:cubicBezTo>
                      <a:pt x="31" y="162"/>
                      <a:pt x="31" y="160"/>
                      <a:pt x="31" y="158"/>
                    </a:cubicBezTo>
                    <a:cubicBezTo>
                      <a:pt x="30" y="156"/>
                      <a:pt x="28" y="155"/>
                      <a:pt x="26" y="156"/>
                    </a:cubicBezTo>
                    <a:cubicBezTo>
                      <a:pt x="14" y="160"/>
                      <a:pt x="14" y="160"/>
                      <a:pt x="14" y="160"/>
                    </a:cubicBezTo>
                    <a:cubicBezTo>
                      <a:pt x="10" y="149"/>
                      <a:pt x="8" y="137"/>
                      <a:pt x="7" y="124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22" y="124"/>
                      <a:pt x="23" y="123"/>
                      <a:pt x="23" y="121"/>
                    </a:cubicBezTo>
                    <a:cubicBezTo>
                      <a:pt x="23" y="118"/>
                      <a:pt x="22" y="117"/>
                      <a:pt x="19" y="117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8" y="104"/>
                      <a:pt x="10" y="92"/>
                      <a:pt x="14" y="81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6" y="86"/>
                      <a:pt x="27" y="86"/>
                      <a:pt x="27" y="86"/>
                    </a:cubicBezTo>
                    <a:cubicBezTo>
                      <a:pt x="29" y="86"/>
                      <a:pt x="30" y="85"/>
                      <a:pt x="31" y="83"/>
                    </a:cubicBezTo>
                    <a:cubicBezTo>
                      <a:pt x="31" y="82"/>
                      <a:pt x="31" y="79"/>
                      <a:pt x="29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2" y="63"/>
                      <a:pt x="29" y="52"/>
                      <a:pt x="38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7" y="53"/>
                      <a:pt x="48" y="53"/>
                      <a:pt x="49" y="53"/>
                    </a:cubicBezTo>
                    <a:cubicBezTo>
                      <a:pt x="50" y="53"/>
                      <a:pt x="51" y="53"/>
                      <a:pt x="52" y="52"/>
                    </a:cubicBezTo>
                    <a:cubicBezTo>
                      <a:pt x="53" y="51"/>
                      <a:pt x="53" y="48"/>
                      <a:pt x="52" y="47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52" y="29"/>
                      <a:pt x="62" y="23"/>
                      <a:pt x="73" y="18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79" y="30"/>
                      <a:pt x="80" y="31"/>
                      <a:pt x="82" y="31"/>
                    </a:cubicBezTo>
                    <a:cubicBezTo>
                      <a:pt x="82" y="31"/>
                      <a:pt x="83" y="31"/>
                      <a:pt x="83" y="31"/>
                    </a:cubicBezTo>
                    <a:cubicBezTo>
                      <a:pt x="85" y="30"/>
                      <a:pt x="86" y="28"/>
                      <a:pt x="85" y="26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92" y="10"/>
                      <a:pt x="104" y="8"/>
                      <a:pt x="116" y="8"/>
                    </a:cubicBezTo>
                    <a:cubicBezTo>
                      <a:pt x="116" y="20"/>
                      <a:pt x="116" y="20"/>
                      <a:pt x="116" y="20"/>
                    </a:cubicBezTo>
                    <a:cubicBezTo>
                      <a:pt x="116" y="22"/>
                      <a:pt x="118" y="24"/>
                      <a:pt x="120" y="24"/>
                    </a:cubicBezTo>
                    <a:cubicBezTo>
                      <a:pt x="122" y="24"/>
                      <a:pt x="124" y="22"/>
                      <a:pt x="124" y="20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5" y="8"/>
                      <a:pt x="126" y="8"/>
                      <a:pt x="128" y="8"/>
                    </a:cubicBezTo>
                    <a:cubicBezTo>
                      <a:pt x="139" y="8"/>
                      <a:pt x="150" y="11"/>
                      <a:pt x="160" y="15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4" y="28"/>
                      <a:pt x="155" y="30"/>
                      <a:pt x="157" y="31"/>
                    </a:cubicBezTo>
                    <a:cubicBezTo>
                      <a:pt x="158" y="31"/>
                      <a:pt x="158" y="31"/>
                      <a:pt x="159" y="31"/>
                    </a:cubicBezTo>
                    <a:cubicBezTo>
                      <a:pt x="160" y="31"/>
                      <a:pt x="162" y="30"/>
                      <a:pt x="162" y="29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78" y="23"/>
                      <a:pt x="188" y="30"/>
                      <a:pt x="197" y="38"/>
                    </a:cubicBezTo>
                    <a:cubicBezTo>
                      <a:pt x="189" y="47"/>
                      <a:pt x="189" y="47"/>
                      <a:pt x="189" y="47"/>
                    </a:cubicBezTo>
                    <a:cubicBezTo>
                      <a:pt x="187" y="48"/>
                      <a:pt x="187" y="51"/>
                      <a:pt x="189" y="52"/>
                    </a:cubicBezTo>
                    <a:cubicBezTo>
                      <a:pt x="189" y="53"/>
                      <a:pt x="190" y="53"/>
                      <a:pt x="191" y="53"/>
                    </a:cubicBezTo>
                    <a:cubicBezTo>
                      <a:pt x="192" y="53"/>
                      <a:pt x="193" y="53"/>
                      <a:pt x="194" y="52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11" y="53"/>
                      <a:pt x="218" y="63"/>
                      <a:pt x="223" y="74"/>
                    </a:cubicBezTo>
                    <a:cubicBezTo>
                      <a:pt x="212" y="78"/>
                      <a:pt x="212" y="78"/>
                      <a:pt x="212" y="78"/>
                    </a:cubicBezTo>
                    <a:cubicBezTo>
                      <a:pt x="210" y="79"/>
                      <a:pt x="209" y="82"/>
                      <a:pt x="210" y="83"/>
                    </a:cubicBezTo>
                    <a:cubicBezTo>
                      <a:pt x="210" y="85"/>
                      <a:pt x="212" y="86"/>
                      <a:pt x="213" y="86"/>
                    </a:cubicBezTo>
                    <a:cubicBezTo>
                      <a:pt x="214" y="86"/>
                      <a:pt x="214" y="86"/>
                      <a:pt x="215" y="85"/>
                    </a:cubicBezTo>
                    <a:cubicBezTo>
                      <a:pt x="226" y="81"/>
                      <a:pt x="226" y="81"/>
                      <a:pt x="226" y="81"/>
                    </a:cubicBezTo>
                    <a:cubicBezTo>
                      <a:pt x="230" y="92"/>
                      <a:pt x="233" y="104"/>
                      <a:pt x="233" y="116"/>
                    </a:cubicBezTo>
                    <a:cubicBezTo>
                      <a:pt x="233" y="116"/>
                      <a:pt x="233" y="116"/>
                      <a:pt x="233" y="117"/>
                    </a:cubicBezTo>
                    <a:cubicBezTo>
                      <a:pt x="221" y="117"/>
                      <a:pt x="221" y="117"/>
                      <a:pt x="221" y="117"/>
                    </a:cubicBezTo>
                    <a:cubicBezTo>
                      <a:pt x="219" y="117"/>
                      <a:pt x="217" y="118"/>
                      <a:pt x="217" y="121"/>
                    </a:cubicBezTo>
                    <a:cubicBezTo>
                      <a:pt x="217" y="123"/>
                      <a:pt x="219" y="124"/>
                      <a:pt x="221" y="124"/>
                    </a:cubicBezTo>
                    <a:cubicBezTo>
                      <a:pt x="233" y="124"/>
                      <a:pt x="233" y="124"/>
                      <a:pt x="233" y="124"/>
                    </a:cubicBezTo>
                    <a:cubicBezTo>
                      <a:pt x="233" y="137"/>
                      <a:pt x="230" y="149"/>
                      <a:pt x="226" y="160"/>
                    </a:cubicBezTo>
                    <a:cubicBezTo>
                      <a:pt x="215" y="156"/>
                      <a:pt x="215" y="156"/>
                      <a:pt x="215" y="156"/>
                    </a:cubicBezTo>
                    <a:cubicBezTo>
                      <a:pt x="213" y="155"/>
                      <a:pt x="210" y="156"/>
                      <a:pt x="210" y="158"/>
                    </a:cubicBezTo>
                    <a:cubicBezTo>
                      <a:pt x="209" y="160"/>
                      <a:pt x="210" y="162"/>
                      <a:pt x="212" y="163"/>
                    </a:cubicBezTo>
                    <a:cubicBezTo>
                      <a:pt x="223" y="167"/>
                      <a:pt x="223" y="167"/>
                      <a:pt x="223" y="167"/>
                    </a:cubicBezTo>
                    <a:cubicBezTo>
                      <a:pt x="220" y="173"/>
                      <a:pt x="217" y="179"/>
                      <a:pt x="214" y="184"/>
                    </a:cubicBezTo>
                    <a:cubicBezTo>
                      <a:pt x="211" y="187"/>
                      <a:pt x="208" y="189"/>
                      <a:pt x="204" y="189"/>
                    </a:cubicBezTo>
                    <a:cubicBezTo>
                      <a:pt x="197" y="189"/>
                      <a:pt x="197" y="189"/>
                      <a:pt x="197" y="189"/>
                    </a:cubicBezTo>
                    <a:cubicBezTo>
                      <a:pt x="195" y="189"/>
                      <a:pt x="193" y="191"/>
                      <a:pt x="193" y="193"/>
                    </a:cubicBezTo>
                    <a:cubicBezTo>
                      <a:pt x="193" y="195"/>
                      <a:pt x="195" y="197"/>
                      <a:pt x="197" y="197"/>
                    </a:cubicBezTo>
                    <a:cubicBezTo>
                      <a:pt x="204" y="197"/>
                      <a:pt x="204" y="197"/>
                      <a:pt x="204" y="197"/>
                    </a:cubicBezTo>
                    <a:cubicBezTo>
                      <a:pt x="210" y="197"/>
                      <a:pt x="216" y="194"/>
                      <a:pt x="220" y="188"/>
                    </a:cubicBezTo>
                    <a:cubicBezTo>
                      <a:pt x="234" y="168"/>
                      <a:pt x="241" y="145"/>
                      <a:pt x="241" y="121"/>
                    </a:cubicBezTo>
                    <a:cubicBezTo>
                      <a:pt x="241" y="121"/>
                      <a:pt x="241" y="121"/>
                      <a:pt x="241" y="121"/>
                    </a:cubicBezTo>
                    <a:cubicBezTo>
                      <a:pt x="241" y="120"/>
                      <a:pt x="241" y="120"/>
                      <a:pt x="241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1" name="Freeform 133">
                <a:extLst>
                  <a:ext uri="{FF2B5EF4-FFF2-40B4-BE49-F238E27FC236}">
                    <a16:creationId xmlns:a16="http://schemas.microsoft.com/office/drawing/2014/main" id="{84DF0FC4-8675-43D8-8A6E-1B71BF69D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3425" y="5580063"/>
                <a:ext cx="314325" cy="215900"/>
              </a:xfrm>
              <a:custGeom>
                <a:avLst/>
                <a:gdLst>
                  <a:gd name="T0" fmla="*/ 121 w 128"/>
                  <a:gd name="T1" fmla="*/ 68 h 88"/>
                  <a:gd name="T2" fmla="*/ 108 w 128"/>
                  <a:gd name="T3" fmla="*/ 81 h 88"/>
                  <a:gd name="T4" fmla="*/ 20 w 128"/>
                  <a:gd name="T5" fmla="*/ 81 h 88"/>
                  <a:gd name="T6" fmla="*/ 8 w 128"/>
                  <a:gd name="T7" fmla="*/ 68 h 88"/>
                  <a:gd name="T8" fmla="*/ 8 w 128"/>
                  <a:gd name="T9" fmla="*/ 20 h 88"/>
                  <a:gd name="T10" fmla="*/ 20 w 128"/>
                  <a:gd name="T11" fmla="*/ 8 h 88"/>
                  <a:gd name="T12" fmla="*/ 108 w 128"/>
                  <a:gd name="T13" fmla="*/ 8 h 88"/>
                  <a:gd name="T14" fmla="*/ 121 w 128"/>
                  <a:gd name="T15" fmla="*/ 20 h 88"/>
                  <a:gd name="T16" fmla="*/ 121 w 128"/>
                  <a:gd name="T17" fmla="*/ 68 h 88"/>
                  <a:gd name="T18" fmla="*/ 108 w 128"/>
                  <a:gd name="T19" fmla="*/ 0 h 88"/>
                  <a:gd name="T20" fmla="*/ 20 w 128"/>
                  <a:gd name="T21" fmla="*/ 0 h 88"/>
                  <a:gd name="T22" fmla="*/ 0 w 128"/>
                  <a:gd name="T23" fmla="*/ 20 h 88"/>
                  <a:gd name="T24" fmla="*/ 0 w 128"/>
                  <a:gd name="T25" fmla="*/ 68 h 88"/>
                  <a:gd name="T26" fmla="*/ 20 w 128"/>
                  <a:gd name="T27" fmla="*/ 88 h 88"/>
                  <a:gd name="T28" fmla="*/ 108 w 128"/>
                  <a:gd name="T29" fmla="*/ 88 h 88"/>
                  <a:gd name="T30" fmla="*/ 128 w 128"/>
                  <a:gd name="T31" fmla="*/ 68 h 88"/>
                  <a:gd name="T32" fmla="*/ 128 w 128"/>
                  <a:gd name="T33" fmla="*/ 20 h 88"/>
                  <a:gd name="T34" fmla="*/ 108 w 128"/>
                  <a:gd name="T3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8" h="88">
                    <a:moveTo>
                      <a:pt x="121" y="68"/>
                    </a:moveTo>
                    <a:cubicBezTo>
                      <a:pt x="121" y="75"/>
                      <a:pt x="115" y="81"/>
                      <a:pt x="108" y="81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13" y="81"/>
                      <a:pt x="8" y="75"/>
                      <a:pt x="8" y="6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15" y="8"/>
                      <a:pt x="121" y="13"/>
                      <a:pt x="121" y="20"/>
                    </a:cubicBezTo>
                    <a:lnTo>
                      <a:pt x="121" y="68"/>
                    </a:lnTo>
                    <a:close/>
                    <a:moveTo>
                      <a:pt x="10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9"/>
                      <a:pt x="9" y="88"/>
                      <a:pt x="20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19" y="88"/>
                      <a:pt x="128" y="79"/>
                      <a:pt x="128" y="68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8" y="9"/>
                      <a:pt x="119" y="0"/>
                      <a:pt x="10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2" name="Freeform 134">
                <a:extLst>
                  <a:ext uri="{FF2B5EF4-FFF2-40B4-BE49-F238E27FC236}">
                    <a16:creationId xmlns:a16="http://schemas.microsoft.com/office/drawing/2014/main" id="{82DA3D6C-34D6-461D-AE63-5BBB99EE0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2638" y="5629275"/>
                <a:ext cx="68263" cy="117475"/>
              </a:xfrm>
              <a:custGeom>
                <a:avLst/>
                <a:gdLst>
                  <a:gd name="T0" fmla="*/ 27 w 28"/>
                  <a:gd name="T1" fmla="*/ 1 h 48"/>
                  <a:gd name="T2" fmla="*/ 21 w 28"/>
                  <a:gd name="T3" fmla="*/ 1 h 48"/>
                  <a:gd name="T4" fmla="*/ 1 w 28"/>
                  <a:gd name="T5" fmla="*/ 21 h 48"/>
                  <a:gd name="T6" fmla="*/ 1 w 28"/>
                  <a:gd name="T7" fmla="*/ 27 h 48"/>
                  <a:gd name="T8" fmla="*/ 21 w 28"/>
                  <a:gd name="T9" fmla="*/ 47 h 48"/>
                  <a:gd name="T10" fmla="*/ 24 w 28"/>
                  <a:gd name="T11" fmla="*/ 48 h 48"/>
                  <a:gd name="T12" fmla="*/ 27 w 28"/>
                  <a:gd name="T13" fmla="*/ 47 h 48"/>
                  <a:gd name="T14" fmla="*/ 27 w 28"/>
                  <a:gd name="T15" fmla="*/ 41 h 48"/>
                  <a:gd name="T16" fmla="*/ 9 w 28"/>
                  <a:gd name="T17" fmla="*/ 24 h 48"/>
                  <a:gd name="T18" fmla="*/ 27 w 28"/>
                  <a:gd name="T19" fmla="*/ 7 h 48"/>
                  <a:gd name="T20" fmla="*/ 27 w 28"/>
                  <a:gd name="T21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48">
                    <a:moveTo>
                      <a:pt x="27" y="1"/>
                    </a:moveTo>
                    <a:cubicBezTo>
                      <a:pt x="25" y="0"/>
                      <a:pt x="23" y="0"/>
                      <a:pt x="21" y="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3"/>
                      <a:pt x="0" y="25"/>
                      <a:pt x="1" y="2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8"/>
                      <a:pt x="23" y="48"/>
                      <a:pt x="24" y="48"/>
                    </a:cubicBezTo>
                    <a:cubicBezTo>
                      <a:pt x="25" y="48"/>
                      <a:pt x="26" y="48"/>
                      <a:pt x="27" y="47"/>
                    </a:cubicBezTo>
                    <a:cubicBezTo>
                      <a:pt x="28" y="45"/>
                      <a:pt x="28" y="43"/>
                      <a:pt x="27" y="4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5"/>
                      <a:pt x="28" y="3"/>
                      <a:pt x="27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3" name="Freeform 135">
                <a:extLst>
                  <a:ext uri="{FF2B5EF4-FFF2-40B4-BE49-F238E27FC236}">
                    <a16:creationId xmlns:a16="http://schemas.microsoft.com/office/drawing/2014/main" id="{60B72940-9386-4C35-BD6C-01B590095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0275" y="5629275"/>
                <a:ext cx="71438" cy="117475"/>
              </a:xfrm>
              <a:custGeom>
                <a:avLst/>
                <a:gdLst>
                  <a:gd name="T0" fmla="*/ 7 w 29"/>
                  <a:gd name="T1" fmla="*/ 1 h 48"/>
                  <a:gd name="T2" fmla="*/ 2 w 29"/>
                  <a:gd name="T3" fmla="*/ 1 h 48"/>
                  <a:gd name="T4" fmla="*/ 2 w 29"/>
                  <a:gd name="T5" fmla="*/ 7 h 48"/>
                  <a:gd name="T6" fmla="*/ 19 w 29"/>
                  <a:gd name="T7" fmla="*/ 24 h 48"/>
                  <a:gd name="T8" fmla="*/ 2 w 29"/>
                  <a:gd name="T9" fmla="*/ 41 h 48"/>
                  <a:gd name="T10" fmla="*/ 2 w 29"/>
                  <a:gd name="T11" fmla="*/ 47 h 48"/>
                  <a:gd name="T12" fmla="*/ 4 w 29"/>
                  <a:gd name="T13" fmla="*/ 48 h 48"/>
                  <a:gd name="T14" fmla="*/ 7 w 29"/>
                  <a:gd name="T15" fmla="*/ 47 h 48"/>
                  <a:gd name="T16" fmla="*/ 27 w 29"/>
                  <a:gd name="T17" fmla="*/ 27 h 48"/>
                  <a:gd name="T18" fmla="*/ 27 w 29"/>
                  <a:gd name="T19" fmla="*/ 21 h 48"/>
                  <a:gd name="T20" fmla="*/ 7 w 29"/>
                  <a:gd name="T21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48">
                    <a:moveTo>
                      <a:pt x="7" y="1"/>
                    </a:moveTo>
                    <a:cubicBezTo>
                      <a:pt x="6" y="0"/>
                      <a:pt x="3" y="0"/>
                      <a:pt x="2" y="1"/>
                    </a:cubicBezTo>
                    <a:cubicBezTo>
                      <a:pt x="0" y="3"/>
                      <a:pt x="0" y="5"/>
                      <a:pt x="2" y="7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0" y="43"/>
                      <a:pt x="0" y="45"/>
                      <a:pt x="2" y="47"/>
                    </a:cubicBezTo>
                    <a:cubicBezTo>
                      <a:pt x="2" y="48"/>
                      <a:pt x="3" y="48"/>
                      <a:pt x="4" y="48"/>
                    </a:cubicBezTo>
                    <a:cubicBezTo>
                      <a:pt x="5" y="48"/>
                      <a:pt x="6" y="48"/>
                      <a:pt x="7" y="4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9" y="25"/>
                      <a:pt x="29" y="23"/>
                      <a:pt x="27" y="2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4" name="Freeform 136">
                <a:extLst>
                  <a:ext uri="{FF2B5EF4-FFF2-40B4-BE49-F238E27FC236}">
                    <a16:creationId xmlns:a16="http://schemas.microsoft.com/office/drawing/2014/main" id="{ADFC3652-32E0-4E52-BC16-C79A33ED9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063" y="5697538"/>
                <a:ext cx="19050" cy="20638"/>
              </a:xfrm>
              <a:custGeom>
                <a:avLst/>
                <a:gdLst>
                  <a:gd name="T0" fmla="*/ 4 w 8"/>
                  <a:gd name="T1" fmla="*/ 0 h 8"/>
                  <a:gd name="T2" fmla="*/ 2 w 8"/>
                  <a:gd name="T3" fmla="*/ 1 h 8"/>
                  <a:gd name="T4" fmla="*/ 0 w 8"/>
                  <a:gd name="T5" fmla="*/ 4 h 8"/>
                  <a:gd name="T6" fmla="*/ 2 w 8"/>
                  <a:gd name="T7" fmla="*/ 7 h 8"/>
                  <a:gd name="T8" fmla="*/ 4 w 8"/>
                  <a:gd name="T9" fmla="*/ 8 h 8"/>
                  <a:gd name="T10" fmla="*/ 7 w 8"/>
                  <a:gd name="T11" fmla="*/ 7 h 8"/>
                  <a:gd name="T12" fmla="*/ 8 w 8"/>
                  <a:gd name="T13" fmla="*/ 4 h 8"/>
                  <a:gd name="T14" fmla="*/ 7 w 8"/>
                  <a:gd name="T15" fmla="*/ 1 h 8"/>
                  <a:gd name="T16" fmla="*/ 4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7"/>
                    </a:cubicBezTo>
                    <a:cubicBezTo>
                      <a:pt x="2" y="7"/>
                      <a:pt x="3" y="8"/>
                      <a:pt x="4" y="8"/>
                    </a:cubicBezTo>
                    <a:cubicBezTo>
                      <a:pt x="5" y="8"/>
                      <a:pt x="6" y="7"/>
                      <a:pt x="7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5" name="Freeform 137">
                <a:extLst>
                  <a:ext uri="{FF2B5EF4-FFF2-40B4-BE49-F238E27FC236}">
                    <a16:creationId xmlns:a16="http://schemas.microsoft.com/office/drawing/2014/main" id="{367A048A-83EB-4D77-BC5A-746B501CC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9638" y="5697538"/>
                <a:ext cx="20638" cy="20638"/>
              </a:xfrm>
              <a:custGeom>
                <a:avLst/>
                <a:gdLst>
                  <a:gd name="T0" fmla="*/ 4 w 8"/>
                  <a:gd name="T1" fmla="*/ 0 h 8"/>
                  <a:gd name="T2" fmla="*/ 2 w 8"/>
                  <a:gd name="T3" fmla="*/ 1 h 8"/>
                  <a:gd name="T4" fmla="*/ 0 w 8"/>
                  <a:gd name="T5" fmla="*/ 4 h 8"/>
                  <a:gd name="T6" fmla="*/ 2 w 8"/>
                  <a:gd name="T7" fmla="*/ 7 h 8"/>
                  <a:gd name="T8" fmla="*/ 4 w 8"/>
                  <a:gd name="T9" fmla="*/ 8 h 8"/>
                  <a:gd name="T10" fmla="*/ 7 w 8"/>
                  <a:gd name="T11" fmla="*/ 7 h 8"/>
                  <a:gd name="T12" fmla="*/ 8 w 8"/>
                  <a:gd name="T13" fmla="*/ 4 h 8"/>
                  <a:gd name="T14" fmla="*/ 7 w 8"/>
                  <a:gd name="T15" fmla="*/ 1 h 8"/>
                  <a:gd name="T16" fmla="*/ 4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2" y="7"/>
                    </a:cubicBezTo>
                    <a:cubicBezTo>
                      <a:pt x="2" y="7"/>
                      <a:pt x="3" y="8"/>
                      <a:pt x="4" y="8"/>
                    </a:cubicBezTo>
                    <a:cubicBezTo>
                      <a:pt x="5" y="8"/>
                      <a:pt x="6" y="7"/>
                      <a:pt x="7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  <p:sp>
            <p:nvSpPr>
              <p:cNvPr id="46" name="Freeform 138">
                <a:extLst>
                  <a:ext uri="{FF2B5EF4-FFF2-40B4-BE49-F238E27FC236}">
                    <a16:creationId xmlns:a16="http://schemas.microsoft.com/office/drawing/2014/main" id="{211BEE8D-5CF1-48DA-A4B2-E572FAF9C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0900" y="5697538"/>
                <a:ext cx="20638" cy="20638"/>
              </a:xfrm>
              <a:custGeom>
                <a:avLst/>
                <a:gdLst>
                  <a:gd name="T0" fmla="*/ 4 w 8"/>
                  <a:gd name="T1" fmla="*/ 0 h 8"/>
                  <a:gd name="T2" fmla="*/ 1 w 8"/>
                  <a:gd name="T3" fmla="*/ 1 h 8"/>
                  <a:gd name="T4" fmla="*/ 0 w 8"/>
                  <a:gd name="T5" fmla="*/ 4 h 8"/>
                  <a:gd name="T6" fmla="*/ 1 w 8"/>
                  <a:gd name="T7" fmla="*/ 7 h 8"/>
                  <a:gd name="T8" fmla="*/ 4 w 8"/>
                  <a:gd name="T9" fmla="*/ 8 h 8"/>
                  <a:gd name="T10" fmla="*/ 7 w 8"/>
                  <a:gd name="T11" fmla="*/ 7 h 8"/>
                  <a:gd name="T12" fmla="*/ 8 w 8"/>
                  <a:gd name="T13" fmla="*/ 4 h 8"/>
                  <a:gd name="T14" fmla="*/ 7 w 8"/>
                  <a:gd name="T15" fmla="*/ 1 h 8"/>
                  <a:gd name="T16" fmla="*/ 4 w 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2" y="7"/>
                      <a:pt x="3" y="8"/>
                      <a:pt x="4" y="8"/>
                    </a:cubicBezTo>
                    <a:cubicBezTo>
                      <a:pt x="5" y="8"/>
                      <a:pt x="6" y="7"/>
                      <a:pt x="7" y="7"/>
                    </a:cubicBezTo>
                    <a:cubicBezTo>
                      <a:pt x="7" y="6"/>
                      <a:pt x="8" y="5"/>
                      <a:pt x="8" y="4"/>
                    </a:cubicBezTo>
                    <a:cubicBezTo>
                      <a:pt x="8" y="3"/>
                      <a:pt x="7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500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D43962-5CF9-478F-9E57-645019F3FC5B}"/>
              </a:ext>
            </a:extLst>
          </p:cNvPr>
          <p:cNvGrpSpPr/>
          <p:nvPr/>
        </p:nvGrpSpPr>
        <p:grpSpPr>
          <a:xfrm>
            <a:off x="10345898" y="2815167"/>
            <a:ext cx="420000" cy="420000"/>
            <a:chOff x="12461653" y="4143840"/>
            <a:chExt cx="504000" cy="504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DD5412-8EED-4BB2-AA14-B1637373842D}"/>
                </a:ext>
              </a:extLst>
            </p:cNvPr>
            <p:cNvSpPr/>
            <p:nvPr/>
          </p:nvSpPr>
          <p:spPr>
            <a:xfrm>
              <a:off x="12461653" y="4143840"/>
              <a:ext cx="504000" cy="504000"/>
            </a:xfrm>
            <a:prstGeom prst="ellipse">
              <a:avLst/>
            </a:prstGeom>
            <a:solidFill>
              <a:srgbClr val="006158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F5D8165-6FFB-4FE4-85B4-CF6919E1740E}"/>
                </a:ext>
              </a:extLst>
            </p:cNvPr>
            <p:cNvGrpSpPr/>
            <p:nvPr/>
          </p:nvGrpSpPr>
          <p:grpSpPr>
            <a:xfrm>
              <a:off x="12592959" y="4288970"/>
              <a:ext cx="259715" cy="207523"/>
              <a:chOff x="11884047" y="3993294"/>
              <a:chExt cx="259715" cy="207523"/>
            </a:xfrm>
            <a:solidFill>
              <a:schemeClr val="bg1"/>
            </a:solidFill>
          </p:grpSpPr>
          <p:sp>
            <p:nvSpPr>
              <p:cNvPr id="50" name="object 69">
                <a:extLst>
                  <a:ext uri="{FF2B5EF4-FFF2-40B4-BE49-F238E27FC236}">
                    <a16:creationId xmlns:a16="http://schemas.microsoft.com/office/drawing/2014/main" id="{439A8D07-C36A-4BF6-B057-CFFE7582D521}"/>
                  </a:ext>
                </a:extLst>
              </p:cNvPr>
              <p:cNvSpPr/>
              <p:nvPr/>
            </p:nvSpPr>
            <p:spPr>
              <a:xfrm>
                <a:off x="12064476" y="4025816"/>
                <a:ext cx="45720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74625">
                    <a:moveTo>
                      <a:pt x="45135" y="0"/>
                    </a:moveTo>
                    <a:lnTo>
                      <a:pt x="44310" y="444"/>
                    </a:lnTo>
                    <a:lnTo>
                      <a:pt x="43840" y="660"/>
                    </a:lnTo>
                    <a:lnTo>
                      <a:pt x="419" y="26314"/>
                    </a:lnTo>
                    <a:lnTo>
                      <a:pt x="0" y="27266"/>
                    </a:lnTo>
                    <a:lnTo>
                      <a:pt x="88" y="170713"/>
                    </a:lnTo>
                    <a:lnTo>
                      <a:pt x="406" y="172910"/>
                    </a:lnTo>
                    <a:lnTo>
                      <a:pt x="1955" y="174434"/>
                    </a:lnTo>
                    <a:lnTo>
                      <a:pt x="43154" y="174434"/>
                    </a:lnTo>
                    <a:lnTo>
                      <a:pt x="44615" y="173100"/>
                    </a:lnTo>
                    <a:lnTo>
                      <a:pt x="45036" y="170713"/>
                    </a:lnTo>
                    <a:lnTo>
                      <a:pt x="45135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object 70">
                <a:extLst>
                  <a:ext uri="{FF2B5EF4-FFF2-40B4-BE49-F238E27FC236}">
                    <a16:creationId xmlns:a16="http://schemas.microsoft.com/office/drawing/2014/main" id="{E87C81AB-E3BD-498D-91E7-F4A147076061}"/>
                  </a:ext>
                </a:extLst>
              </p:cNvPr>
              <p:cNvSpPr/>
              <p:nvPr/>
            </p:nvSpPr>
            <p:spPr>
              <a:xfrm>
                <a:off x="11944776" y="4043550"/>
                <a:ext cx="45085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156845">
                    <a:moveTo>
                      <a:pt x="21717" y="0"/>
                    </a:moveTo>
                    <a:lnTo>
                      <a:pt x="14542" y="3441"/>
                    </a:lnTo>
                    <a:lnTo>
                      <a:pt x="8179" y="6705"/>
                    </a:lnTo>
                    <a:lnTo>
                      <a:pt x="318" y="10452"/>
                    </a:lnTo>
                    <a:lnTo>
                      <a:pt x="8" y="11023"/>
                    </a:lnTo>
                    <a:lnTo>
                      <a:pt x="0" y="155257"/>
                    </a:lnTo>
                    <a:lnTo>
                      <a:pt x="1461" y="156730"/>
                    </a:lnTo>
                    <a:lnTo>
                      <a:pt x="43396" y="156730"/>
                    </a:lnTo>
                    <a:lnTo>
                      <a:pt x="44882" y="155257"/>
                    </a:lnTo>
                    <a:lnTo>
                      <a:pt x="44907" y="11633"/>
                    </a:lnTo>
                    <a:lnTo>
                      <a:pt x="44501" y="11023"/>
                    </a:lnTo>
                    <a:lnTo>
                      <a:pt x="36817" y="7137"/>
                    </a:lnTo>
                    <a:lnTo>
                      <a:pt x="30264" y="3683"/>
                    </a:lnTo>
                    <a:lnTo>
                      <a:pt x="22924" y="12"/>
                    </a:lnTo>
                    <a:lnTo>
                      <a:pt x="21717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object 71">
                <a:extLst>
                  <a:ext uri="{FF2B5EF4-FFF2-40B4-BE49-F238E27FC236}">
                    <a16:creationId xmlns:a16="http://schemas.microsoft.com/office/drawing/2014/main" id="{61DEE932-4E2A-4460-84B7-F92D958B7A78}"/>
                  </a:ext>
                </a:extLst>
              </p:cNvPr>
              <p:cNvSpPr/>
              <p:nvPr/>
            </p:nvSpPr>
            <p:spPr>
              <a:xfrm>
                <a:off x="12004738" y="4061419"/>
                <a:ext cx="45085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45085" h="139064">
                    <a:moveTo>
                      <a:pt x="114" y="2006"/>
                    </a:moveTo>
                    <a:lnTo>
                      <a:pt x="0" y="137490"/>
                    </a:lnTo>
                    <a:lnTo>
                      <a:pt x="1409" y="138861"/>
                    </a:lnTo>
                    <a:lnTo>
                      <a:pt x="43535" y="138861"/>
                    </a:lnTo>
                    <a:lnTo>
                      <a:pt x="44932" y="137490"/>
                    </a:lnTo>
                    <a:lnTo>
                      <a:pt x="44841" y="13169"/>
                    </a:lnTo>
                    <a:lnTo>
                      <a:pt x="21818" y="13169"/>
                    </a:lnTo>
                    <a:lnTo>
                      <a:pt x="17386" y="10807"/>
                    </a:lnTo>
                    <a:lnTo>
                      <a:pt x="114" y="2006"/>
                    </a:lnTo>
                    <a:close/>
                  </a:path>
                  <a:path w="45085" h="139064">
                    <a:moveTo>
                      <a:pt x="44830" y="0"/>
                    </a:moveTo>
                    <a:lnTo>
                      <a:pt x="44018" y="457"/>
                    </a:lnTo>
                    <a:lnTo>
                      <a:pt x="30137" y="8635"/>
                    </a:lnTo>
                    <a:lnTo>
                      <a:pt x="22682" y="13169"/>
                    </a:lnTo>
                    <a:lnTo>
                      <a:pt x="44841" y="13169"/>
                    </a:lnTo>
                    <a:lnTo>
                      <a:pt x="44830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object 72">
                <a:extLst>
                  <a:ext uri="{FF2B5EF4-FFF2-40B4-BE49-F238E27FC236}">
                    <a16:creationId xmlns:a16="http://schemas.microsoft.com/office/drawing/2014/main" id="{AF1D8DD9-4D7F-4454-9A53-FB1CB8DB9478}"/>
                  </a:ext>
                </a:extLst>
              </p:cNvPr>
              <p:cNvSpPr/>
              <p:nvPr/>
            </p:nvSpPr>
            <p:spPr>
              <a:xfrm>
                <a:off x="11884640" y="4061752"/>
                <a:ext cx="4572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139064">
                    <a:moveTo>
                      <a:pt x="45135" y="0"/>
                    </a:moveTo>
                    <a:lnTo>
                      <a:pt x="43802" y="596"/>
                    </a:lnTo>
                    <a:lnTo>
                      <a:pt x="431" y="22085"/>
                    </a:lnTo>
                    <a:lnTo>
                      <a:pt x="0" y="22910"/>
                    </a:lnTo>
                    <a:lnTo>
                      <a:pt x="90" y="134962"/>
                    </a:lnTo>
                    <a:lnTo>
                      <a:pt x="253" y="136905"/>
                    </a:lnTo>
                    <a:lnTo>
                      <a:pt x="1930" y="138518"/>
                    </a:lnTo>
                    <a:lnTo>
                      <a:pt x="43230" y="138518"/>
                    </a:lnTo>
                    <a:lnTo>
                      <a:pt x="44665" y="137210"/>
                    </a:lnTo>
                    <a:lnTo>
                      <a:pt x="44996" y="134962"/>
                    </a:lnTo>
                    <a:lnTo>
                      <a:pt x="45135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object 73">
                <a:extLst>
                  <a:ext uri="{FF2B5EF4-FFF2-40B4-BE49-F238E27FC236}">
                    <a16:creationId xmlns:a16="http://schemas.microsoft.com/office/drawing/2014/main" id="{F20CA3E5-5B0B-49E9-950F-A3D20FF0C429}"/>
                  </a:ext>
                </a:extLst>
              </p:cNvPr>
              <p:cNvSpPr/>
              <p:nvPr/>
            </p:nvSpPr>
            <p:spPr>
              <a:xfrm>
                <a:off x="11884047" y="3993294"/>
                <a:ext cx="25971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259714" h="82550">
                    <a:moveTo>
                      <a:pt x="83489" y="34950"/>
                    </a:moveTo>
                    <a:lnTo>
                      <a:pt x="82257" y="35001"/>
                    </a:lnTo>
                    <a:lnTo>
                      <a:pt x="73673" y="39293"/>
                    </a:lnTo>
                    <a:lnTo>
                      <a:pt x="749" y="75590"/>
                    </a:lnTo>
                    <a:lnTo>
                      <a:pt x="0" y="77406"/>
                    </a:lnTo>
                    <a:lnTo>
                      <a:pt x="1879" y="81394"/>
                    </a:lnTo>
                    <a:lnTo>
                      <a:pt x="3937" y="81953"/>
                    </a:lnTo>
                    <a:lnTo>
                      <a:pt x="8153" y="79946"/>
                    </a:lnTo>
                    <a:lnTo>
                      <a:pt x="82105" y="43154"/>
                    </a:lnTo>
                    <a:lnTo>
                      <a:pt x="83553" y="43040"/>
                    </a:lnTo>
                    <a:lnTo>
                      <a:pt x="99259" y="43040"/>
                    </a:lnTo>
                    <a:lnTo>
                      <a:pt x="83489" y="34950"/>
                    </a:lnTo>
                    <a:close/>
                  </a:path>
                  <a:path w="259714" h="82550">
                    <a:moveTo>
                      <a:pt x="99259" y="43040"/>
                    </a:moveTo>
                    <a:lnTo>
                      <a:pt x="83553" y="43040"/>
                    </a:lnTo>
                    <a:lnTo>
                      <a:pt x="126827" y="65265"/>
                    </a:lnTo>
                    <a:lnTo>
                      <a:pt x="142138" y="73164"/>
                    </a:lnTo>
                    <a:lnTo>
                      <a:pt x="144183" y="73177"/>
                    </a:lnTo>
                    <a:lnTo>
                      <a:pt x="157378" y="65265"/>
                    </a:lnTo>
                    <a:lnTo>
                      <a:pt x="143433" y="65265"/>
                    </a:lnTo>
                    <a:lnTo>
                      <a:pt x="142468" y="65227"/>
                    </a:lnTo>
                    <a:lnTo>
                      <a:pt x="99259" y="43040"/>
                    </a:lnTo>
                    <a:close/>
                  </a:path>
                  <a:path w="259714" h="82550">
                    <a:moveTo>
                      <a:pt x="215645" y="0"/>
                    </a:moveTo>
                    <a:lnTo>
                      <a:pt x="214134" y="2590"/>
                    </a:lnTo>
                    <a:lnTo>
                      <a:pt x="218363" y="9994"/>
                    </a:lnTo>
                    <a:lnTo>
                      <a:pt x="222923" y="17894"/>
                    </a:lnTo>
                    <a:lnTo>
                      <a:pt x="222084" y="18414"/>
                    </a:lnTo>
                    <a:lnTo>
                      <a:pt x="143433" y="65265"/>
                    </a:lnTo>
                    <a:lnTo>
                      <a:pt x="157378" y="65265"/>
                    </a:lnTo>
                    <a:lnTo>
                      <a:pt x="226453" y="24142"/>
                    </a:lnTo>
                    <a:lnTo>
                      <a:pt x="247166" y="24142"/>
                    </a:lnTo>
                    <a:lnTo>
                      <a:pt x="251249" y="17092"/>
                    </a:lnTo>
                    <a:lnTo>
                      <a:pt x="259473" y="2768"/>
                    </a:lnTo>
                    <a:lnTo>
                      <a:pt x="257911" y="63"/>
                    </a:lnTo>
                    <a:lnTo>
                      <a:pt x="215645" y="0"/>
                    </a:lnTo>
                    <a:close/>
                  </a:path>
                  <a:path w="259714" h="82550">
                    <a:moveTo>
                      <a:pt x="247166" y="24142"/>
                    </a:moveTo>
                    <a:lnTo>
                      <a:pt x="226453" y="24142"/>
                    </a:lnTo>
                    <a:lnTo>
                      <a:pt x="226898" y="24841"/>
                    </a:lnTo>
                    <a:lnTo>
                      <a:pt x="227266" y="25374"/>
                    </a:lnTo>
                    <a:lnTo>
                      <a:pt x="229514" y="29248"/>
                    </a:lnTo>
                    <a:lnTo>
                      <a:pt x="231406" y="32588"/>
                    </a:lnTo>
                    <a:lnTo>
                      <a:pt x="235330" y="39230"/>
                    </a:lnTo>
                    <a:lnTo>
                      <a:pt x="238391" y="39293"/>
                    </a:lnTo>
                    <a:lnTo>
                      <a:pt x="247166" y="24142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CA76EDE-EEB0-4B36-90D7-4B4587ADE225}"/>
              </a:ext>
            </a:extLst>
          </p:cNvPr>
          <p:cNvSpPr txBox="1"/>
          <p:nvPr/>
        </p:nvSpPr>
        <p:spPr>
          <a:xfrm>
            <a:off x="1179717" y="1432139"/>
            <a:ext cx="2020947" cy="1044502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PeopleSoft HRMS upgrade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PeopleSoft Maintenance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3-year contract – Testing Services involving transition from Cognizant, Infosys and Capgemini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Capacity based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CD9FE6-94A1-49FB-B924-47D176261B38}"/>
              </a:ext>
            </a:extLst>
          </p:cNvPr>
          <p:cNvSpPr txBox="1"/>
          <p:nvPr/>
        </p:nvSpPr>
        <p:spPr>
          <a:xfrm>
            <a:off x="389378" y="2595094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2006 - 2010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636468-C910-4946-9F68-6593A0109ACD}"/>
              </a:ext>
            </a:extLst>
          </p:cNvPr>
          <p:cNvSpPr txBox="1"/>
          <p:nvPr/>
        </p:nvSpPr>
        <p:spPr>
          <a:xfrm>
            <a:off x="2034155" y="3772818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C6C630-74B7-4CBC-A27C-C2D53794CCC4}"/>
              </a:ext>
            </a:extLst>
          </p:cNvPr>
          <p:cNvSpPr txBox="1"/>
          <p:nvPr/>
        </p:nvSpPr>
        <p:spPr>
          <a:xfrm>
            <a:off x="3553445" y="2598375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B718B8-F2C2-45CE-BB2A-8463EFB4A037}"/>
              </a:ext>
            </a:extLst>
          </p:cNvPr>
          <p:cNvSpPr txBox="1"/>
          <p:nvPr/>
        </p:nvSpPr>
        <p:spPr>
          <a:xfrm>
            <a:off x="2802745" y="4045084"/>
            <a:ext cx="1451756" cy="890613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Automation and Mobile Testing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PeopleSoft HCMS Upgrade contract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178 projects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8B45C0-C423-46B3-8288-4B45EBC78058}"/>
              </a:ext>
            </a:extLst>
          </p:cNvPr>
          <p:cNvSpPr txBox="1"/>
          <p:nvPr/>
        </p:nvSpPr>
        <p:spPr>
          <a:xfrm>
            <a:off x="5194520" y="4005414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2013 - 2015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D00B06-9E00-4AF6-AC27-59B981C84AEA}"/>
              </a:ext>
            </a:extLst>
          </p:cNvPr>
          <p:cNvSpPr txBox="1"/>
          <p:nvPr/>
        </p:nvSpPr>
        <p:spPr>
          <a:xfrm>
            <a:off x="6674362" y="2872163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2015 - 2016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78AA4-75FC-4FA1-A51A-CED5A0E0D656}"/>
              </a:ext>
            </a:extLst>
          </p:cNvPr>
          <p:cNvSpPr txBox="1"/>
          <p:nvPr/>
        </p:nvSpPr>
        <p:spPr>
          <a:xfrm>
            <a:off x="8371795" y="3741051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2016 - 2017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272B78-14BD-47ED-BF2E-1825614E9D91}"/>
              </a:ext>
            </a:extLst>
          </p:cNvPr>
          <p:cNvSpPr txBox="1"/>
          <p:nvPr/>
        </p:nvSpPr>
        <p:spPr>
          <a:xfrm>
            <a:off x="9817620" y="2323841"/>
            <a:ext cx="1451756" cy="1796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61939" fontAlgn="base">
              <a:spcBef>
                <a:spcPct val="0"/>
              </a:spcBef>
              <a:spcAft>
                <a:spcPts val="250"/>
              </a:spcAft>
              <a:defRPr/>
            </a:pPr>
            <a:r>
              <a:rPr lang="en-US" sz="1167" b="1" dirty="0">
                <a:solidFill>
                  <a:srgbClr val="00A093"/>
                </a:solidFill>
                <a:cs typeface="Arial"/>
              </a:rPr>
              <a:t>2017 - 2018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7B20E6-CBED-4321-8509-1E1BAE0C26D3}"/>
              </a:ext>
            </a:extLst>
          </p:cNvPr>
          <p:cNvSpPr txBox="1"/>
          <p:nvPr/>
        </p:nvSpPr>
        <p:spPr>
          <a:xfrm>
            <a:off x="4285338" y="1607683"/>
            <a:ext cx="2191662" cy="890613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Building the foundation to shift from capacity to outcome based model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PeopleSoft Global Rollout – 55 countries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214 projects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D9AD6A-10D7-4483-9913-40EC6FFCCA56}"/>
              </a:ext>
            </a:extLst>
          </p:cNvPr>
          <p:cNvSpPr txBox="1"/>
          <p:nvPr/>
        </p:nvSpPr>
        <p:spPr>
          <a:xfrm>
            <a:off x="7439423" y="2149452"/>
            <a:ext cx="1745437" cy="582837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IBM becomes preferred Cloud Partner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Testing Extension (7 years)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401876-4440-435A-9581-386F39B1C70E}"/>
              </a:ext>
            </a:extLst>
          </p:cNvPr>
          <p:cNvSpPr txBox="1"/>
          <p:nvPr/>
        </p:nvSpPr>
        <p:spPr>
          <a:xfrm>
            <a:off x="5962564" y="4247653"/>
            <a:ext cx="1937581" cy="736725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Japan AMS (5 years)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US Testing (5 years)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Global Data Center (6 years)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Sapphire ELA (4 years)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E8FAC7-8F8D-4AFA-B5D9-03807FF3BDD2}"/>
              </a:ext>
            </a:extLst>
          </p:cNvPr>
          <p:cNvSpPr txBox="1"/>
          <p:nvPr/>
        </p:nvSpPr>
        <p:spPr>
          <a:xfrm>
            <a:off x="9058050" y="4000500"/>
            <a:ext cx="1937581" cy="1044502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8161" indent="-148161" defTabSz="761939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IBM becomes App Dev Preferred Partner (3 years)</a:t>
            </a:r>
          </a:p>
          <a:p>
            <a:pPr marL="148161" indent="-148161" defTabSz="761939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Testing Expansion (7 years)</a:t>
            </a:r>
          </a:p>
          <a:p>
            <a:pPr marL="148161" indent="-148161" defTabSz="761939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Monarch</a:t>
            </a:r>
          </a:p>
          <a:p>
            <a:pPr marL="148161" indent="-148161" defTabSz="761939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GSSP</a:t>
            </a:r>
          </a:p>
          <a:p>
            <a:pPr marL="148161" indent="-148161" defTabSz="761939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HCM Cloud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88F78E-EDB1-45A8-9821-0C24D1484F69}"/>
              </a:ext>
            </a:extLst>
          </p:cNvPr>
          <p:cNvSpPr txBox="1"/>
          <p:nvPr/>
        </p:nvSpPr>
        <p:spPr>
          <a:xfrm>
            <a:off x="10135016" y="1699638"/>
            <a:ext cx="1767120" cy="582837"/>
          </a:xfrm>
          <a:prstGeom prst="rect">
            <a:avLst/>
          </a:prstGeom>
          <a:noFill/>
          <a:ln w="12700">
            <a:solidFill>
              <a:srgbClr val="2B6258"/>
            </a:solidFill>
            <a:prstDash val="sysDash"/>
          </a:ln>
        </p:spPr>
        <p:txBody>
          <a:bodyPr wrap="square" lIns="60000" tIns="60000" rIns="60000" bIns="60000" rtlCol="0">
            <a:spAutoFit/>
          </a:bodyPr>
          <a:lstStyle/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Platform (SMD) (8 years)</a:t>
            </a:r>
          </a:p>
          <a:p>
            <a:pPr marL="142869" indent="-142869" defTabSz="761939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000" dirty="0">
                <a:solidFill>
                  <a:prstClr val="black"/>
                </a:solidFill>
                <a:cs typeface="Arial"/>
              </a:rPr>
              <a:t>GSSP Expansion: Build, Deploy (3 years)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D36D7CA-0967-445B-A07C-965B97D0D72C}"/>
              </a:ext>
            </a:extLst>
          </p:cNvPr>
          <p:cNvSpPr/>
          <p:nvPr/>
        </p:nvSpPr>
        <p:spPr>
          <a:xfrm>
            <a:off x="905255" y="3062227"/>
            <a:ext cx="420000" cy="420000"/>
          </a:xfrm>
          <a:prstGeom prst="ellipse">
            <a:avLst/>
          </a:prstGeom>
          <a:solidFill>
            <a:srgbClr val="006158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70" name="object 66">
            <a:extLst>
              <a:ext uri="{FF2B5EF4-FFF2-40B4-BE49-F238E27FC236}">
                <a16:creationId xmlns:a16="http://schemas.microsoft.com/office/drawing/2014/main" id="{B61A9AE8-8452-4CE4-B3E2-27F257BB816C}"/>
              </a:ext>
            </a:extLst>
          </p:cNvPr>
          <p:cNvSpPr/>
          <p:nvPr/>
        </p:nvSpPr>
        <p:spPr>
          <a:xfrm>
            <a:off x="1050794" y="3197629"/>
            <a:ext cx="128923" cy="157350"/>
          </a:xfrm>
          <a:custGeom>
            <a:avLst/>
            <a:gdLst/>
            <a:ahLst/>
            <a:cxnLst/>
            <a:rect l="l" t="t" r="r" b="b"/>
            <a:pathLst>
              <a:path w="204469" h="249554">
                <a:moveTo>
                  <a:pt x="6997" y="0"/>
                </a:moveTo>
                <a:lnTo>
                  <a:pt x="1117" y="3251"/>
                </a:lnTo>
                <a:lnTo>
                  <a:pt x="0" y="246113"/>
                </a:lnTo>
                <a:lnTo>
                  <a:pt x="5841" y="249415"/>
                </a:lnTo>
                <a:lnTo>
                  <a:pt x="204406" y="128777"/>
                </a:lnTo>
                <a:lnTo>
                  <a:pt x="204431" y="122466"/>
                </a:lnTo>
                <a:lnTo>
                  <a:pt x="699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1995EE-D188-4451-B25F-078A3784FD7E}"/>
              </a:ext>
            </a:extLst>
          </p:cNvPr>
          <p:cNvGrpSpPr/>
          <p:nvPr/>
        </p:nvGrpSpPr>
        <p:grpSpPr>
          <a:xfrm>
            <a:off x="2540484" y="3024018"/>
            <a:ext cx="420000" cy="420000"/>
            <a:chOff x="3063557" y="4203903"/>
            <a:chExt cx="504000" cy="504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3603149-37C1-4BB1-BB2B-E12895A3EB19}"/>
                </a:ext>
              </a:extLst>
            </p:cNvPr>
            <p:cNvSpPr/>
            <p:nvPr/>
          </p:nvSpPr>
          <p:spPr>
            <a:xfrm>
              <a:off x="3063557" y="4203903"/>
              <a:ext cx="504000" cy="504000"/>
            </a:xfrm>
            <a:prstGeom prst="ellipse">
              <a:avLst/>
            </a:prstGeom>
            <a:solidFill>
              <a:srgbClr val="006158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80A81F-1819-4185-BD38-7FD25E7AE979}"/>
                </a:ext>
              </a:extLst>
            </p:cNvPr>
            <p:cNvGrpSpPr/>
            <p:nvPr/>
          </p:nvGrpSpPr>
          <p:grpSpPr>
            <a:xfrm>
              <a:off x="3210690" y="4311553"/>
              <a:ext cx="219710" cy="281940"/>
              <a:chOff x="4028784" y="4383298"/>
              <a:chExt cx="219710" cy="281940"/>
            </a:xfrm>
            <a:solidFill>
              <a:schemeClr val="bg1"/>
            </a:solidFill>
          </p:grpSpPr>
          <p:sp>
            <p:nvSpPr>
              <p:cNvPr id="74" name="object 15">
                <a:extLst>
                  <a:ext uri="{FF2B5EF4-FFF2-40B4-BE49-F238E27FC236}">
                    <a16:creationId xmlns:a16="http://schemas.microsoft.com/office/drawing/2014/main" id="{D92973B1-437E-4E37-A59F-50D74995F99E}"/>
                  </a:ext>
                </a:extLst>
              </p:cNvPr>
              <p:cNvSpPr/>
              <p:nvPr/>
            </p:nvSpPr>
            <p:spPr>
              <a:xfrm>
                <a:off x="4028784" y="4383298"/>
                <a:ext cx="219710" cy="281940"/>
              </a:xfrm>
              <a:custGeom>
                <a:avLst/>
                <a:gdLst/>
                <a:ahLst/>
                <a:cxnLst/>
                <a:rect l="l" t="t" r="r" b="b"/>
                <a:pathLst>
                  <a:path w="219710" h="281939">
                    <a:moveTo>
                      <a:pt x="2984" y="23456"/>
                    </a:moveTo>
                    <a:lnTo>
                      <a:pt x="76" y="26352"/>
                    </a:lnTo>
                    <a:lnTo>
                      <a:pt x="0" y="278409"/>
                    </a:lnTo>
                    <a:lnTo>
                      <a:pt x="3708" y="281889"/>
                    </a:lnTo>
                    <a:lnTo>
                      <a:pt x="215938" y="281889"/>
                    </a:lnTo>
                    <a:lnTo>
                      <a:pt x="219379" y="278053"/>
                    </a:lnTo>
                    <a:lnTo>
                      <a:pt x="219371" y="266001"/>
                    </a:lnTo>
                    <a:lnTo>
                      <a:pt x="15875" y="266001"/>
                    </a:lnTo>
                    <a:lnTo>
                      <a:pt x="15875" y="39103"/>
                    </a:lnTo>
                    <a:lnTo>
                      <a:pt x="56556" y="39052"/>
                    </a:lnTo>
                    <a:lnTo>
                      <a:pt x="52806" y="32702"/>
                    </a:lnTo>
                    <a:lnTo>
                      <a:pt x="57594" y="24663"/>
                    </a:lnTo>
                    <a:lnTo>
                      <a:pt x="59918" y="23494"/>
                    </a:lnTo>
                    <a:lnTo>
                      <a:pt x="40055" y="23494"/>
                    </a:lnTo>
                    <a:lnTo>
                      <a:pt x="2984" y="23456"/>
                    </a:lnTo>
                    <a:close/>
                  </a:path>
                  <a:path w="219710" h="281939">
                    <a:moveTo>
                      <a:pt x="219371" y="39103"/>
                    </a:moveTo>
                    <a:lnTo>
                      <a:pt x="203555" y="39103"/>
                    </a:lnTo>
                    <a:lnTo>
                      <a:pt x="203555" y="266001"/>
                    </a:lnTo>
                    <a:lnTo>
                      <a:pt x="219371" y="266001"/>
                    </a:lnTo>
                    <a:lnTo>
                      <a:pt x="219371" y="39103"/>
                    </a:lnTo>
                    <a:close/>
                  </a:path>
                  <a:path w="219710" h="281939">
                    <a:moveTo>
                      <a:pt x="56556" y="39052"/>
                    </a:moveTo>
                    <a:lnTo>
                      <a:pt x="40005" y="39052"/>
                    </a:lnTo>
                    <a:lnTo>
                      <a:pt x="40703" y="39433"/>
                    </a:lnTo>
                    <a:lnTo>
                      <a:pt x="43622" y="44746"/>
                    </a:lnTo>
                    <a:lnTo>
                      <a:pt x="52768" y="52172"/>
                    </a:lnTo>
                    <a:lnTo>
                      <a:pt x="68050" y="54739"/>
                    </a:lnTo>
                    <a:lnTo>
                      <a:pt x="156987" y="54713"/>
                    </a:lnTo>
                    <a:lnTo>
                      <a:pt x="169622" y="50949"/>
                    </a:lnTo>
                    <a:lnTo>
                      <a:pt x="178168" y="40678"/>
                    </a:lnTo>
                    <a:lnTo>
                      <a:pt x="178498" y="40004"/>
                    </a:lnTo>
                    <a:lnTo>
                      <a:pt x="179412" y="39179"/>
                    </a:lnTo>
                    <a:lnTo>
                      <a:pt x="109613" y="39115"/>
                    </a:lnTo>
                    <a:lnTo>
                      <a:pt x="56578" y="39090"/>
                    </a:lnTo>
                    <a:close/>
                  </a:path>
                  <a:path w="219710" h="281939">
                    <a:moveTo>
                      <a:pt x="179416" y="23456"/>
                    </a:moveTo>
                    <a:lnTo>
                      <a:pt x="160947" y="23456"/>
                    </a:lnTo>
                    <a:lnTo>
                      <a:pt x="164490" y="26720"/>
                    </a:lnTo>
                    <a:lnTo>
                      <a:pt x="164490" y="35852"/>
                    </a:lnTo>
                    <a:lnTo>
                      <a:pt x="160947" y="39103"/>
                    </a:lnTo>
                    <a:lnTo>
                      <a:pt x="109613" y="39115"/>
                    </a:lnTo>
                    <a:lnTo>
                      <a:pt x="219371" y="39103"/>
                    </a:lnTo>
                    <a:lnTo>
                      <a:pt x="219379" y="27203"/>
                    </a:lnTo>
                    <a:lnTo>
                      <a:pt x="216236" y="23520"/>
                    </a:lnTo>
                    <a:lnTo>
                      <a:pt x="179539" y="23520"/>
                    </a:lnTo>
                    <a:close/>
                  </a:path>
                  <a:path w="219710" h="281939">
                    <a:moveTo>
                      <a:pt x="215976" y="23215"/>
                    </a:moveTo>
                    <a:lnTo>
                      <a:pt x="206761" y="23450"/>
                    </a:lnTo>
                    <a:lnTo>
                      <a:pt x="179539" y="23520"/>
                    </a:lnTo>
                    <a:lnTo>
                      <a:pt x="216236" y="23520"/>
                    </a:lnTo>
                    <a:lnTo>
                      <a:pt x="215976" y="23215"/>
                    </a:lnTo>
                    <a:close/>
                  </a:path>
                  <a:path w="219710" h="281939">
                    <a:moveTo>
                      <a:pt x="175046" y="15582"/>
                    </a:moveTo>
                    <a:lnTo>
                      <a:pt x="127787" y="15582"/>
                    </a:lnTo>
                    <a:lnTo>
                      <a:pt x="130276" y="16725"/>
                    </a:lnTo>
                    <a:lnTo>
                      <a:pt x="133743" y="22250"/>
                    </a:lnTo>
                    <a:lnTo>
                      <a:pt x="136270" y="23507"/>
                    </a:lnTo>
                    <a:lnTo>
                      <a:pt x="179416" y="23456"/>
                    </a:lnTo>
                    <a:lnTo>
                      <a:pt x="178650" y="23063"/>
                    </a:lnTo>
                    <a:lnTo>
                      <a:pt x="175046" y="15582"/>
                    </a:lnTo>
                    <a:close/>
                  </a:path>
                  <a:path w="219710" h="281939">
                    <a:moveTo>
                      <a:pt x="66382" y="7683"/>
                    </a:moveTo>
                    <a:lnTo>
                      <a:pt x="62583" y="7812"/>
                    </a:lnTo>
                    <a:lnTo>
                      <a:pt x="49883" y="11564"/>
                    </a:lnTo>
                    <a:lnTo>
                      <a:pt x="41351" y="21755"/>
                    </a:lnTo>
                    <a:lnTo>
                      <a:pt x="40728" y="23075"/>
                    </a:lnTo>
                    <a:lnTo>
                      <a:pt x="40055" y="23494"/>
                    </a:lnTo>
                    <a:lnTo>
                      <a:pt x="59918" y="23494"/>
                    </a:lnTo>
                    <a:lnTo>
                      <a:pt x="83159" y="23469"/>
                    </a:lnTo>
                    <a:lnTo>
                      <a:pt x="85623" y="22237"/>
                    </a:lnTo>
                    <a:lnTo>
                      <a:pt x="89039" y="16814"/>
                    </a:lnTo>
                    <a:lnTo>
                      <a:pt x="91478" y="15582"/>
                    </a:lnTo>
                    <a:lnTo>
                      <a:pt x="175046" y="15582"/>
                    </a:lnTo>
                    <a:lnTo>
                      <a:pt x="174282" y="13995"/>
                    </a:lnTo>
                    <a:lnTo>
                      <a:pt x="168503" y="9258"/>
                    </a:lnTo>
                    <a:lnTo>
                      <a:pt x="159997" y="8204"/>
                    </a:lnTo>
                    <a:lnTo>
                      <a:pt x="72961" y="8204"/>
                    </a:lnTo>
                    <a:lnTo>
                      <a:pt x="66382" y="7683"/>
                    </a:lnTo>
                    <a:close/>
                  </a:path>
                  <a:path w="219710" h="281939">
                    <a:moveTo>
                      <a:pt x="89293" y="0"/>
                    </a:moveTo>
                    <a:lnTo>
                      <a:pt x="84645" y="888"/>
                    </a:lnTo>
                    <a:lnTo>
                      <a:pt x="77343" y="7683"/>
                    </a:lnTo>
                    <a:lnTo>
                      <a:pt x="72961" y="8204"/>
                    </a:lnTo>
                    <a:lnTo>
                      <a:pt x="159997" y="8204"/>
                    </a:lnTo>
                    <a:lnTo>
                      <a:pt x="158254" y="7988"/>
                    </a:lnTo>
                    <a:lnTo>
                      <a:pt x="150101" y="7988"/>
                    </a:lnTo>
                    <a:lnTo>
                      <a:pt x="143802" y="7683"/>
                    </a:lnTo>
                    <a:lnTo>
                      <a:pt x="142430" y="7200"/>
                    </a:lnTo>
                    <a:lnTo>
                      <a:pt x="136931" y="2387"/>
                    </a:lnTo>
                    <a:lnTo>
                      <a:pt x="131635" y="12"/>
                    </a:lnTo>
                    <a:lnTo>
                      <a:pt x="89293" y="0"/>
                    </a:lnTo>
                    <a:close/>
                  </a:path>
                  <a:path w="219710" h="281939">
                    <a:moveTo>
                      <a:pt x="155282" y="7619"/>
                    </a:moveTo>
                    <a:lnTo>
                      <a:pt x="150101" y="7988"/>
                    </a:lnTo>
                    <a:lnTo>
                      <a:pt x="158254" y="7988"/>
                    </a:lnTo>
                    <a:lnTo>
                      <a:pt x="155282" y="7619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object 16">
                <a:extLst>
                  <a:ext uri="{FF2B5EF4-FFF2-40B4-BE49-F238E27FC236}">
                    <a16:creationId xmlns:a16="http://schemas.microsoft.com/office/drawing/2014/main" id="{44AE7F3C-F3E7-4126-8E9F-D3A87860E63B}"/>
                  </a:ext>
                </a:extLst>
              </p:cNvPr>
              <p:cNvSpPr/>
              <p:nvPr/>
            </p:nvSpPr>
            <p:spPr>
              <a:xfrm>
                <a:off x="4114972" y="4461558"/>
                <a:ext cx="10287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2869" h="15875">
                    <a:moveTo>
                      <a:pt x="50901" y="0"/>
                    </a:moveTo>
                    <a:lnTo>
                      <a:pt x="3479" y="12"/>
                    </a:lnTo>
                    <a:lnTo>
                      <a:pt x="0" y="3365"/>
                    </a:lnTo>
                    <a:lnTo>
                      <a:pt x="50" y="12293"/>
                    </a:lnTo>
                    <a:lnTo>
                      <a:pt x="3505" y="15633"/>
                    </a:lnTo>
                    <a:lnTo>
                      <a:pt x="94996" y="15595"/>
                    </a:lnTo>
                    <a:lnTo>
                      <a:pt x="96507" y="15227"/>
                    </a:lnTo>
                    <a:lnTo>
                      <a:pt x="100825" y="13055"/>
                    </a:lnTo>
                    <a:lnTo>
                      <a:pt x="102387" y="9372"/>
                    </a:lnTo>
                    <a:lnTo>
                      <a:pt x="100672" y="2374"/>
                    </a:lnTo>
                    <a:lnTo>
                      <a:pt x="97713" y="12"/>
                    </a:lnTo>
                    <a:lnTo>
                      <a:pt x="5090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bject 17">
                <a:extLst>
                  <a:ext uri="{FF2B5EF4-FFF2-40B4-BE49-F238E27FC236}">
                    <a16:creationId xmlns:a16="http://schemas.microsoft.com/office/drawing/2014/main" id="{E06ADD11-49CF-400F-A7B6-94D4E928CF23}"/>
                  </a:ext>
                </a:extLst>
              </p:cNvPr>
              <p:cNvSpPr/>
              <p:nvPr/>
            </p:nvSpPr>
            <p:spPr>
              <a:xfrm>
                <a:off x="4114930" y="4524195"/>
                <a:ext cx="10287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2869" h="15875">
                    <a:moveTo>
                      <a:pt x="50952" y="0"/>
                    </a:moveTo>
                    <a:lnTo>
                      <a:pt x="3644" y="12"/>
                    </a:lnTo>
                    <a:lnTo>
                      <a:pt x="114" y="3200"/>
                    </a:lnTo>
                    <a:lnTo>
                      <a:pt x="0" y="12280"/>
                    </a:lnTo>
                    <a:lnTo>
                      <a:pt x="3492" y="15633"/>
                    </a:lnTo>
                    <a:lnTo>
                      <a:pt x="95034" y="15595"/>
                    </a:lnTo>
                    <a:lnTo>
                      <a:pt x="96545" y="15227"/>
                    </a:lnTo>
                    <a:lnTo>
                      <a:pt x="100850" y="13068"/>
                    </a:lnTo>
                    <a:lnTo>
                      <a:pt x="102438" y="9359"/>
                    </a:lnTo>
                    <a:lnTo>
                      <a:pt x="100736" y="2400"/>
                    </a:lnTo>
                    <a:lnTo>
                      <a:pt x="97751" y="12"/>
                    </a:lnTo>
                    <a:lnTo>
                      <a:pt x="5095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object 18">
                <a:extLst>
                  <a:ext uri="{FF2B5EF4-FFF2-40B4-BE49-F238E27FC236}">
                    <a16:creationId xmlns:a16="http://schemas.microsoft.com/office/drawing/2014/main" id="{B14513EA-A85E-4057-A27E-001219847795}"/>
                  </a:ext>
                </a:extLst>
              </p:cNvPr>
              <p:cNvSpPr/>
              <p:nvPr/>
            </p:nvSpPr>
            <p:spPr>
              <a:xfrm>
                <a:off x="4114516" y="4586826"/>
                <a:ext cx="10287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2869" h="15875">
                    <a:moveTo>
                      <a:pt x="97370" y="0"/>
                    </a:moveTo>
                    <a:lnTo>
                      <a:pt x="5753" y="0"/>
                    </a:lnTo>
                    <a:lnTo>
                      <a:pt x="3352" y="1092"/>
                    </a:lnTo>
                    <a:lnTo>
                      <a:pt x="88" y="6248"/>
                    </a:lnTo>
                    <a:lnTo>
                      <a:pt x="0" y="8966"/>
                    </a:lnTo>
                    <a:lnTo>
                      <a:pt x="3022" y="14350"/>
                    </a:lnTo>
                    <a:lnTo>
                      <a:pt x="5448" y="15633"/>
                    </a:lnTo>
                    <a:lnTo>
                      <a:pt x="96685" y="15659"/>
                    </a:lnTo>
                    <a:lnTo>
                      <a:pt x="99034" y="14744"/>
                    </a:lnTo>
                    <a:lnTo>
                      <a:pt x="102527" y="9905"/>
                    </a:lnTo>
                    <a:lnTo>
                      <a:pt x="102819" y="7112"/>
                    </a:lnTo>
                    <a:lnTo>
                      <a:pt x="99860" y="1384"/>
                    </a:lnTo>
                    <a:lnTo>
                      <a:pt x="97370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object 19">
                <a:extLst>
                  <a:ext uri="{FF2B5EF4-FFF2-40B4-BE49-F238E27FC236}">
                    <a16:creationId xmlns:a16="http://schemas.microsoft.com/office/drawing/2014/main" id="{7C6171A7-E2F4-4DE8-93D8-6526DF7A4E57}"/>
                  </a:ext>
                </a:extLst>
              </p:cNvPr>
              <p:cNvSpPr/>
              <p:nvPr/>
            </p:nvSpPr>
            <p:spPr>
              <a:xfrm>
                <a:off x="4054644" y="4523316"/>
                <a:ext cx="48895" cy="48895"/>
              </a:xfrm>
              <a:custGeom>
                <a:avLst/>
                <a:gdLst/>
                <a:ahLst/>
                <a:cxnLst/>
                <a:rect l="l" t="t" r="r" b="b"/>
                <a:pathLst>
                  <a:path w="48894" h="48895">
                    <a:moveTo>
                      <a:pt x="7658" y="177"/>
                    </a:moveTo>
                    <a:lnTo>
                      <a:pt x="1485" y="4000"/>
                    </a:lnTo>
                    <a:lnTo>
                      <a:pt x="0" y="7531"/>
                    </a:lnTo>
                    <a:lnTo>
                      <a:pt x="1892" y="12636"/>
                    </a:lnTo>
                    <a:lnTo>
                      <a:pt x="3098" y="14135"/>
                    </a:lnTo>
                    <a:lnTo>
                      <a:pt x="7162" y="18465"/>
                    </a:lnTo>
                    <a:lnTo>
                      <a:pt x="10185" y="21336"/>
                    </a:lnTo>
                    <a:lnTo>
                      <a:pt x="13271" y="24409"/>
                    </a:lnTo>
                    <a:lnTo>
                      <a:pt x="1828" y="35712"/>
                    </a:lnTo>
                    <a:lnTo>
                      <a:pt x="558" y="37960"/>
                    </a:lnTo>
                    <a:lnTo>
                      <a:pt x="1282" y="43980"/>
                    </a:lnTo>
                    <a:lnTo>
                      <a:pt x="3035" y="46266"/>
                    </a:lnTo>
                    <a:lnTo>
                      <a:pt x="9207" y="48475"/>
                    </a:lnTo>
                    <a:lnTo>
                      <a:pt x="11963" y="47688"/>
                    </a:lnTo>
                    <a:lnTo>
                      <a:pt x="17576" y="42189"/>
                    </a:lnTo>
                    <a:lnTo>
                      <a:pt x="20815" y="38887"/>
                    </a:lnTo>
                    <a:lnTo>
                      <a:pt x="24599" y="35090"/>
                    </a:lnTo>
                    <a:lnTo>
                      <a:pt x="45894" y="35090"/>
                    </a:lnTo>
                    <a:lnTo>
                      <a:pt x="41948" y="30734"/>
                    </a:lnTo>
                    <a:lnTo>
                      <a:pt x="38607" y="27647"/>
                    </a:lnTo>
                    <a:lnTo>
                      <a:pt x="35267" y="24320"/>
                    </a:lnTo>
                    <a:lnTo>
                      <a:pt x="38684" y="20942"/>
                    </a:lnTo>
                    <a:lnTo>
                      <a:pt x="41909" y="17818"/>
                    </a:lnTo>
                    <a:lnTo>
                      <a:pt x="45980" y="13715"/>
                    </a:lnTo>
                    <a:lnTo>
                      <a:pt x="24625" y="13715"/>
                    </a:lnTo>
                    <a:lnTo>
                      <a:pt x="20688" y="9740"/>
                    </a:lnTo>
                    <a:lnTo>
                      <a:pt x="17424" y="6350"/>
                    </a:lnTo>
                    <a:lnTo>
                      <a:pt x="11379" y="508"/>
                    </a:lnTo>
                    <a:lnTo>
                      <a:pt x="7658" y="177"/>
                    </a:lnTo>
                    <a:close/>
                  </a:path>
                  <a:path w="48894" h="48895">
                    <a:moveTo>
                      <a:pt x="45894" y="35090"/>
                    </a:moveTo>
                    <a:lnTo>
                      <a:pt x="24599" y="35090"/>
                    </a:lnTo>
                    <a:lnTo>
                      <a:pt x="25222" y="35953"/>
                    </a:lnTo>
                    <a:lnTo>
                      <a:pt x="25628" y="36664"/>
                    </a:lnTo>
                    <a:lnTo>
                      <a:pt x="28981" y="40068"/>
                    </a:lnTo>
                    <a:lnTo>
                      <a:pt x="31750" y="42938"/>
                    </a:lnTo>
                    <a:lnTo>
                      <a:pt x="37223" y="48094"/>
                    </a:lnTo>
                    <a:lnTo>
                      <a:pt x="40436" y="48475"/>
                    </a:lnTo>
                    <a:lnTo>
                      <a:pt x="46405" y="45529"/>
                    </a:lnTo>
                    <a:lnTo>
                      <a:pt x="48259" y="42494"/>
                    </a:lnTo>
                    <a:lnTo>
                      <a:pt x="47282" y="37325"/>
                    </a:lnTo>
                    <a:lnTo>
                      <a:pt x="46227" y="35458"/>
                    </a:lnTo>
                    <a:lnTo>
                      <a:pt x="45894" y="35090"/>
                    </a:lnTo>
                    <a:close/>
                  </a:path>
                  <a:path w="48894" h="48895">
                    <a:moveTo>
                      <a:pt x="37871" y="0"/>
                    </a:moveTo>
                    <a:lnTo>
                      <a:pt x="31661" y="5753"/>
                    </a:lnTo>
                    <a:lnTo>
                      <a:pt x="25933" y="11671"/>
                    </a:lnTo>
                    <a:lnTo>
                      <a:pt x="25374" y="12687"/>
                    </a:lnTo>
                    <a:lnTo>
                      <a:pt x="24625" y="13715"/>
                    </a:lnTo>
                    <a:lnTo>
                      <a:pt x="45980" y="13715"/>
                    </a:lnTo>
                    <a:lnTo>
                      <a:pt x="48450" y="11226"/>
                    </a:lnTo>
                    <a:lnTo>
                      <a:pt x="48679" y="6527"/>
                    </a:lnTo>
                    <a:lnTo>
                      <a:pt x="42544" y="76"/>
                    </a:lnTo>
                    <a:lnTo>
                      <a:pt x="3787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object 20">
                <a:extLst>
                  <a:ext uri="{FF2B5EF4-FFF2-40B4-BE49-F238E27FC236}">
                    <a16:creationId xmlns:a16="http://schemas.microsoft.com/office/drawing/2014/main" id="{95FE0C29-A3FB-411B-BF42-0661A0269F7F}"/>
                  </a:ext>
                </a:extLst>
              </p:cNvPr>
              <p:cNvSpPr/>
              <p:nvPr/>
            </p:nvSpPr>
            <p:spPr>
              <a:xfrm>
                <a:off x="4114483" y="4492896"/>
                <a:ext cx="8699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5875">
                    <a:moveTo>
                      <a:pt x="5524" y="0"/>
                    </a:moveTo>
                    <a:lnTo>
                      <a:pt x="3314" y="1206"/>
                    </a:lnTo>
                    <a:lnTo>
                      <a:pt x="177" y="6070"/>
                    </a:lnTo>
                    <a:lnTo>
                      <a:pt x="0" y="8788"/>
                    </a:lnTo>
                    <a:lnTo>
                      <a:pt x="3009" y="14300"/>
                    </a:lnTo>
                    <a:lnTo>
                      <a:pt x="5461" y="15608"/>
                    </a:lnTo>
                    <a:lnTo>
                      <a:pt x="43586" y="15620"/>
                    </a:lnTo>
                    <a:lnTo>
                      <a:pt x="83159" y="15582"/>
                    </a:lnTo>
                    <a:lnTo>
                      <a:pt x="86550" y="12166"/>
                    </a:lnTo>
                    <a:lnTo>
                      <a:pt x="86677" y="3581"/>
                    </a:lnTo>
                    <a:lnTo>
                      <a:pt x="83286" y="12"/>
                    </a:lnTo>
                    <a:lnTo>
                      <a:pt x="5524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object 21">
                <a:extLst>
                  <a:ext uri="{FF2B5EF4-FFF2-40B4-BE49-F238E27FC236}">
                    <a16:creationId xmlns:a16="http://schemas.microsoft.com/office/drawing/2014/main" id="{6461F888-DF83-4D45-96E3-D29526DDF4FE}"/>
                  </a:ext>
                </a:extLst>
              </p:cNvPr>
              <p:cNvSpPr/>
              <p:nvPr/>
            </p:nvSpPr>
            <p:spPr>
              <a:xfrm>
                <a:off x="4114474" y="4555496"/>
                <a:ext cx="8763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7630" h="15875">
                    <a:moveTo>
                      <a:pt x="5994" y="0"/>
                    </a:moveTo>
                    <a:lnTo>
                      <a:pt x="3543" y="990"/>
                    </a:lnTo>
                    <a:lnTo>
                      <a:pt x="190" y="6019"/>
                    </a:lnTo>
                    <a:lnTo>
                      <a:pt x="0" y="8737"/>
                    </a:lnTo>
                    <a:lnTo>
                      <a:pt x="2959" y="14287"/>
                    </a:lnTo>
                    <a:lnTo>
                      <a:pt x="5397" y="15646"/>
                    </a:lnTo>
                    <a:lnTo>
                      <a:pt x="81076" y="15671"/>
                    </a:lnTo>
                    <a:lnTo>
                      <a:pt x="83413" y="14744"/>
                    </a:lnTo>
                    <a:lnTo>
                      <a:pt x="86906" y="9905"/>
                    </a:lnTo>
                    <a:lnTo>
                      <a:pt x="87198" y="7124"/>
                    </a:lnTo>
                    <a:lnTo>
                      <a:pt x="84264" y="1460"/>
                    </a:lnTo>
                    <a:lnTo>
                      <a:pt x="81838" y="50"/>
                    </a:lnTo>
                    <a:lnTo>
                      <a:pt x="5994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object 22">
                <a:extLst>
                  <a:ext uri="{FF2B5EF4-FFF2-40B4-BE49-F238E27FC236}">
                    <a16:creationId xmlns:a16="http://schemas.microsoft.com/office/drawing/2014/main" id="{8AB8BCC6-60E7-4898-8F5D-B43228EFD837}"/>
                  </a:ext>
                </a:extLst>
              </p:cNvPr>
              <p:cNvSpPr/>
              <p:nvPr/>
            </p:nvSpPr>
            <p:spPr>
              <a:xfrm>
                <a:off x="4114965" y="4618148"/>
                <a:ext cx="8699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5875">
                    <a:moveTo>
                      <a:pt x="43078" y="0"/>
                    </a:moveTo>
                    <a:lnTo>
                      <a:pt x="3529" y="25"/>
                    </a:lnTo>
                    <a:lnTo>
                      <a:pt x="0" y="3213"/>
                    </a:lnTo>
                    <a:lnTo>
                      <a:pt x="50" y="12446"/>
                    </a:lnTo>
                    <a:lnTo>
                      <a:pt x="3568" y="15633"/>
                    </a:lnTo>
                    <a:lnTo>
                      <a:pt x="79260" y="15608"/>
                    </a:lnTo>
                    <a:lnTo>
                      <a:pt x="84099" y="14363"/>
                    </a:lnTo>
                    <a:lnTo>
                      <a:pt x="86613" y="10706"/>
                    </a:lnTo>
                    <a:lnTo>
                      <a:pt x="85534" y="2844"/>
                    </a:lnTo>
                    <a:lnTo>
                      <a:pt x="82270" y="25"/>
                    </a:lnTo>
                    <a:lnTo>
                      <a:pt x="4307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bject 23">
                <a:extLst>
                  <a:ext uri="{FF2B5EF4-FFF2-40B4-BE49-F238E27FC236}">
                    <a16:creationId xmlns:a16="http://schemas.microsoft.com/office/drawing/2014/main" id="{5448FAF2-FF94-4269-B929-56F26E3ACBBD}"/>
                  </a:ext>
                </a:extLst>
              </p:cNvPr>
              <p:cNvSpPr/>
              <p:nvPr/>
            </p:nvSpPr>
            <p:spPr>
              <a:xfrm>
                <a:off x="4051509" y="4459521"/>
                <a:ext cx="56515" cy="42545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42545">
                    <a:moveTo>
                      <a:pt x="6388" y="9042"/>
                    </a:moveTo>
                    <a:lnTo>
                      <a:pt x="50" y="15151"/>
                    </a:lnTo>
                    <a:lnTo>
                      <a:pt x="0" y="19977"/>
                    </a:lnTo>
                    <a:lnTo>
                      <a:pt x="8394" y="28562"/>
                    </a:lnTo>
                    <a:lnTo>
                      <a:pt x="13563" y="33743"/>
                    </a:lnTo>
                    <a:lnTo>
                      <a:pt x="22034" y="41986"/>
                    </a:lnTo>
                    <a:lnTo>
                      <a:pt x="26543" y="42062"/>
                    </a:lnTo>
                    <a:lnTo>
                      <a:pt x="35475" y="33266"/>
                    </a:lnTo>
                    <a:lnTo>
                      <a:pt x="46429" y="22313"/>
                    </a:lnTo>
                    <a:lnTo>
                      <a:pt x="24320" y="22313"/>
                    </a:lnTo>
                    <a:lnTo>
                      <a:pt x="20878" y="18872"/>
                    </a:lnTo>
                    <a:lnTo>
                      <a:pt x="17653" y="15557"/>
                    </a:lnTo>
                    <a:lnTo>
                      <a:pt x="11049" y="9105"/>
                    </a:lnTo>
                    <a:lnTo>
                      <a:pt x="6388" y="9042"/>
                    </a:lnTo>
                    <a:close/>
                  </a:path>
                  <a:path w="56514" h="42545">
                    <a:moveTo>
                      <a:pt x="46710" y="0"/>
                    </a:moveTo>
                    <a:lnTo>
                      <a:pt x="36182" y="10363"/>
                    </a:lnTo>
                    <a:lnTo>
                      <a:pt x="30391" y="16243"/>
                    </a:lnTo>
                    <a:lnTo>
                      <a:pt x="24320" y="22313"/>
                    </a:lnTo>
                    <a:lnTo>
                      <a:pt x="46429" y="22313"/>
                    </a:lnTo>
                    <a:lnTo>
                      <a:pt x="55346" y="13322"/>
                    </a:lnTo>
                    <a:lnTo>
                      <a:pt x="56108" y="10845"/>
                    </a:lnTo>
                    <a:lnTo>
                      <a:pt x="53797" y="1904"/>
                    </a:lnTo>
                    <a:lnTo>
                      <a:pt x="46710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bject 24">
                <a:extLst>
                  <a:ext uri="{FF2B5EF4-FFF2-40B4-BE49-F238E27FC236}">
                    <a16:creationId xmlns:a16="http://schemas.microsoft.com/office/drawing/2014/main" id="{84993386-2702-45A5-A052-EC96F0950206}"/>
                  </a:ext>
                </a:extLst>
              </p:cNvPr>
              <p:cNvSpPr/>
              <p:nvPr/>
            </p:nvSpPr>
            <p:spPr>
              <a:xfrm>
                <a:off x="4051533" y="4584809"/>
                <a:ext cx="56515" cy="42545"/>
              </a:xfrm>
              <a:custGeom>
                <a:avLst/>
                <a:gdLst/>
                <a:ahLst/>
                <a:cxnLst/>
                <a:rect l="l" t="t" r="r" b="b"/>
                <a:pathLst>
                  <a:path w="56514" h="42545">
                    <a:moveTo>
                      <a:pt x="6273" y="9042"/>
                    </a:moveTo>
                    <a:lnTo>
                      <a:pt x="12" y="15227"/>
                    </a:lnTo>
                    <a:lnTo>
                      <a:pt x="0" y="20015"/>
                    </a:lnTo>
                    <a:lnTo>
                      <a:pt x="8369" y="28511"/>
                    </a:lnTo>
                    <a:lnTo>
                      <a:pt x="13487" y="33642"/>
                    </a:lnTo>
                    <a:lnTo>
                      <a:pt x="21932" y="41948"/>
                    </a:lnTo>
                    <a:lnTo>
                      <a:pt x="26492" y="42087"/>
                    </a:lnTo>
                    <a:lnTo>
                      <a:pt x="35481" y="33226"/>
                    </a:lnTo>
                    <a:lnTo>
                      <a:pt x="46271" y="22428"/>
                    </a:lnTo>
                    <a:lnTo>
                      <a:pt x="24168" y="22428"/>
                    </a:lnTo>
                    <a:lnTo>
                      <a:pt x="22390" y="20548"/>
                    </a:lnTo>
                    <a:lnTo>
                      <a:pt x="20827" y="18846"/>
                    </a:lnTo>
                    <a:lnTo>
                      <a:pt x="15976" y="13881"/>
                    </a:lnTo>
                    <a:lnTo>
                      <a:pt x="10947" y="9105"/>
                    </a:lnTo>
                    <a:lnTo>
                      <a:pt x="6273" y="9042"/>
                    </a:lnTo>
                    <a:close/>
                  </a:path>
                  <a:path w="56514" h="42545">
                    <a:moveTo>
                      <a:pt x="46672" y="0"/>
                    </a:moveTo>
                    <a:lnTo>
                      <a:pt x="36144" y="10375"/>
                    </a:lnTo>
                    <a:lnTo>
                      <a:pt x="24168" y="22428"/>
                    </a:lnTo>
                    <a:lnTo>
                      <a:pt x="46271" y="22428"/>
                    </a:lnTo>
                    <a:lnTo>
                      <a:pt x="55346" y="13271"/>
                    </a:lnTo>
                    <a:lnTo>
                      <a:pt x="56083" y="10782"/>
                    </a:lnTo>
                    <a:lnTo>
                      <a:pt x="53720" y="1841"/>
                    </a:lnTo>
                    <a:lnTo>
                      <a:pt x="46672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37F5F9-E0F6-49A0-8AE2-DF5BCA1F566E}"/>
              </a:ext>
            </a:extLst>
          </p:cNvPr>
          <p:cNvSpPr txBox="1"/>
          <p:nvPr/>
        </p:nvSpPr>
        <p:spPr>
          <a:xfrm>
            <a:off x="448598" y="5593635"/>
            <a:ext cx="11249891" cy="421268"/>
          </a:xfrm>
          <a:prstGeom prst="rect">
            <a:avLst/>
          </a:prstGeom>
          <a:solidFill>
            <a:srgbClr val="00A09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Transforming from IT vendor to core business partner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53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ANUPAMA JAMWAL</dc:creator>
  <cp:lastModifiedBy>ANUPAMA JAMWAL</cp:lastModifiedBy>
  <cp:revision>2</cp:revision>
  <dcterms:created xsi:type="dcterms:W3CDTF">2018-08-20T07:16:06Z</dcterms:created>
  <dcterms:modified xsi:type="dcterms:W3CDTF">2018-08-20T07:21:13Z</dcterms:modified>
</cp:coreProperties>
</file>